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4" r:id="rId8"/>
    <p:sldId id="263" r:id="rId9"/>
    <p:sldId id="266" r:id="rId10"/>
    <p:sldId id="267" r:id="rId11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328" y="-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6FEA-47E0-4375-A9A7-9E899C23FE8F}" type="datetimeFigureOut">
              <a:rPr lang="it-IT" smtClean="0"/>
              <a:pPr/>
              <a:t>21/08/17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A72-6F04-421D-9192-687CA63F04C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6FEA-47E0-4375-A9A7-9E899C23FE8F}" type="datetimeFigureOut">
              <a:rPr lang="it-IT" smtClean="0"/>
              <a:pPr/>
              <a:t>21/08/17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A72-6F04-421D-9192-687CA63F04C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6FEA-47E0-4375-A9A7-9E899C23FE8F}" type="datetimeFigureOut">
              <a:rPr lang="it-IT" smtClean="0"/>
              <a:pPr/>
              <a:t>21/08/17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A72-6F04-421D-9192-687CA63F04C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6FEA-47E0-4375-A9A7-9E899C23FE8F}" type="datetimeFigureOut">
              <a:rPr lang="it-IT" smtClean="0"/>
              <a:pPr/>
              <a:t>21/08/17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A72-6F04-421D-9192-687CA63F04C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6FEA-47E0-4375-A9A7-9E899C23FE8F}" type="datetimeFigureOut">
              <a:rPr lang="it-IT" smtClean="0"/>
              <a:pPr/>
              <a:t>21/08/17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A72-6F04-421D-9192-687CA63F04C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6FEA-47E0-4375-A9A7-9E899C23FE8F}" type="datetimeFigureOut">
              <a:rPr lang="it-IT" smtClean="0"/>
              <a:pPr/>
              <a:t>21/08/17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A72-6F04-421D-9192-687CA63F04C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6FEA-47E0-4375-A9A7-9E899C23FE8F}" type="datetimeFigureOut">
              <a:rPr lang="it-IT" smtClean="0"/>
              <a:pPr/>
              <a:t>21/08/17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A72-6F04-421D-9192-687CA63F04C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6FEA-47E0-4375-A9A7-9E899C23FE8F}" type="datetimeFigureOut">
              <a:rPr lang="it-IT" smtClean="0"/>
              <a:pPr/>
              <a:t>21/08/17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A72-6F04-421D-9192-687CA63F04C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6FEA-47E0-4375-A9A7-9E899C23FE8F}" type="datetimeFigureOut">
              <a:rPr lang="it-IT" smtClean="0"/>
              <a:pPr/>
              <a:t>21/08/17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A72-6F04-421D-9192-687CA63F04C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6FEA-47E0-4375-A9A7-9E899C23FE8F}" type="datetimeFigureOut">
              <a:rPr lang="it-IT" smtClean="0"/>
              <a:pPr/>
              <a:t>21/08/17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A72-6F04-421D-9192-687CA63F04C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6FEA-47E0-4375-A9A7-9E899C23FE8F}" type="datetimeFigureOut">
              <a:rPr lang="it-IT" smtClean="0"/>
              <a:pPr/>
              <a:t>21/08/17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A72-6F04-421D-9192-687CA63F04C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06FEA-47E0-4375-A9A7-9E899C23FE8F}" type="datetimeFigureOut">
              <a:rPr lang="it-IT" smtClean="0"/>
              <a:pPr/>
              <a:t>21/08/17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5CA72-6F04-421D-9192-687CA63F04C5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56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e 5"/>
          <p:cNvSpPr/>
          <p:nvPr/>
        </p:nvSpPr>
        <p:spPr>
          <a:xfrm>
            <a:off x="6500826" y="3286130"/>
            <a:ext cx="1857388" cy="78581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CUPONLIN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1928794" y="4071948"/>
            <a:ext cx="4286280" cy="71438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561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e 4"/>
          <p:cNvSpPr/>
          <p:nvPr/>
        </p:nvSpPr>
        <p:spPr>
          <a:xfrm>
            <a:off x="285720" y="928676"/>
            <a:ext cx="1857388" cy="57150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86974" cy="550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e 2"/>
          <p:cNvSpPr/>
          <p:nvPr/>
        </p:nvSpPr>
        <p:spPr>
          <a:xfrm>
            <a:off x="1071538" y="1357304"/>
            <a:ext cx="5929354" cy="71438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85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e 2"/>
          <p:cNvSpPr/>
          <p:nvPr/>
        </p:nvSpPr>
        <p:spPr>
          <a:xfrm>
            <a:off x="1285852" y="1285866"/>
            <a:ext cx="4357718" cy="57150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644098" cy="542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e 2"/>
          <p:cNvSpPr/>
          <p:nvPr/>
        </p:nvSpPr>
        <p:spPr>
          <a:xfrm>
            <a:off x="6429388" y="1857370"/>
            <a:ext cx="1571636" cy="64294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56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e 3"/>
          <p:cNvSpPr/>
          <p:nvPr/>
        </p:nvSpPr>
        <p:spPr>
          <a:xfrm>
            <a:off x="2428860" y="1000114"/>
            <a:ext cx="2500330" cy="107157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56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e 2"/>
          <p:cNvSpPr/>
          <p:nvPr/>
        </p:nvSpPr>
        <p:spPr>
          <a:xfrm>
            <a:off x="2714612" y="2214560"/>
            <a:ext cx="3286148" cy="107157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CUPON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6929454" y="3571882"/>
            <a:ext cx="1000132" cy="42862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1428728" y="2500312"/>
            <a:ext cx="1357322" cy="35719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CUPONLIN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5857884" y="2571750"/>
            <a:ext cx="1000132" cy="42862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Macintosh PowerPoint</Application>
  <PresentationFormat>Presentazione su schermo (16:9)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Arianna Tamburini</cp:lastModifiedBy>
  <cp:revision>5</cp:revision>
  <dcterms:created xsi:type="dcterms:W3CDTF">2017-08-18T19:29:12Z</dcterms:created>
  <dcterms:modified xsi:type="dcterms:W3CDTF">2017-08-21T10:10:20Z</dcterms:modified>
</cp:coreProperties>
</file>