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3"/>
  </p:notesMasterIdLst>
  <p:sldIdLst>
    <p:sldId id="256" r:id="rId2"/>
  </p:sldIdLst>
  <p:sldSz cx="10439400" cy="7559675"/>
  <p:notesSz cx="6797675" cy="9926638"/>
  <p:embeddedFontLst>
    <p:embeddedFont>
      <p:font typeface="Titillium Web SemiBold" charset="0"/>
      <p:regular r:id="rId4"/>
      <p:bold r:id="rId5"/>
      <p:italic r:id="rId6"/>
      <p:boldItalic r:id="rId7"/>
    </p:embeddedFont>
    <p:embeddedFont>
      <p:font typeface="Titillium Web" charset="0"/>
      <p:regular r:id="rId8"/>
      <p:bold r:id="rId9"/>
      <p:italic r:id="rId10"/>
      <p:boldItalic r:id="rId11"/>
    </p:embeddedFont>
    <p:embeddedFont>
      <p:font typeface="Calibri"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4365">
          <p15:clr>
            <a:srgbClr val="9AA0A6"/>
          </p15:clr>
        </p15:guide>
        <p15:guide id="2" pos="28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736" y="60"/>
      </p:cViewPr>
      <p:guideLst>
        <p:guide orient="horz" pos="4365"/>
        <p:guide pos="283"/>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828675" y="744538"/>
            <a:ext cx="51403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5546" tIns="95546" rIns="95546" bIns="95546"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0d4b017d3e_0_103:notes"/>
          <p:cNvSpPr>
            <a:spLocks noGrp="1" noRot="1" noChangeAspect="1"/>
          </p:cNvSpPr>
          <p:nvPr>
            <p:ph type="sldImg" idx="2"/>
          </p:nvPr>
        </p:nvSpPr>
        <p:spPr>
          <a:xfrm>
            <a:off x="830263" y="744538"/>
            <a:ext cx="513873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10d4b017d3e_0_103:notes"/>
          <p:cNvSpPr txBox="1">
            <a:spLocks noGrp="1"/>
          </p:cNvSpPr>
          <p:nvPr>
            <p:ph type="body" idx="1"/>
          </p:nvPr>
        </p:nvSpPr>
        <p:spPr>
          <a:xfrm>
            <a:off x="679768" y="4715153"/>
            <a:ext cx="5438140" cy="4466987"/>
          </a:xfrm>
          <a:prstGeom prst="rect">
            <a:avLst/>
          </a:prstGeom>
        </p:spPr>
        <p:txBody>
          <a:bodyPr spcFirstLastPara="1" wrap="square" lIns="95546" tIns="95546" rIns="95546" bIns="95546" anchor="t" anchorCtr="0">
            <a:noAutofit/>
          </a:bodyPr>
          <a:lstStyle/>
          <a:p>
            <a:pPr marL="0" indent="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pertina" type="title">
  <p:cSld name="TITLE">
    <p:bg>
      <p:bgPr>
        <a:noFill/>
        <a:effectLst/>
      </p:bgPr>
    </p:bg>
    <p:spTree>
      <p:nvGrpSpPr>
        <p:cNvPr id="1" name="Shape 8"/>
        <p:cNvGrpSpPr/>
        <p:nvPr/>
      </p:nvGrpSpPr>
      <p:grpSpPr>
        <a:xfrm>
          <a:off x="0" y="0"/>
          <a:ext cx="0" cy="0"/>
          <a:chOff x="0" y="0"/>
          <a:chExt cx="0" cy="0"/>
        </a:xfrm>
      </p:grpSpPr>
      <p:sp>
        <p:nvSpPr>
          <p:cNvPr id="9" name="Google Shape;9;p2"/>
          <p:cNvSpPr/>
          <p:nvPr/>
        </p:nvSpPr>
        <p:spPr>
          <a:xfrm>
            <a:off x="-5100" y="-10350"/>
            <a:ext cx="10451100" cy="6158100"/>
          </a:xfrm>
          <a:prstGeom prst="rect">
            <a:avLst/>
          </a:prstGeom>
          <a:gradFill>
            <a:gsLst>
              <a:gs pos="0">
                <a:srgbClr val="78EBFF"/>
              </a:gs>
              <a:gs pos="24000">
                <a:srgbClr val="02BCF5"/>
              </a:gs>
              <a:gs pos="61000">
                <a:srgbClr val="0066CC"/>
              </a:gs>
              <a:gs pos="100000">
                <a:srgbClr val="003290"/>
              </a:gs>
            </a:gsLst>
            <a:lin ang="6600474" scaled="0"/>
          </a:gradFill>
          <a:ln>
            <a:noFill/>
          </a:ln>
        </p:spPr>
        <p:txBody>
          <a:bodyPr spcFirstLastPara="1" wrap="square" lIns="114375" tIns="114375" rIns="114375" bIns="114375" anchor="ctr" anchorCtr="0">
            <a:noAutofit/>
          </a:bodyPr>
          <a:lstStyle/>
          <a:p>
            <a:pPr marL="0" lvl="0" indent="0" algn="l" rtl="0">
              <a:spcBef>
                <a:spcPts val="0"/>
              </a:spcBef>
              <a:spcAft>
                <a:spcPts val="0"/>
              </a:spcAft>
              <a:buNone/>
            </a:pPr>
            <a:endParaRPr/>
          </a:p>
        </p:txBody>
      </p:sp>
      <p:sp>
        <p:nvSpPr>
          <p:cNvPr id="10" name="Google Shape;10;p2"/>
          <p:cNvSpPr/>
          <p:nvPr/>
        </p:nvSpPr>
        <p:spPr>
          <a:xfrm>
            <a:off x="0" y="6110087"/>
            <a:ext cx="10451100" cy="66600"/>
          </a:xfrm>
          <a:prstGeom prst="rect">
            <a:avLst/>
          </a:prstGeom>
          <a:solidFill>
            <a:srgbClr val="006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5824483"/>
            <a:ext cx="2840100" cy="607200"/>
          </a:xfrm>
          <a:prstGeom prst="rect">
            <a:avLst/>
          </a:prstGeom>
          <a:solidFill>
            <a:srgbClr val="02BCF5"/>
          </a:solidFill>
          <a:ln>
            <a:noFill/>
          </a:ln>
        </p:spPr>
        <p:txBody>
          <a:bodyPr spcFirstLastPara="1" wrap="square" lIns="114375" tIns="114375" rIns="114375" bIns="114375" anchor="ctr" anchorCtr="0">
            <a:noAutofit/>
          </a:bodyPr>
          <a:lstStyle/>
          <a:p>
            <a:pPr marL="0" lvl="0" indent="0" algn="l" rtl="0">
              <a:spcBef>
                <a:spcPts val="0"/>
              </a:spcBef>
              <a:spcAft>
                <a:spcPts val="0"/>
              </a:spcAft>
              <a:buNone/>
            </a:pPr>
            <a:endParaRPr/>
          </a:p>
        </p:txBody>
      </p:sp>
      <p:sp>
        <p:nvSpPr>
          <p:cNvPr id="12" name="Google Shape;12;p2"/>
          <p:cNvSpPr/>
          <p:nvPr/>
        </p:nvSpPr>
        <p:spPr>
          <a:xfrm>
            <a:off x="2594037" y="5824483"/>
            <a:ext cx="483900" cy="606000"/>
          </a:xfrm>
          <a:prstGeom prst="ellipse">
            <a:avLst/>
          </a:prstGeom>
          <a:solidFill>
            <a:srgbClr val="02BCF5"/>
          </a:solidFill>
          <a:ln>
            <a:noFill/>
          </a:ln>
        </p:spPr>
        <p:txBody>
          <a:bodyPr spcFirstLastPara="1" wrap="square" lIns="114375" tIns="114375" rIns="114375" bIns="11437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title"/>
          </p:nvPr>
        </p:nvSpPr>
        <p:spPr>
          <a:xfrm>
            <a:off x="534900" y="1375350"/>
            <a:ext cx="7103700" cy="1681800"/>
          </a:xfrm>
          <a:prstGeom prst="rect">
            <a:avLst/>
          </a:prstGeom>
        </p:spPr>
        <p:txBody>
          <a:bodyPr spcFirstLastPara="1" wrap="square" lIns="0" tIns="0" rIns="114375" bIns="114375" anchor="t" anchorCtr="0">
            <a:noAutofit/>
          </a:bodyPr>
          <a:lstStyle>
            <a:lvl1pPr lvl="0" rtl="0">
              <a:lnSpc>
                <a:spcPct val="80000"/>
              </a:lnSpc>
              <a:spcBef>
                <a:spcPts val="0"/>
              </a:spcBef>
              <a:spcAft>
                <a:spcPts val="0"/>
              </a:spcAft>
              <a:buNone/>
              <a:defRPr sz="5400">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4" name="Google Shape;14;p2"/>
          <p:cNvSpPr txBox="1">
            <a:spLocks noGrp="1"/>
          </p:cNvSpPr>
          <p:nvPr>
            <p:ph type="title" idx="2"/>
          </p:nvPr>
        </p:nvSpPr>
        <p:spPr>
          <a:xfrm>
            <a:off x="540000" y="6054750"/>
            <a:ext cx="4359600" cy="229200"/>
          </a:xfrm>
          <a:prstGeom prst="rect">
            <a:avLst/>
          </a:prstGeom>
        </p:spPr>
        <p:txBody>
          <a:bodyPr spcFirstLastPara="1" wrap="square" lIns="0" tIns="0" rIns="114375" bIns="114375" anchor="t" anchorCtr="0">
            <a:noAutofit/>
          </a:bodyPr>
          <a:lstStyle>
            <a:lvl1pPr lvl="0" rtl="0">
              <a:spcBef>
                <a:spcPts val="0"/>
              </a:spcBef>
              <a:spcAft>
                <a:spcPts val="0"/>
              </a:spcAft>
              <a:buNone/>
              <a:defRPr sz="1200">
                <a:solidFill>
                  <a:srgbClr val="0066CC"/>
                </a:solidFill>
              </a:defRPr>
            </a:lvl1pPr>
            <a:lvl2pPr lvl="1" rtl="0">
              <a:spcBef>
                <a:spcPts val="0"/>
              </a:spcBef>
              <a:spcAft>
                <a:spcPts val="0"/>
              </a:spcAft>
              <a:buNone/>
              <a:defRPr sz="1100" b="0">
                <a:solidFill>
                  <a:srgbClr val="FFFFFF"/>
                </a:solidFill>
              </a:defRPr>
            </a:lvl2pPr>
            <a:lvl3pPr lvl="2" rtl="0">
              <a:spcBef>
                <a:spcPts val="0"/>
              </a:spcBef>
              <a:spcAft>
                <a:spcPts val="0"/>
              </a:spcAft>
              <a:buNone/>
              <a:defRPr sz="1100" b="0">
                <a:solidFill>
                  <a:srgbClr val="FFFFFF"/>
                </a:solidFill>
              </a:defRPr>
            </a:lvl3pPr>
            <a:lvl4pPr lvl="3" rtl="0">
              <a:spcBef>
                <a:spcPts val="0"/>
              </a:spcBef>
              <a:spcAft>
                <a:spcPts val="0"/>
              </a:spcAft>
              <a:buNone/>
              <a:defRPr sz="1100" b="0">
                <a:solidFill>
                  <a:srgbClr val="FFFFFF"/>
                </a:solidFill>
              </a:defRPr>
            </a:lvl4pPr>
            <a:lvl5pPr lvl="4" rtl="0">
              <a:spcBef>
                <a:spcPts val="0"/>
              </a:spcBef>
              <a:spcAft>
                <a:spcPts val="0"/>
              </a:spcAft>
              <a:buNone/>
              <a:defRPr sz="1100" b="0">
                <a:solidFill>
                  <a:srgbClr val="FFFFFF"/>
                </a:solidFill>
              </a:defRPr>
            </a:lvl5pPr>
            <a:lvl6pPr lvl="5" rtl="0">
              <a:spcBef>
                <a:spcPts val="0"/>
              </a:spcBef>
              <a:spcAft>
                <a:spcPts val="0"/>
              </a:spcAft>
              <a:buNone/>
              <a:defRPr sz="1100" b="0">
                <a:solidFill>
                  <a:srgbClr val="FFFFFF"/>
                </a:solidFill>
              </a:defRPr>
            </a:lvl6pPr>
            <a:lvl7pPr lvl="6" rtl="0">
              <a:spcBef>
                <a:spcPts val="0"/>
              </a:spcBef>
              <a:spcAft>
                <a:spcPts val="0"/>
              </a:spcAft>
              <a:buNone/>
              <a:defRPr sz="1100" b="0">
                <a:solidFill>
                  <a:srgbClr val="FFFFFF"/>
                </a:solidFill>
              </a:defRPr>
            </a:lvl7pPr>
            <a:lvl8pPr lvl="7" rtl="0">
              <a:spcBef>
                <a:spcPts val="0"/>
              </a:spcBef>
              <a:spcAft>
                <a:spcPts val="0"/>
              </a:spcAft>
              <a:buNone/>
              <a:defRPr sz="1100" b="0">
                <a:solidFill>
                  <a:srgbClr val="FFFFFF"/>
                </a:solidFill>
              </a:defRPr>
            </a:lvl8pPr>
            <a:lvl9pPr lvl="8" rtl="0">
              <a:spcBef>
                <a:spcPts val="0"/>
              </a:spcBef>
              <a:spcAft>
                <a:spcPts val="0"/>
              </a:spcAft>
              <a:buNone/>
              <a:defRPr sz="1100" b="0">
                <a:solidFill>
                  <a:srgbClr val="FFFFFF"/>
                </a:solidFill>
              </a:defRPr>
            </a:lvl9pPr>
          </a:lstStyle>
          <a:p>
            <a:endParaRPr/>
          </a:p>
        </p:txBody>
      </p:sp>
      <p:pic>
        <p:nvPicPr>
          <p:cNvPr id="15" name="Google Shape;15;p2"/>
          <p:cNvPicPr preferRelativeResize="0"/>
          <p:nvPr/>
        </p:nvPicPr>
        <p:blipFill rotWithShape="1">
          <a:blip r:embed="rId2">
            <a:alphaModFix/>
          </a:blip>
          <a:srcRect t="-8603" b="-7661"/>
          <a:stretch/>
        </p:blipFill>
        <p:spPr>
          <a:xfrm>
            <a:off x="7531428" y="6462900"/>
            <a:ext cx="1106372" cy="669276"/>
          </a:xfrm>
          <a:prstGeom prst="rect">
            <a:avLst/>
          </a:prstGeom>
          <a:noFill/>
          <a:ln>
            <a:noFill/>
          </a:ln>
        </p:spPr>
      </p:pic>
      <p:pic>
        <p:nvPicPr>
          <p:cNvPr id="16" name="Google Shape;16;p2"/>
          <p:cNvPicPr preferRelativeResize="0"/>
          <p:nvPr/>
        </p:nvPicPr>
        <p:blipFill>
          <a:blip r:embed="rId3">
            <a:alphaModFix/>
          </a:blip>
          <a:stretch>
            <a:fillRect/>
          </a:stretch>
        </p:blipFill>
        <p:spPr>
          <a:xfrm flipH="1">
            <a:off x="7528275" y="7200415"/>
            <a:ext cx="2369174" cy="31635"/>
          </a:xfrm>
          <a:prstGeom prst="rect">
            <a:avLst/>
          </a:prstGeom>
          <a:noFill/>
          <a:ln>
            <a:noFill/>
          </a:ln>
        </p:spPr>
      </p:pic>
      <p:pic>
        <p:nvPicPr>
          <p:cNvPr id="17" name="Google Shape;17;p2"/>
          <p:cNvPicPr preferRelativeResize="0"/>
          <p:nvPr/>
        </p:nvPicPr>
        <p:blipFill>
          <a:blip r:embed="rId4">
            <a:alphaModFix/>
          </a:blip>
          <a:stretch>
            <a:fillRect/>
          </a:stretch>
        </p:blipFill>
        <p:spPr>
          <a:xfrm>
            <a:off x="8816067" y="6661272"/>
            <a:ext cx="1074037" cy="353699"/>
          </a:xfrm>
          <a:prstGeom prst="rect">
            <a:avLst/>
          </a:prstGeom>
          <a:noFill/>
          <a:ln>
            <a:noFill/>
          </a:ln>
        </p:spPr>
      </p:pic>
      <p:sp>
        <p:nvSpPr>
          <p:cNvPr id="18" name="Google Shape;18;p2"/>
          <p:cNvSpPr txBox="1"/>
          <p:nvPr/>
        </p:nvSpPr>
        <p:spPr>
          <a:xfrm>
            <a:off x="549150" y="6811025"/>
            <a:ext cx="1911300" cy="4209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it" sz="900" b="1">
                <a:latin typeface="Titillium Web"/>
                <a:ea typeface="Titillium Web"/>
                <a:cs typeface="Titillium Web"/>
                <a:sym typeface="Titillium Web"/>
              </a:rPr>
              <a:t>Dip. / Servizio / Ufficio </a:t>
            </a:r>
            <a:endParaRPr sz="900" b="1">
              <a:latin typeface="Titillium Web"/>
              <a:ea typeface="Titillium Web"/>
              <a:cs typeface="Titillium Web"/>
              <a:sym typeface="Titillium Web"/>
            </a:endParaRPr>
          </a:p>
          <a:p>
            <a:pPr marL="0" lvl="0" indent="0" algn="l" rtl="0">
              <a:lnSpc>
                <a:spcPct val="90000"/>
              </a:lnSpc>
              <a:spcBef>
                <a:spcPts val="0"/>
              </a:spcBef>
              <a:spcAft>
                <a:spcPts val="0"/>
              </a:spcAft>
              <a:buNone/>
            </a:pPr>
            <a:r>
              <a:rPr lang="it" sz="900">
                <a:latin typeface="Titillium Web"/>
                <a:ea typeface="Titillium Web"/>
                <a:cs typeface="Titillium Web"/>
                <a:sym typeface="Titillium Web"/>
              </a:rPr>
              <a:t>Provincia autonoma di Trento</a:t>
            </a:r>
            <a:endParaRPr sz="900">
              <a:latin typeface="Titillium Web"/>
              <a:ea typeface="Titillium Web"/>
              <a:cs typeface="Titillium Web"/>
              <a:sym typeface="Titillium Web"/>
            </a:endParaRPr>
          </a:p>
        </p:txBody>
      </p:sp>
      <p:cxnSp>
        <p:nvCxnSpPr>
          <p:cNvPr id="19" name="Google Shape;19;p2"/>
          <p:cNvCxnSpPr/>
          <p:nvPr/>
        </p:nvCxnSpPr>
        <p:spPr>
          <a:xfrm>
            <a:off x="549159" y="3401048"/>
            <a:ext cx="1868700" cy="0"/>
          </a:xfrm>
          <a:prstGeom prst="straightConnector1">
            <a:avLst/>
          </a:prstGeom>
          <a:noFill/>
          <a:ln w="28575" cap="flat" cmpd="sng">
            <a:solidFill>
              <a:srgbClr val="02BCF5"/>
            </a:solidFill>
            <a:prstDash val="solid"/>
            <a:round/>
            <a:headEnd type="none" w="med" len="med"/>
            <a:tailEnd type="none" w="med" len="med"/>
          </a:ln>
        </p:spPr>
      </p:cxnSp>
      <p:sp>
        <p:nvSpPr>
          <p:cNvPr id="20" name="Google Shape;20;p2"/>
          <p:cNvSpPr txBox="1">
            <a:spLocks noGrp="1"/>
          </p:cNvSpPr>
          <p:nvPr>
            <p:ph type="title" idx="3"/>
          </p:nvPr>
        </p:nvSpPr>
        <p:spPr>
          <a:xfrm>
            <a:off x="534897" y="3775878"/>
            <a:ext cx="2916900" cy="642000"/>
          </a:xfrm>
          <a:prstGeom prst="rect">
            <a:avLst/>
          </a:prstGeom>
        </p:spPr>
        <p:txBody>
          <a:bodyPr spcFirstLastPara="1" wrap="square" lIns="0" tIns="0" rIns="114375" bIns="114375" anchor="t" anchorCtr="0">
            <a:noAutofit/>
          </a:bodyPr>
          <a:lstStyle>
            <a:lvl1pPr lvl="0" rtl="0">
              <a:spcBef>
                <a:spcPts val="0"/>
              </a:spcBef>
              <a:spcAft>
                <a:spcPts val="0"/>
              </a:spcAft>
              <a:buNone/>
              <a:defRPr sz="1800" b="0">
                <a:solidFill>
                  <a:srgbClr val="02BCF5"/>
                </a:solidFill>
                <a:latin typeface="Titillium Web SemiBold"/>
                <a:ea typeface="Titillium Web SemiBold"/>
                <a:cs typeface="Titillium Web SemiBold"/>
                <a:sym typeface="Titillium Web SemiBold"/>
              </a:defRPr>
            </a:lvl1pPr>
            <a:lvl2pPr lvl="1" rtl="0">
              <a:spcBef>
                <a:spcPts val="0"/>
              </a:spcBef>
              <a:spcAft>
                <a:spcPts val="0"/>
              </a:spcAft>
              <a:buNone/>
              <a:defRPr sz="1500"/>
            </a:lvl2pPr>
            <a:lvl3pPr lvl="2" rtl="0">
              <a:spcBef>
                <a:spcPts val="0"/>
              </a:spcBef>
              <a:spcAft>
                <a:spcPts val="0"/>
              </a:spcAft>
              <a:buNone/>
              <a:defRPr sz="1500"/>
            </a:lvl3pPr>
            <a:lvl4pPr lvl="3" rtl="0">
              <a:spcBef>
                <a:spcPts val="0"/>
              </a:spcBef>
              <a:spcAft>
                <a:spcPts val="0"/>
              </a:spcAft>
              <a:buNone/>
              <a:defRPr sz="1500"/>
            </a:lvl4pPr>
            <a:lvl5pPr lvl="4" rtl="0">
              <a:spcBef>
                <a:spcPts val="0"/>
              </a:spcBef>
              <a:spcAft>
                <a:spcPts val="0"/>
              </a:spcAft>
              <a:buNone/>
              <a:defRPr sz="1500"/>
            </a:lvl5pPr>
            <a:lvl6pPr lvl="5" rtl="0">
              <a:spcBef>
                <a:spcPts val="0"/>
              </a:spcBef>
              <a:spcAft>
                <a:spcPts val="0"/>
              </a:spcAft>
              <a:buNone/>
              <a:defRPr sz="1500"/>
            </a:lvl6pPr>
            <a:lvl7pPr lvl="6" rtl="0">
              <a:spcBef>
                <a:spcPts val="0"/>
              </a:spcBef>
              <a:spcAft>
                <a:spcPts val="0"/>
              </a:spcAft>
              <a:buNone/>
              <a:defRPr sz="1500"/>
            </a:lvl7pPr>
            <a:lvl8pPr lvl="7" rtl="0">
              <a:spcBef>
                <a:spcPts val="0"/>
              </a:spcBef>
              <a:spcAft>
                <a:spcPts val="0"/>
              </a:spcAft>
              <a:buNone/>
              <a:defRPr sz="1500"/>
            </a:lvl8pPr>
            <a:lvl9pPr lvl="8" rtl="0">
              <a:spcBef>
                <a:spcPts val="0"/>
              </a:spcBef>
              <a:spcAft>
                <a:spcPts val="0"/>
              </a:spcAft>
              <a:buNone/>
              <a:defRPr sz="1500"/>
            </a:lvl9pPr>
          </a:lstStyle>
          <a:p>
            <a:endParaRPr/>
          </a:p>
        </p:txBody>
      </p:sp>
    </p:spTree>
  </p:cSld>
  <p:clrMapOvr>
    <a:masterClrMapping/>
  </p:clrMapOvr>
  <p:extLst>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4221">
          <p15:clr>
            <a:srgbClr val="FA7B17"/>
          </p15:clr>
        </p15:guide>
        <p15:guide id="2" orient="horz" pos="4556">
          <p15:clr>
            <a:srgbClr val="FA7B17"/>
          </p15:clr>
        </p15:guide>
        <p15:guide id="3" pos="4744">
          <p15:clr>
            <a:srgbClr val="FA7B17"/>
          </p15:clr>
        </p15:guide>
        <p15:guide id="4" pos="6236">
          <p15:clr>
            <a:srgbClr val="FA7B17"/>
          </p15:clr>
        </p15:guide>
        <p15:guide id="5" pos="340">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T BIANCO_pag. testo 3">
  <p:cSld name="CUSTOM_9">
    <p:spTree>
      <p:nvGrpSpPr>
        <p:cNvPr id="1" name="Shape 87"/>
        <p:cNvGrpSpPr/>
        <p:nvPr/>
      </p:nvGrpSpPr>
      <p:grpSpPr>
        <a:xfrm>
          <a:off x="0" y="0"/>
          <a:ext cx="0" cy="0"/>
          <a:chOff x="0" y="0"/>
          <a:chExt cx="0" cy="0"/>
        </a:xfrm>
      </p:grpSpPr>
      <p:sp>
        <p:nvSpPr>
          <p:cNvPr id="88" name="Google Shape;88;p11"/>
          <p:cNvSpPr/>
          <p:nvPr/>
        </p:nvSpPr>
        <p:spPr>
          <a:xfrm>
            <a:off x="0" y="6726819"/>
            <a:ext cx="10451100" cy="66600"/>
          </a:xfrm>
          <a:prstGeom prst="rect">
            <a:avLst/>
          </a:prstGeom>
          <a:solidFill>
            <a:srgbClr val="006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1"/>
          <p:cNvSpPr/>
          <p:nvPr/>
        </p:nvSpPr>
        <p:spPr>
          <a:xfrm>
            <a:off x="6415629" y="6642598"/>
            <a:ext cx="3480900" cy="646500"/>
          </a:xfrm>
          <a:prstGeom prst="roundRect">
            <a:avLst>
              <a:gd name="adj" fmla="val 16667"/>
            </a:avLst>
          </a:prstGeom>
          <a:solidFill>
            <a:srgbClr val="02B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CD016"/>
              </a:solidFill>
            </a:endParaRPr>
          </a:p>
        </p:txBody>
      </p:sp>
      <p:pic>
        <p:nvPicPr>
          <p:cNvPr id="90" name="Google Shape;90;p11"/>
          <p:cNvPicPr preferRelativeResize="0"/>
          <p:nvPr/>
        </p:nvPicPr>
        <p:blipFill rotWithShape="1">
          <a:blip r:embed="rId2">
            <a:alphaModFix/>
          </a:blip>
          <a:srcRect/>
          <a:stretch/>
        </p:blipFill>
        <p:spPr>
          <a:xfrm>
            <a:off x="9604701" y="7015621"/>
            <a:ext cx="341724" cy="341727"/>
          </a:xfrm>
          <a:prstGeom prst="rect">
            <a:avLst/>
          </a:prstGeom>
          <a:noFill/>
          <a:ln>
            <a:noFill/>
          </a:ln>
        </p:spPr>
      </p:pic>
      <p:sp>
        <p:nvSpPr>
          <p:cNvPr id="91" name="Google Shape;91;p11"/>
          <p:cNvSpPr txBox="1"/>
          <p:nvPr/>
        </p:nvSpPr>
        <p:spPr>
          <a:xfrm>
            <a:off x="6415357" y="6642776"/>
            <a:ext cx="3475500" cy="646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t" sz="1800" b="1">
                <a:solidFill>
                  <a:srgbClr val="FFFFFF"/>
                </a:solidFill>
                <a:latin typeface="Titillium Web"/>
                <a:ea typeface="Titillium Web"/>
                <a:cs typeface="Titillium Web"/>
                <a:sym typeface="Titillium Web"/>
              </a:rPr>
              <a:t>xxxx.provincia.tn.it</a:t>
            </a:r>
            <a:endParaRPr sz="1800" b="1">
              <a:solidFill>
                <a:srgbClr val="FFFFFF"/>
              </a:solidFill>
              <a:latin typeface="Titillium Web"/>
              <a:ea typeface="Titillium Web"/>
              <a:cs typeface="Titillium Web"/>
              <a:sym typeface="Titillium Web"/>
            </a:endParaRPr>
          </a:p>
        </p:txBody>
      </p:sp>
    </p:spTree>
  </p:cSld>
  <p:clrMapOvr>
    <a:masterClrMapping/>
  </p:clrMapOvr>
  <p:extLst>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340">
          <p15:clr>
            <a:srgbClr val="FA7B17"/>
          </p15:clr>
        </p15:guide>
        <p15:guide id="2" pos="6236">
          <p15:clr>
            <a:srgbClr val="FA7B17"/>
          </p15:clr>
        </p15:guide>
        <p15:guide id="3" orient="horz" pos="340">
          <p15:clr>
            <a:srgbClr val="FA7B17"/>
          </p15:clr>
        </p15:guide>
        <p15:guide id="4" orient="horz" pos="3785">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ayout personalizzato 4">
  <p:cSld name="CUSTOM_13">
    <p:spTree>
      <p:nvGrpSpPr>
        <p:cNvPr id="1" name="Shape 92"/>
        <p:cNvGrpSpPr/>
        <p:nvPr/>
      </p:nvGrpSpPr>
      <p:grpSpPr>
        <a:xfrm>
          <a:off x="0" y="0"/>
          <a:ext cx="0" cy="0"/>
          <a:chOff x="0" y="0"/>
          <a:chExt cx="0" cy="0"/>
        </a:xfrm>
      </p:grpSpPr>
      <p:cxnSp>
        <p:nvCxnSpPr>
          <p:cNvPr id="93" name="Google Shape;93;p12"/>
          <p:cNvCxnSpPr/>
          <p:nvPr/>
        </p:nvCxnSpPr>
        <p:spPr>
          <a:xfrm>
            <a:off x="432420" y="7122293"/>
            <a:ext cx="7940400" cy="0"/>
          </a:xfrm>
          <a:prstGeom prst="straightConnector1">
            <a:avLst/>
          </a:prstGeom>
          <a:noFill/>
          <a:ln w="9525" cap="flat" cmpd="sng">
            <a:solidFill>
              <a:srgbClr val="CCCCCC"/>
            </a:solidFill>
            <a:prstDash val="solid"/>
            <a:round/>
            <a:headEnd type="none" w="med" len="med"/>
            <a:tailEnd type="none" w="med" len="med"/>
          </a:ln>
        </p:spPr>
      </p:cxnSp>
      <p:grpSp>
        <p:nvGrpSpPr>
          <p:cNvPr id="94" name="Google Shape;94;p12"/>
          <p:cNvGrpSpPr/>
          <p:nvPr/>
        </p:nvGrpSpPr>
        <p:grpSpPr>
          <a:xfrm>
            <a:off x="8525593" y="6968043"/>
            <a:ext cx="1480279" cy="427446"/>
            <a:chOff x="2571116" y="6929148"/>
            <a:chExt cx="1702253" cy="491600"/>
          </a:xfrm>
        </p:grpSpPr>
        <p:pic>
          <p:nvPicPr>
            <p:cNvPr id="95" name="Google Shape;95;p12"/>
            <p:cNvPicPr preferRelativeResize="0"/>
            <p:nvPr/>
          </p:nvPicPr>
          <p:blipFill>
            <a:blip r:embed="rId2">
              <a:alphaModFix/>
            </a:blip>
            <a:stretch>
              <a:fillRect/>
            </a:stretch>
          </p:blipFill>
          <p:spPr>
            <a:xfrm rot="10800000">
              <a:off x="2571116" y="7404533"/>
              <a:ext cx="1702253" cy="16214"/>
            </a:xfrm>
            <a:prstGeom prst="rect">
              <a:avLst/>
            </a:prstGeom>
            <a:noFill/>
            <a:ln>
              <a:noFill/>
            </a:ln>
          </p:spPr>
        </p:pic>
        <p:pic>
          <p:nvPicPr>
            <p:cNvPr id="96" name="Google Shape;96;p12"/>
            <p:cNvPicPr preferRelativeResize="0"/>
            <p:nvPr/>
          </p:nvPicPr>
          <p:blipFill>
            <a:blip r:embed="rId3">
              <a:alphaModFix/>
            </a:blip>
            <a:stretch>
              <a:fillRect/>
            </a:stretch>
          </p:blipFill>
          <p:spPr>
            <a:xfrm>
              <a:off x="3543880" y="6997076"/>
              <a:ext cx="719596" cy="258918"/>
            </a:xfrm>
            <a:prstGeom prst="rect">
              <a:avLst/>
            </a:prstGeom>
            <a:noFill/>
            <a:ln>
              <a:noFill/>
            </a:ln>
          </p:spPr>
        </p:pic>
        <p:pic>
          <p:nvPicPr>
            <p:cNvPr id="97" name="Google Shape;97;p12"/>
            <p:cNvPicPr preferRelativeResize="0"/>
            <p:nvPr/>
          </p:nvPicPr>
          <p:blipFill>
            <a:blip r:embed="rId4">
              <a:alphaModFix/>
            </a:blip>
            <a:stretch>
              <a:fillRect/>
            </a:stretch>
          </p:blipFill>
          <p:spPr>
            <a:xfrm>
              <a:off x="2588950" y="6929148"/>
              <a:ext cx="719590" cy="394775"/>
            </a:xfrm>
            <a:prstGeom prst="rect">
              <a:avLst/>
            </a:prstGeom>
            <a:noFill/>
            <a:ln>
              <a:noFill/>
            </a:ln>
          </p:spPr>
        </p:pic>
      </p:grpSp>
      <p:sp>
        <p:nvSpPr>
          <p:cNvPr id="98" name="Google Shape;98;p12"/>
          <p:cNvSpPr/>
          <p:nvPr/>
        </p:nvSpPr>
        <p:spPr>
          <a:xfrm>
            <a:off x="7089276" y="7033853"/>
            <a:ext cx="1204800" cy="216600"/>
          </a:xfrm>
          <a:prstGeom prst="rect">
            <a:avLst/>
          </a:prstGeom>
          <a:solidFill>
            <a:srgbClr val="02BCF5"/>
          </a:solidFill>
          <a:ln>
            <a:noFill/>
          </a:ln>
        </p:spPr>
        <p:txBody>
          <a:bodyPr spcFirstLastPara="1" wrap="square" lIns="109900" tIns="109900" rIns="109900" bIns="109900" anchor="ctr" anchorCtr="0">
            <a:noAutofit/>
          </a:bodyPr>
          <a:lstStyle/>
          <a:p>
            <a:pPr marL="0" lvl="0" indent="0" algn="l" rtl="0">
              <a:spcBef>
                <a:spcPts val="0"/>
              </a:spcBef>
              <a:spcAft>
                <a:spcPts val="0"/>
              </a:spcAft>
              <a:buNone/>
            </a:pPr>
            <a:endParaRPr/>
          </a:p>
        </p:txBody>
      </p:sp>
      <p:sp>
        <p:nvSpPr>
          <p:cNvPr id="99" name="Google Shape;99;p12"/>
          <p:cNvSpPr txBox="1"/>
          <p:nvPr/>
        </p:nvSpPr>
        <p:spPr>
          <a:xfrm>
            <a:off x="7120190" y="7060443"/>
            <a:ext cx="1143000" cy="131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it" sz="800">
                <a:solidFill>
                  <a:srgbClr val="FFFFFF"/>
                </a:solidFill>
                <a:latin typeface="Titillium Web"/>
                <a:ea typeface="Titillium Web"/>
                <a:cs typeface="Titillium Web"/>
                <a:sym typeface="Titillium Web"/>
              </a:rPr>
              <a:t>a cura</a:t>
            </a:r>
            <a:r>
              <a:rPr lang="it" sz="900">
                <a:solidFill>
                  <a:srgbClr val="FFFFFF"/>
                </a:solidFill>
                <a:latin typeface="Titillium Web"/>
                <a:ea typeface="Titillium Web"/>
                <a:cs typeface="Titillium Web"/>
                <a:sym typeface="Titillium Web"/>
              </a:rPr>
              <a:t> </a:t>
            </a:r>
            <a:r>
              <a:rPr lang="it" sz="800">
                <a:solidFill>
                  <a:srgbClr val="FFFFFF"/>
                </a:solidFill>
                <a:latin typeface="Titillium Web"/>
                <a:ea typeface="Titillium Web"/>
                <a:cs typeface="Titillium Web"/>
                <a:sym typeface="Titillium Web"/>
              </a:rPr>
              <a:t>di xxxxxx</a:t>
            </a:r>
            <a:endParaRPr sz="800">
              <a:solidFill>
                <a:srgbClr val="FFFFFF"/>
              </a:solidFill>
              <a:latin typeface="Titillium Web"/>
              <a:ea typeface="Titillium Web"/>
              <a:cs typeface="Titillium Web"/>
              <a:sym typeface="Titillium Web"/>
            </a:endParaRPr>
          </a:p>
        </p:txBody>
      </p:sp>
      <p:sp>
        <p:nvSpPr>
          <p:cNvPr id="100" name="Google Shape;100;p12"/>
          <p:cNvSpPr txBox="1"/>
          <p:nvPr/>
        </p:nvSpPr>
        <p:spPr>
          <a:xfrm>
            <a:off x="432420" y="7241321"/>
            <a:ext cx="7713300" cy="155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it" sz="800">
                <a:solidFill>
                  <a:srgbClr val="595959"/>
                </a:solidFill>
                <a:latin typeface="Titillium Web"/>
                <a:ea typeface="Titillium Web"/>
                <a:cs typeface="Titillium Web"/>
                <a:sym typeface="Titillium Web"/>
              </a:rPr>
              <a:t>TITOLO DELLE SLIDE   </a:t>
            </a:r>
            <a:r>
              <a:rPr lang="it" sz="800">
                <a:solidFill>
                  <a:srgbClr val="02BCF5"/>
                </a:solidFill>
                <a:latin typeface="Titillium Web"/>
                <a:ea typeface="Titillium Web"/>
                <a:cs typeface="Titillium Web"/>
                <a:sym typeface="Titillium Web"/>
              </a:rPr>
              <a:t>|   24 xxxxxxx 2020</a:t>
            </a:r>
            <a:endParaRPr sz="800">
              <a:solidFill>
                <a:srgbClr val="02BCF5"/>
              </a:solidFill>
              <a:latin typeface="Titillium Web"/>
              <a:ea typeface="Titillium Web"/>
              <a:cs typeface="Titillium Web"/>
              <a:sym typeface="Titillium Web"/>
            </a:endParaRPr>
          </a:p>
          <a:p>
            <a:pPr marL="0" lvl="0" indent="0" algn="l" rtl="0">
              <a:spcBef>
                <a:spcPts val="0"/>
              </a:spcBef>
              <a:spcAft>
                <a:spcPts val="0"/>
              </a:spcAft>
              <a:buNone/>
            </a:pPr>
            <a:endParaRPr sz="800">
              <a:solidFill>
                <a:srgbClr val="595959"/>
              </a:solidFill>
              <a:latin typeface="Titillium Web"/>
              <a:ea typeface="Titillium Web"/>
              <a:cs typeface="Titillium Web"/>
              <a:sym typeface="Titillium Web"/>
            </a:endParaRPr>
          </a:p>
        </p:txBody>
      </p:sp>
    </p:spTree>
  </p:cSld>
  <p:clrMapOvr>
    <a:masterClrMapping/>
  </p:clrMapOvr>
  <p:extLst>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4659">
          <p15:clr>
            <a:srgbClr val="FA7B17"/>
          </p15:clr>
        </p15:guide>
        <p15:guide id="2" orient="horz" pos="4482">
          <p15:clr>
            <a:srgbClr val="FA7B17"/>
          </p15:clr>
        </p15:guide>
        <p15:guide id="3" pos="278">
          <p15:clr>
            <a:srgbClr val="FA7B17"/>
          </p15:clr>
        </p15:guide>
        <p15:guide id="4" pos="6298">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yout personalizzato 4 1">
  <p:cSld name="CUSTOM_13_1">
    <p:spTree>
      <p:nvGrpSpPr>
        <p:cNvPr id="1" name="Shape 101"/>
        <p:cNvGrpSpPr/>
        <p:nvPr/>
      </p:nvGrpSpPr>
      <p:grpSpPr>
        <a:xfrm>
          <a:off x="0" y="0"/>
          <a:ext cx="0" cy="0"/>
          <a:chOff x="0" y="0"/>
          <a:chExt cx="0" cy="0"/>
        </a:xfrm>
      </p:grpSpPr>
      <p:grpSp>
        <p:nvGrpSpPr>
          <p:cNvPr id="102" name="Google Shape;102;p13"/>
          <p:cNvGrpSpPr/>
          <p:nvPr/>
        </p:nvGrpSpPr>
        <p:grpSpPr>
          <a:xfrm>
            <a:off x="8525593" y="6968043"/>
            <a:ext cx="1480279" cy="427446"/>
            <a:chOff x="2571116" y="6929148"/>
            <a:chExt cx="1702253" cy="491600"/>
          </a:xfrm>
        </p:grpSpPr>
        <p:pic>
          <p:nvPicPr>
            <p:cNvPr id="103" name="Google Shape;103;p13"/>
            <p:cNvPicPr preferRelativeResize="0"/>
            <p:nvPr/>
          </p:nvPicPr>
          <p:blipFill>
            <a:blip r:embed="rId2">
              <a:alphaModFix/>
            </a:blip>
            <a:stretch>
              <a:fillRect/>
            </a:stretch>
          </p:blipFill>
          <p:spPr>
            <a:xfrm rot="10800000">
              <a:off x="2571116" y="7404533"/>
              <a:ext cx="1702253" cy="16214"/>
            </a:xfrm>
            <a:prstGeom prst="rect">
              <a:avLst/>
            </a:prstGeom>
            <a:noFill/>
            <a:ln>
              <a:noFill/>
            </a:ln>
          </p:spPr>
        </p:pic>
        <p:pic>
          <p:nvPicPr>
            <p:cNvPr id="104" name="Google Shape;104;p13"/>
            <p:cNvPicPr preferRelativeResize="0"/>
            <p:nvPr/>
          </p:nvPicPr>
          <p:blipFill>
            <a:blip r:embed="rId3">
              <a:alphaModFix/>
            </a:blip>
            <a:stretch>
              <a:fillRect/>
            </a:stretch>
          </p:blipFill>
          <p:spPr>
            <a:xfrm>
              <a:off x="3543880" y="6997076"/>
              <a:ext cx="719596" cy="258918"/>
            </a:xfrm>
            <a:prstGeom prst="rect">
              <a:avLst/>
            </a:prstGeom>
            <a:noFill/>
            <a:ln>
              <a:noFill/>
            </a:ln>
          </p:spPr>
        </p:pic>
        <p:pic>
          <p:nvPicPr>
            <p:cNvPr id="105" name="Google Shape;105;p13"/>
            <p:cNvPicPr preferRelativeResize="0"/>
            <p:nvPr/>
          </p:nvPicPr>
          <p:blipFill>
            <a:blip r:embed="rId4">
              <a:alphaModFix/>
            </a:blip>
            <a:stretch>
              <a:fillRect/>
            </a:stretch>
          </p:blipFill>
          <p:spPr>
            <a:xfrm>
              <a:off x="2588950" y="6929148"/>
              <a:ext cx="719590" cy="394775"/>
            </a:xfrm>
            <a:prstGeom prst="rect">
              <a:avLst/>
            </a:prstGeom>
            <a:noFill/>
            <a:ln>
              <a:noFill/>
            </a:ln>
          </p:spPr>
        </p:pic>
      </p:grpSp>
    </p:spTree>
  </p:cSld>
  <p:clrMapOvr>
    <a:masterClrMapping/>
  </p:clrMapOvr>
  <p:extLst>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4659">
          <p15:clr>
            <a:srgbClr val="FA7B17"/>
          </p15:clr>
        </p15:guide>
        <p15:guide id="2" orient="horz" pos="4482">
          <p15:clr>
            <a:srgbClr val="FA7B17"/>
          </p15:clr>
        </p15:guide>
        <p15:guide id="3" pos="278">
          <p15:clr>
            <a:srgbClr val="FA7B17"/>
          </p15:clr>
        </p15:guide>
        <p15:guide id="4" pos="6298">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AT BIANCO_pag. testo 2">
  <p:cSld name="CUSTOM_8">
    <p:spTree>
      <p:nvGrpSpPr>
        <p:cNvPr id="1" name="Shape 106"/>
        <p:cNvGrpSpPr/>
        <p:nvPr/>
      </p:nvGrpSpPr>
      <p:grpSpPr>
        <a:xfrm>
          <a:off x="0" y="0"/>
          <a:ext cx="0" cy="0"/>
          <a:chOff x="0" y="0"/>
          <a:chExt cx="0" cy="0"/>
        </a:xfrm>
      </p:grpSpPr>
      <p:sp>
        <p:nvSpPr>
          <p:cNvPr id="107" name="Google Shape;107;p14"/>
          <p:cNvSpPr/>
          <p:nvPr/>
        </p:nvSpPr>
        <p:spPr>
          <a:xfrm>
            <a:off x="0" y="6726819"/>
            <a:ext cx="10451100" cy="66600"/>
          </a:xfrm>
          <a:prstGeom prst="rect">
            <a:avLst/>
          </a:prstGeom>
          <a:solidFill>
            <a:srgbClr val="006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 name="Google Shape;108;p14"/>
          <p:cNvGrpSpPr/>
          <p:nvPr/>
        </p:nvGrpSpPr>
        <p:grpSpPr>
          <a:xfrm>
            <a:off x="4479861" y="6968043"/>
            <a:ext cx="1480279" cy="427446"/>
            <a:chOff x="2571116" y="6929148"/>
            <a:chExt cx="1702253" cy="491600"/>
          </a:xfrm>
        </p:grpSpPr>
        <p:pic>
          <p:nvPicPr>
            <p:cNvPr id="109" name="Google Shape;109;p14"/>
            <p:cNvPicPr preferRelativeResize="0"/>
            <p:nvPr/>
          </p:nvPicPr>
          <p:blipFill>
            <a:blip r:embed="rId2">
              <a:alphaModFix/>
            </a:blip>
            <a:stretch>
              <a:fillRect/>
            </a:stretch>
          </p:blipFill>
          <p:spPr>
            <a:xfrm rot="10800000">
              <a:off x="2571116" y="7404533"/>
              <a:ext cx="1702253" cy="16214"/>
            </a:xfrm>
            <a:prstGeom prst="rect">
              <a:avLst/>
            </a:prstGeom>
            <a:noFill/>
            <a:ln>
              <a:noFill/>
            </a:ln>
          </p:spPr>
        </p:pic>
        <p:pic>
          <p:nvPicPr>
            <p:cNvPr id="110" name="Google Shape;110;p14"/>
            <p:cNvPicPr preferRelativeResize="0"/>
            <p:nvPr/>
          </p:nvPicPr>
          <p:blipFill>
            <a:blip r:embed="rId3">
              <a:alphaModFix/>
            </a:blip>
            <a:stretch>
              <a:fillRect/>
            </a:stretch>
          </p:blipFill>
          <p:spPr>
            <a:xfrm>
              <a:off x="3543880" y="6997076"/>
              <a:ext cx="719596" cy="258918"/>
            </a:xfrm>
            <a:prstGeom prst="rect">
              <a:avLst/>
            </a:prstGeom>
            <a:noFill/>
            <a:ln>
              <a:noFill/>
            </a:ln>
          </p:spPr>
        </p:pic>
        <p:pic>
          <p:nvPicPr>
            <p:cNvPr id="111" name="Google Shape;111;p14"/>
            <p:cNvPicPr preferRelativeResize="0"/>
            <p:nvPr/>
          </p:nvPicPr>
          <p:blipFill>
            <a:blip r:embed="rId4">
              <a:alphaModFix/>
            </a:blip>
            <a:stretch>
              <a:fillRect/>
            </a:stretch>
          </p:blipFill>
          <p:spPr>
            <a:xfrm>
              <a:off x="2588950" y="6929148"/>
              <a:ext cx="719590" cy="394775"/>
            </a:xfrm>
            <a:prstGeom prst="rect">
              <a:avLst/>
            </a:prstGeom>
            <a:noFill/>
            <a:ln>
              <a:noFill/>
            </a:ln>
          </p:spPr>
        </p:pic>
      </p:grpSp>
      <p:sp>
        <p:nvSpPr>
          <p:cNvPr id="112" name="Google Shape;112;p14"/>
          <p:cNvSpPr txBox="1"/>
          <p:nvPr/>
        </p:nvSpPr>
        <p:spPr>
          <a:xfrm>
            <a:off x="542486" y="7012552"/>
            <a:ext cx="3062400" cy="3861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1100"/>
              <a:buFont typeface="Arial"/>
              <a:buNone/>
            </a:pPr>
            <a:r>
              <a:rPr lang="it" sz="900" b="1">
                <a:solidFill>
                  <a:srgbClr val="0066CC"/>
                </a:solidFill>
                <a:latin typeface="Titillium Web"/>
                <a:ea typeface="Titillium Web"/>
                <a:cs typeface="Titillium Web"/>
                <a:sym typeface="Titillium Web"/>
              </a:rPr>
              <a:t>Titolo slide - Lorem ipsum dolor sit amet, </a:t>
            </a:r>
            <a:endParaRPr sz="900" b="1">
              <a:solidFill>
                <a:srgbClr val="0066CC"/>
              </a:solidFill>
              <a:latin typeface="Titillium Web"/>
              <a:ea typeface="Titillium Web"/>
              <a:cs typeface="Titillium Web"/>
              <a:sym typeface="Titillium Web"/>
            </a:endParaRPr>
          </a:p>
          <a:p>
            <a:pPr marL="0" lvl="0" indent="0" algn="l" rtl="0">
              <a:lnSpc>
                <a:spcPct val="100000"/>
              </a:lnSpc>
              <a:spcBef>
                <a:spcPts val="0"/>
              </a:spcBef>
              <a:spcAft>
                <a:spcPts val="0"/>
              </a:spcAft>
              <a:buClr>
                <a:srgbClr val="000000"/>
              </a:buClr>
              <a:buSzPts val="1100"/>
              <a:buFont typeface="Arial"/>
              <a:buNone/>
            </a:pPr>
            <a:r>
              <a:rPr lang="it" sz="900" b="1">
                <a:solidFill>
                  <a:srgbClr val="0066CC"/>
                </a:solidFill>
                <a:latin typeface="Titillium Web"/>
                <a:ea typeface="Titillium Web"/>
                <a:cs typeface="Titillium Web"/>
                <a:sym typeface="Titillium Web"/>
              </a:rPr>
              <a:t>consectetur adipisci elit, sed eiusmod tempor </a:t>
            </a:r>
            <a:endParaRPr sz="900" b="1">
              <a:solidFill>
                <a:srgbClr val="0066CC"/>
              </a:solidFill>
              <a:latin typeface="Titillium Web"/>
              <a:ea typeface="Titillium Web"/>
              <a:cs typeface="Titillium Web"/>
              <a:sym typeface="Titillium Web"/>
            </a:endParaRPr>
          </a:p>
          <a:p>
            <a:pPr marL="0" lvl="0" indent="0" algn="l" rtl="0">
              <a:lnSpc>
                <a:spcPct val="100000"/>
              </a:lnSpc>
              <a:spcBef>
                <a:spcPts val="0"/>
              </a:spcBef>
              <a:spcAft>
                <a:spcPts val="0"/>
              </a:spcAft>
              <a:buClr>
                <a:srgbClr val="000000"/>
              </a:buClr>
              <a:buSzPts val="1100"/>
              <a:buFont typeface="Arial"/>
              <a:buNone/>
            </a:pPr>
            <a:r>
              <a:rPr lang="it" sz="900">
                <a:solidFill>
                  <a:srgbClr val="0066CC"/>
                </a:solidFill>
                <a:latin typeface="Titillium Web"/>
                <a:ea typeface="Titillium Web"/>
                <a:cs typeface="Titillium Web"/>
                <a:sym typeface="Titillium Web"/>
              </a:rPr>
              <a:t>Sottotitolo slide -labore et dolore magna aliqua</a:t>
            </a:r>
            <a:endParaRPr sz="900">
              <a:solidFill>
                <a:srgbClr val="0066CC"/>
              </a:solidFill>
              <a:latin typeface="Titillium Web"/>
              <a:ea typeface="Titillium Web"/>
              <a:cs typeface="Titillium Web"/>
              <a:sym typeface="Titillium Web"/>
            </a:endParaRPr>
          </a:p>
        </p:txBody>
      </p:sp>
      <p:sp>
        <p:nvSpPr>
          <p:cNvPr id="113" name="Google Shape;113;p14"/>
          <p:cNvSpPr/>
          <p:nvPr/>
        </p:nvSpPr>
        <p:spPr>
          <a:xfrm>
            <a:off x="8629800" y="6621650"/>
            <a:ext cx="1831500" cy="2598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CCCC"/>
              </a:solidFill>
            </a:endParaRPr>
          </a:p>
        </p:txBody>
      </p:sp>
      <p:sp>
        <p:nvSpPr>
          <p:cNvPr id="114" name="Google Shape;114;p14"/>
          <p:cNvSpPr txBox="1"/>
          <p:nvPr/>
        </p:nvSpPr>
        <p:spPr>
          <a:xfrm>
            <a:off x="8629799" y="6680225"/>
            <a:ext cx="1260000" cy="155100"/>
          </a:xfrm>
          <a:prstGeom prst="rect">
            <a:avLst/>
          </a:prstGeom>
          <a:noFill/>
          <a:ln>
            <a:noFill/>
          </a:ln>
        </p:spPr>
        <p:txBody>
          <a:bodyPr spcFirstLastPara="1" wrap="square" lIns="0" tIns="0" rIns="0" bIns="0" anchor="ctr" anchorCtr="0">
            <a:noAutofit/>
          </a:bodyPr>
          <a:lstStyle/>
          <a:p>
            <a:pPr marL="0" lvl="0" indent="0" algn="r" rtl="0">
              <a:lnSpc>
                <a:spcPct val="90000"/>
              </a:lnSpc>
              <a:spcBef>
                <a:spcPts val="0"/>
              </a:spcBef>
              <a:spcAft>
                <a:spcPts val="0"/>
              </a:spcAft>
              <a:buNone/>
            </a:pPr>
            <a:r>
              <a:rPr lang="it" sz="1000">
                <a:latin typeface="Titillium Web"/>
                <a:ea typeface="Titillium Web"/>
                <a:cs typeface="Titillium Web"/>
                <a:sym typeface="Titillium Web"/>
              </a:rPr>
              <a:t>11 GIUGNO 2020</a:t>
            </a:r>
            <a:endParaRPr sz="1000">
              <a:latin typeface="Titillium Web"/>
              <a:ea typeface="Titillium Web"/>
              <a:cs typeface="Titillium Web"/>
              <a:sym typeface="Titillium Web"/>
            </a:endParaRPr>
          </a:p>
        </p:txBody>
      </p:sp>
      <p:sp>
        <p:nvSpPr>
          <p:cNvPr id="115" name="Google Shape;115;p14"/>
          <p:cNvSpPr txBox="1"/>
          <p:nvPr/>
        </p:nvSpPr>
        <p:spPr>
          <a:xfrm>
            <a:off x="8175966" y="7041078"/>
            <a:ext cx="1713900" cy="371700"/>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it" sz="900" b="1">
                <a:latin typeface="Titillium Web"/>
                <a:ea typeface="Titillium Web"/>
                <a:cs typeface="Titillium Web"/>
                <a:sym typeface="Titillium Web"/>
              </a:rPr>
              <a:t>Dip. / Servizio / Ufficio </a:t>
            </a:r>
            <a:endParaRPr sz="900" b="1">
              <a:latin typeface="Titillium Web"/>
              <a:ea typeface="Titillium Web"/>
              <a:cs typeface="Titillium Web"/>
              <a:sym typeface="Titillium Web"/>
            </a:endParaRPr>
          </a:p>
          <a:p>
            <a:pPr marL="0" lvl="0" indent="0" algn="r" rtl="0">
              <a:lnSpc>
                <a:spcPct val="90000"/>
              </a:lnSpc>
              <a:spcBef>
                <a:spcPts val="0"/>
              </a:spcBef>
              <a:spcAft>
                <a:spcPts val="0"/>
              </a:spcAft>
              <a:buNone/>
            </a:pPr>
            <a:r>
              <a:rPr lang="it" sz="900">
                <a:latin typeface="Titillium Web"/>
                <a:ea typeface="Titillium Web"/>
                <a:cs typeface="Titillium Web"/>
                <a:sym typeface="Titillium Web"/>
              </a:rPr>
              <a:t>Provincia autonoma di Trento</a:t>
            </a:r>
            <a:endParaRPr sz="900">
              <a:latin typeface="Titillium Web"/>
              <a:ea typeface="Titillium Web"/>
              <a:cs typeface="Titillium Web"/>
              <a:sym typeface="Titillium Web"/>
            </a:endParaRPr>
          </a:p>
        </p:txBody>
      </p:sp>
      <p:sp>
        <p:nvSpPr>
          <p:cNvPr id="116" name="Google Shape;116;p14"/>
          <p:cNvSpPr txBox="1">
            <a:spLocks noGrp="1"/>
          </p:cNvSpPr>
          <p:nvPr>
            <p:ph type="title"/>
          </p:nvPr>
        </p:nvSpPr>
        <p:spPr>
          <a:xfrm>
            <a:off x="540000" y="536450"/>
            <a:ext cx="4973100" cy="961200"/>
          </a:xfrm>
          <a:prstGeom prst="rect">
            <a:avLst/>
          </a:prstGeom>
        </p:spPr>
        <p:txBody>
          <a:bodyPr spcFirstLastPara="1" wrap="square" lIns="0" tIns="0" rIns="0" bIns="0" anchor="t" anchorCtr="0">
            <a:noAutofit/>
          </a:bodyPr>
          <a:lstStyle>
            <a:lvl1pPr lvl="0" rtl="0">
              <a:lnSpc>
                <a:spcPct val="80000"/>
              </a:lnSpc>
              <a:spcBef>
                <a:spcPts val="0"/>
              </a:spcBef>
              <a:spcAft>
                <a:spcPts val="0"/>
              </a:spcAft>
              <a:buNone/>
              <a:defRPr>
                <a:solidFill>
                  <a:srgbClr val="0066CC"/>
                </a:solidFill>
              </a:defRPr>
            </a:lvl1pPr>
            <a:lvl2pPr lvl="1" rtl="0">
              <a:spcBef>
                <a:spcPts val="0"/>
              </a:spcBef>
              <a:spcAft>
                <a:spcPts val="0"/>
              </a:spcAft>
              <a:buNone/>
              <a:defRPr>
                <a:latin typeface="Titillium Web SemiBold"/>
                <a:ea typeface="Titillium Web SemiBold"/>
                <a:cs typeface="Titillium Web SemiBold"/>
                <a:sym typeface="Titillium Web SemiBold"/>
              </a:defRPr>
            </a:lvl2pPr>
            <a:lvl3pPr lvl="2" rtl="0">
              <a:spcBef>
                <a:spcPts val="0"/>
              </a:spcBef>
              <a:spcAft>
                <a:spcPts val="0"/>
              </a:spcAft>
              <a:buNone/>
              <a:defRPr>
                <a:latin typeface="Titillium Web SemiBold"/>
                <a:ea typeface="Titillium Web SemiBold"/>
                <a:cs typeface="Titillium Web SemiBold"/>
                <a:sym typeface="Titillium Web SemiBold"/>
              </a:defRPr>
            </a:lvl3pPr>
            <a:lvl4pPr lvl="3" rtl="0">
              <a:spcBef>
                <a:spcPts val="0"/>
              </a:spcBef>
              <a:spcAft>
                <a:spcPts val="0"/>
              </a:spcAft>
              <a:buNone/>
              <a:defRPr>
                <a:latin typeface="Titillium Web SemiBold"/>
                <a:ea typeface="Titillium Web SemiBold"/>
                <a:cs typeface="Titillium Web SemiBold"/>
                <a:sym typeface="Titillium Web SemiBold"/>
              </a:defRPr>
            </a:lvl4pPr>
            <a:lvl5pPr lvl="4" rtl="0">
              <a:spcBef>
                <a:spcPts val="0"/>
              </a:spcBef>
              <a:spcAft>
                <a:spcPts val="0"/>
              </a:spcAft>
              <a:buNone/>
              <a:defRPr>
                <a:latin typeface="Titillium Web SemiBold"/>
                <a:ea typeface="Titillium Web SemiBold"/>
                <a:cs typeface="Titillium Web SemiBold"/>
                <a:sym typeface="Titillium Web SemiBold"/>
              </a:defRPr>
            </a:lvl5pPr>
            <a:lvl6pPr lvl="5" rtl="0">
              <a:spcBef>
                <a:spcPts val="0"/>
              </a:spcBef>
              <a:spcAft>
                <a:spcPts val="0"/>
              </a:spcAft>
              <a:buNone/>
              <a:defRPr>
                <a:latin typeface="Titillium Web SemiBold"/>
                <a:ea typeface="Titillium Web SemiBold"/>
                <a:cs typeface="Titillium Web SemiBold"/>
                <a:sym typeface="Titillium Web SemiBold"/>
              </a:defRPr>
            </a:lvl6pPr>
            <a:lvl7pPr lvl="6" rtl="0">
              <a:spcBef>
                <a:spcPts val="0"/>
              </a:spcBef>
              <a:spcAft>
                <a:spcPts val="0"/>
              </a:spcAft>
              <a:buNone/>
              <a:defRPr>
                <a:latin typeface="Titillium Web SemiBold"/>
                <a:ea typeface="Titillium Web SemiBold"/>
                <a:cs typeface="Titillium Web SemiBold"/>
                <a:sym typeface="Titillium Web SemiBold"/>
              </a:defRPr>
            </a:lvl7pPr>
            <a:lvl8pPr lvl="7" rtl="0">
              <a:spcBef>
                <a:spcPts val="0"/>
              </a:spcBef>
              <a:spcAft>
                <a:spcPts val="0"/>
              </a:spcAft>
              <a:buNone/>
              <a:defRPr>
                <a:latin typeface="Titillium Web SemiBold"/>
                <a:ea typeface="Titillium Web SemiBold"/>
                <a:cs typeface="Titillium Web SemiBold"/>
                <a:sym typeface="Titillium Web SemiBold"/>
              </a:defRPr>
            </a:lvl8pPr>
            <a:lvl9pPr lvl="8" rtl="0">
              <a:spcBef>
                <a:spcPts val="0"/>
              </a:spcBef>
              <a:spcAft>
                <a:spcPts val="0"/>
              </a:spcAft>
              <a:buNone/>
              <a:defRPr>
                <a:latin typeface="Titillium Web SemiBold"/>
                <a:ea typeface="Titillium Web SemiBold"/>
                <a:cs typeface="Titillium Web SemiBold"/>
                <a:sym typeface="Titillium Web SemiBold"/>
              </a:defRPr>
            </a:lvl9pPr>
          </a:lstStyle>
          <a:p>
            <a:endParaRPr/>
          </a:p>
        </p:txBody>
      </p:sp>
      <p:sp>
        <p:nvSpPr>
          <p:cNvPr id="117" name="Google Shape;117;p14"/>
          <p:cNvSpPr txBox="1"/>
          <p:nvPr/>
        </p:nvSpPr>
        <p:spPr>
          <a:xfrm>
            <a:off x="542475" y="2257061"/>
            <a:ext cx="2147100" cy="254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it" sz="1600" b="1" u="sng">
                <a:solidFill>
                  <a:srgbClr val="02BCF5"/>
                </a:solidFill>
                <a:latin typeface="Titillium Web SemiBold"/>
                <a:ea typeface="Titillium Web SemiBold"/>
                <a:cs typeface="Titillium Web SemiBold"/>
                <a:sym typeface="Titillium Web SemiBold"/>
              </a:rPr>
              <a:t>1</a:t>
            </a:r>
            <a:endParaRPr sz="1600" b="1" u="sng">
              <a:solidFill>
                <a:srgbClr val="02BCF5"/>
              </a:solidFill>
              <a:latin typeface="Titillium Web SemiBold"/>
              <a:ea typeface="Titillium Web SemiBold"/>
              <a:cs typeface="Titillium Web SemiBold"/>
              <a:sym typeface="Titillium Web SemiBold"/>
            </a:endParaRPr>
          </a:p>
        </p:txBody>
      </p:sp>
      <p:sp>
        <p:nvSpPr>
          <p:cNvPr id="118" name="Google Shape;118;p14"/>
          <p:cNvSpPr txBox="1"/>
          <p:nvPr/>
        </p:nvSpPr>
        <p:spPr>
          <a:xfrm>
            <a:off x="542475" y="4167738"/>
            <a:ext cx="2147100" cy="1790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it" sz="1100">
                <a:latin typeface="Titillium Web"/>
                <a:ea typeface="Titillium Web"/>
                <a:cs typeface="Titillium Web"/>
                <a:sym typeface="Titillium Web"/>
              </a:rPr>
              <a:t>Lorem ipsum dolor sit amet, consectetur adipiscing elit, sed do eiusmod tempor incididunt ut labore et dolore magna aliqua. Ut enim ad minim veniam, quis nostrud exercitation ullamco laboris nisi ut aliquip ex ea commodo consequat. </a:t>
            </a:r>
            <a:endParaRPr sz="1100">
              <a:latin typeface="Titillium Web"/>
              <a:ea typeface="Titillium Web"/>
              <a:cs typeface="Titillium Web"/>
              <a:sym typeface="Titillium Web"/>
            </a:endParaRPr>
          </a:p>
        </p:txBody>
      </p:sp>
      <p:sp>
        <p:nvSpPr>
          <p:cNvPr id="119" name="Google Shape;119;p14"/>
          <p:cNvSpPr txBox="1"/>
          <p:nvPr/>
        </p:nvSpPr>
        <p:spPr>
          <a:xfrm>
            <a:off x="2955039" y="4167738"/>
            <a:ext cx="2147100" cy="1790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it" sz="1100">
                <a:latin typeface="Titillium Web"/>
                <a:ea typeface="Titillium Web"/>
                <a:cs typeface="Titillium Web"/>
                <a:sym typeface="Titillium Web"/>
              </a:rPr>
              <a:t>Lorem ipsum dolor sit amet, consectetur adipiscing elit, sed do eiusmod tempor incididunt ut labore et dolore magna aliqua. Ut enim ad minim veniam, quis nostrud exercitation ullamco laboris nisi ut aliquip ex ea commodo consequat. </a:t>
            </a:r>
            <a:endParaRPr sz="1100">
              <a:latin typeface="Titillium Web"/>
              <a:ea typeface="Titillium Web"/>
              <a:cs typeface="Titillium Web"/>
              <a:sym typeface="Titillium Web"/>
            </a:endParaRPr>
          </a:p>
        </p:txBody>
      </p:sp>
      <p:sp>
        <p:nvSpPr>
          <p:cNvPr id="120" name="Google Shape;120;p14"/>
          <p:cNvSpPr txBox="1"/>
          <p:nvPr/>
        </p:nvSpPr>
        <p:spPr>
          <a:xfrm>
            <a:off x="5353906" y="2257061"/>
            <a:ext cx="2147100" cy="254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it" sz="1600" b="1" u="sng">
                <a:solidFill>
                  <a:srgbClr val="02BCF5"/>
                </a:solidFill>
                <a:latin typeface="Titillium Web SemiBold"/>
                <a:ea typeface="Titillium Web SemiBold"/>
                <a:cs typeface="Titillium Web SemiBold"/>
                <a:sym typeface="Titillium Web SemiBold"/>
              </a:rPr>
              <a:t>3</a:t>
            </a:r>
            <a:endParaRPr sz="1600" b="1" u="sng">
              <a:solidFill>
                <a:srgbClr val="02BCF5"/>
              </a:solidFill>
              <a:latin typeface="Titillium Web SemiBold"/>
              <a:ea typeface="Titillium Web SemiBold"/>
              <a:cs typeface="Titillium Web SemiBold"/>
              <a:sym typeface="Titillium Web SemiBold"/>
            </a:endParaRPr>
          </a:p>
        </p:txBody>
      </p:sp>
      <p:sp>
        <p:nvSpPr>
          <p:cNvPr id="121" name="Google Shape;121;p14"/>
          <p:cNvSpPr txBox="1"/>
          <p:nvPr/>
        </p:nvSpPr>
        <p:spPr>
          <a:xfrm>
            <a:off x="5353906" y="4167738"/>
            <a:ext cx="2147100" cy="1790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it" sz="1100">
                <a:latin typeface="Titillium Web"/>
                <a:ea typeface="Titillium Web"/>
                <a:cs typeface="Titillium Web"/>
                <a:sym typeface="Titillium Web"/>
              </a:rPr>
              <a:t>Lorem ipsum dolor sit amet, consectetur adipiscing elit, sed do eiusmod tempor incididunt ut labore et dolore magna aliqua. Ut enim ad minim veniam, quis nostrud exercitation ullamco laboris nisi ut aliquip ex ea commodo consequat. </a:t>
            </a:r>
            <a:endParaRPr sz="1100">
              <a:latin typeface="Titillium Web"/>
              <a:ea typeface="Titillium Web"/>
              <a:cs typeface="Titillium Web"/>
              <a:sym typeface="Titillium Web"/>
            </a:endParaRPr>
          </a:p>
        </p:txBody>
      </p:sp>
      <p:sp>
        <p:nvSpPr>
          <p:cNvPr id="122" name="Google Shape;122;p14"/>
          <p:cNvSpPr txBox="1"/>
          <p:nvPr/>
        </p:nvSpPr>
        <p:spPr>
          <a:xfrm>
            <a:off x="7752802" y="2257061"/>
            <a:ext cx="2147100" cy="254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it" sz="1600" b="1" u="sng">
                <a:solidFill>
                  <a:srgbClr val="02BCF5"/>
                </a:solidFill>
                <a:latin typeface="Titillium Web SemiBold"/>
                <a:ea typeface="Titillium Web SemiBold"/>
                <a:cs typeface="Titillium Web SemiBold"/>
                <a:sym typeface="Titillium Web SemiBold"/>
              </a:rPr>
              <a:t>4</a:t>
            </a:r>
            <a:endParaRPr sz="1600" b="1" u="sng">
              <a:solidFill>
                <a:srgbClr val="02BCF5"/>
              </a:solidFill>
              <a:latin typeface="Titillium Web SemiBold"/>
              <a:ea typeface="Titillium Web SemiBold"/>
              <a:cs typeface="Titillium Web SemiBold"/>
              <a:sym typeface="Titillium Web SemiBold"/>
            </a:endParaRPr>
          </a:p>
        </p:txBody>
      </p:sp>
      <p:sp>
        <p:nvSpPr>
          <p:cNvPr id="123" name="Google Shape;123;p14"/>
          <p:cNvSpPr txBox="1"/>
          <p:nvPr/>
        </p:nvSpPr>
        <p:spPr>
          <a:xfrm>
            <a:off x="7752802" y="4167738"/>
            <a:ext cx="2147100" cy="1790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it" sz="1100">
                <a:latin typeface="Titillium Web"/>
                <a:ea typeface="Titillium Web"/>
                <a:cs typeface="Titillium Web"/>
                <a:sym typeface="Titillium Web"/>
              </a:rPr>
              <a:t>Lorem ipsum dolor sit amet, consectetur adipiscing elit, sed do eiusmod tempor incididunt ut labore et dolore magna aliqua. Ut enim ad minim veniam, quis nostrud exercitation ullamco laboris nisi ut aliquip ex ea commodo consequat. </a:t>
            </a:r>
            <a:endParaRPr sz="1100">
              <a:latin typeface="Titillium Web"/>
              <a:ea typeface="Titillium Web"/>
              <a:cs typeface="Titillium Web"/>
              <a:sym typeface="Titillium Web"/>
            </a:endParaRPr>
          </a:p>
        </p:txBody>
      </p:sp>
      <p:sp>
        <p:nvSpPr>
          <p:cNvPr id="124" name="Google Shape;124;p14"/>
          <p:cNvSpPr txBox="1"/>
          <p:nvPr/>
        </p:nvSpPr>
        <p:spPr>
          <a:xfrm>
            <a:off x="2948198" y="2257061"/>
            <a:ext cx="2147100" cy="254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it" sz="1600" b="1" u="sng">
                <a:solidFill>
                  <a:srgbClr val="02BCF5"/>
                </a:solidFill>
                <a:latin typeface="Titillium Web SemiBold"/>
                <a:ea typeface="Titillium Web SemiBold"/>
                <a:cs typeface="Titillium Web SemiBold"/>
                <a:sym typeface="Titillium Web SemiBold"/>
              </a:rPr>
              <a:t>2</a:t>
            </a:r>
            <a:endParaRPr sz="1600" b="1" u="sng">
              <a:solidFill>
                <a:srgbClr val="02BCF5"/>
              </a:solidFill>
              <a:latin typeface="Titillium Web SemiBold"/>
              <a:ea typeface="Titillium Web SemiBold"/>
              <a:cs typeface="Titillium Web SemiBold"/>
              <a:sym typeface="Titillium Web SemiBold"/>
            </a:endParaRPr>
          </a:p>
        </p:txBody>
      </p:sp>
      <p:sp>
        <p:nvSpPr>
          <p:cNvPr id="125" name="Google Shape;125;p14"/>
          <p:cNvSpPr/>
          <p:nvPr/>
        </p:nvSpPr>
        <p:spPr>
          <a:xfrm>
            <a:off x="535425" y="2637340"/>
            <a:ext cx="2147100" cy="1319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4"/>
          <p:cNvSpPr/>
          <p:nvPr/>
        </p:nvSpPr>
        <p:spPr>
          <a:xfrm>
            <a:off x="5347008" y="2637340"/>
            <a:ext cx="2147100" cy="1319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p:nvPr/>
        </p:nvSpPr>
        <p:spPr>
          <a:xfrm>
            <a:off x="2941217" y="2637340"/>
            <a:ext cx="2147100" cy="1319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p:nvPr/>
        </p:nvSpPr>
        <p:spPr>
          <a:xfrm>
            <a:off x="7752800" y="2637340"/>
            <a:ext cx="2147100" cy="1319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340">
          <p15:clr>
            <a:srgbClr val="FA7B17"/>
          </p15:clr>
        </p15:guide>
        <p15:guide id="2" pos="6236">
          <p15:clr>
            <a:srgbClr val="FA7B17"/>
          </p15:clr>
        </p15:guide>
        <p15:guide id="3" orient="horz" pos="284">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AT BIANCO_pag. testo 2 1">
  <p:cSld name="CUSTOM_8_1">
    <p:spTree>
      <p:nvGrpSpPr>
        <p:cNvPr id="1" name="Shape 129"/>
        <p:cNvGrpSpPr/>
        <p:nvPr/>
      </p:nvGrpSpPr>
      <p:grpSpPr>
        <a:xfrm>
          <a:off x="0" y="0"/>
          <a:ext cx="0" cy="0"/>
          <a:chOff x="0" y="0"/>
          <a:chExt cx="0" cy="0"/>
        </a:xfrm>
      </p:grpSpPr>
      <p:sp>
        <p:nvSpPr>
          <p:cNvPr id="130" name="Google Shape;130;p15"/>
          <p:cNvSpPr/>
          <p:nvPr/>
        </p:nvSpPr>
        <p:spPr>
          <a:xfrm>
            <a:off x="0" y="6726819"/>
            <a:ext cx="10451100" cy="66600"/>
          </a:xfrm>
          <a:prstGeom prst="rect">
            <a:avLst/>
          </a:prstGeom>
          <a:solidFill>
            <a:srgbClr val="006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 name="Google Shape;131;p15"/>
          <p:cNvGrpSpPr/>
          <p:nvPr/>
        </p:nvGrpSpPr>
        <p:grpSpPr>
          <a:xfrm>
            <a:off x="4479861" y="6968043"/>
            <a:ext cx="1480279" cy="427446"/>
            <a:chOff x="2571116" y="6929148"/>
            <a:chExt cx="1702253" cy="491600"/>
          </a:xfrm>
        </p:grpSpPr>
        <p:pic>
          <p:nvPicPr>
            <p:cNvPr id="132" name="Google Shape;132;p15"/>
            <p:cNvPicPr preferRelativeResize="0"/>
            <p:nvPr/>
          </p:nvPicPr>
          <p:blipFill>
            <a:blip r:embed="rId2">
              <a:alphaModFix/>
            </a:blip>
            <a:stretch>
              <a:fillRect/>
            </a:stretch>
          </p:blipFill>
          <p:spPr>
            <a:xfrm rot="10800000">
              <a:off x="2571116" y="7404533"/>
              <a:ext cx="1702253" cy="16214"/>
            </a:xfrm>
            <a:prstGeom prst="rect">
              <a:avLst/>
            </a:prstGeom>
            <a:noFill/>
            <a:ln>
              <a:noFill/>
            </a:ln>
          </p:spPr>
        </p:pic>
        <p:pic>
          <p:nvPicPr>
            <p:cNvPr id="133" name="Google Shape;133;p15"/>
            <p:cNvPicPr preferRelativeResize="0"/>
            <p:nvPr/>
          </p:nvPicPr>
          <p:blipFill>
            <a:blip r:embed="rId3">
              <a:alphaModFix/>
            </a:blip>
            <a:stretch>
              <a:fillRect/>
            </a:stretch>
          </p:blipFill>
          <p:spPr>
            <a:xfrm>
              <a:off x="3543880" y="6997076"/>
              <a:ext cx="719596" cy="258918"/>
            </a:xfrm>
            <a:prstGeom prst="rect">
              <a:avLst/>
            </a:prstGeom>
            <a:noFill/>
            <a:ln>
              <a:noFill/>
            </a:ln>
          </p:spPr>
        </p:pic>
        <p:pic>
          <p:nvPicPr>
            <p:cNvPr id="134" name="Google Shape;134;p15"/>
            <p:cNvPicPr preferRelativeResize="0"/>
            <p:nvPr/>
          </p:nvPicPr>
          <p:blipFill>
            <a:blip r:embed="rId4">
              <a:alphaModFix/>
            </a:blip>
            <a:stretch>
              <a:fillRect/>
            </a:stretch>
          </p:blipFill>
          <p:spPr>
            <a:xfrm>
              <a:off x="2588950" y="6929148"/>
              <a:ext cx="719590" cy="394775"/>
            </a:xfrm>
            <a:prstGeom prst="rect">
              <a:avLst/>
            </a:prstGeom>
            <a:noFill/>
            <a:ln>
              <a:noFill/>
            </a:ln>
          </p:spPr>
        </p:pic>
      </p:grpSp>
      <p:sp>
        <p:nvSpPr>
          <p:cNvPr id="135" name="Google Shape;135;p15"/>
          <p:cNvSpPr txBox="1"/>
          <p:nvPr/>
        </p:nvSpPr>
        <p:spPr>
          <a:xfrm>
            <a:off x="542486" y="7012552"/>
            <a:ext cx="3062400" cy="3861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1100"/>
              <a:buFont typeface="Arial"/>
              <a:buNone/>
            </a:pPr>
            <a:r>
              <a:rPr lang="it" sz="900" b="1">
                <a:solidFill>
                  <a:srgbClr val="0066CC"/>
                </a:solidFill>
                <a:latin typeface="Titillium Web"/>
                <a:ea typeface="Titillium Web"/>
                <a:cs typeface="Titillium Web"/>
                <a:sym typeface="Titillium Web"/>
              </a:rPr>
              <a:t>Titolo slide - Lorem ipsum dolor sit amet, </a:t>
            </a:r>
            <a:endParaRPr sz="900" b="1">
              <a:solidFill>
                <a:srgbClr val="0066CC"/>
              </a:solidFill>
              <a:latin typeface="Titillium Web"/>
              <a:ea typeface="Titillium Web"/>
              <a:cs typeface="Titillium Web"/>
              <a:sym typeface="Titillium Web"/>
            </a:endParaRPr>
          </a:p>
          <a:p>
            <a:pPr marL="0" lvl="0" indent="0" algn="l" rtl="0">
              <a:lnSpc>
                <a:spcPct val="100000"/>
              </a:lnSpc>
              <a:spcBef>
                <a:spcPts val="0"/>
              </a:spcBef>
              <a:spcAft>
                <a:spcPts val="0"/>
              </a:spcAft>
              <a:buClr>
                <a:srgbClr val="000000"/>
              </a:buClr>
              <a:buSzPts val="1100"/>
              <a:buFont typeface="Arial"/>
              <a:buNone/>
            </a:pPr>
            <a:r>
              <a:rPr lang="it" sz="900" b="1">
                <a:solidFill>
                  <a:srgbClr val="0066CC"/>
                </a:solidFill>
                <a:latin typeface="Titillium Web"/>
                <a:ea typeface="Titillium Web"/>
                <a:cs typeface="Titillium Web"/>
                <a:sym typeface="Titillium Web"/>
              </a:rPr>
              <a:t>consectetur adipisci elit, sed eiusmod tempor </a:t>
            </a:r>
            <a:endParaRPr sz="900" b="1">
              <a:solidFill>
                <a:srgbClr val="0066CC"/>
              </a:solidFill>
              <a:latin typeface="Titillium Web"/>
              <a:ea typeface="Titillium Web"/>
              <a:cs typeface="Titillium Web"/>
              <a:sym typeface="Titillium Web"/>
            </a:endParaRPr>
          </a:p>
          <a:p>
            <a:pPr marL="0" lvl="0" indent="0" algn="l" rtl="0">
              <a:lnSpc>
                <a:spcPct val="100000"/>
              </a:lnSpc>
              <a:spcBef>
                <a:spcPts val="0"/>
              </a:spcBef>
              <a:spcAft>
                <a:spcPts val="0"/>
              </a:spcAft>
              <a:buClr>
                <a:srgbClr val="000000"/>
              </a:buClr>
              <a:buSzPts val="1100"/>
              <a:buFont typeface="Arial"/>
              <a:buNone/>
            </a:pPr>
            <a:r>
              <a:rPr lang="it" sz="900">
                <a:solidFill>
                  <a:srgbClr val="0066CC"/>
                </a:solidFill>
                <a:latin typeface="Titillium Web"/>
                <a:ea typeface="Titillium Web"/>
                <a:cs typeface="Titillium Web"/>
                <a:sym typeface="Titillium Web"/>
              </a:rPr>
              <a:t>Sottotitolo slide -labore et dolore magna aliqua</a:t>
            </a:r>
            <a:endParaRPr sz="900">
              <a:solidFill>
                <a:srgbClr val="0066CC"/>
              </a:solidFill>
              <a:latin typeface="Titillium Web"/>
              <a:ea typeface="Titillium Web"/>
              <a:cs typeface="Titillium Web"/>
              <a:sym typeface="Titillium Web"/>
            </a:endParaRPr>
          </a:p>
        </p:txBody>
      </p:sp>
      <p:sp>
        <p:nvSpPr>
          <p:cNvPr id="136" name="Google Shape;136;p15"/>
          <p:cNvSpPr/>
          <p:nvPr/>
        </p:nvSpPr>
        <p:spPr>
          <a:xfrm>
            <a:off x="8629800" y="6621650"/>
            <a:ext cx="1831500" cy="2598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CCCC"/>
              </a:solidFill>
            </a:endParaRPr>
          </a:p>
        </p:txBody>
      </p:sp>
      <p:sp>
        <p:nvSpPr>
          <p:cNvPr id="137" name="Google Shape;137;p15"/>
          <p:cNvSpPr txBox="1"/>
          <p:nvPr/>
        </p:nvSpPr>
        <p:spPr>
          <a:xfrm>
            <a:off x="8629799" y="6680225"/>
            <a:ext cx="1260000" cy="155100"/>
          </a:xfrm>
          <a:prstGeom prst="rect">
            <a:avLst/>
          </a:prstGeom>
          <a:noFill/>
          <a:ln>
            <a:noFill/>
          </a:ln>
        </p:spPr>
        <p:txBody>
          <a:bodyPr spcFirstLastPara="1" wrap="square" lIns="0" tIns="0" rIns="0" bIns="0" anchor="ctr" anchorCtr="0">
            <a:noAutofit/>
          </a:bodyPr>
          <a:lstStyle/>
          <a:p>
            <a:pPr marL="0" lvl="0" indent="0" algn="r" rtl="0">
              <a:lnSpc>
                <a:spcPct val="90000"/>
              </a:lnSpc>
              <a:spcBef>
                <a:spcPts val="0"/>
              </a:spcBef>
              <a:spcAft>
                <a:spcPts val="0"/>
              </a:spcAft>
              <a:buNone/>
            </a:pPr>
            <a:r>
              <a:rPr lang="it" sz="1000">
                <a:latin typeface="Titillium Web"/>
                <a:ea typeface="Titillium Web"/>
                <a:cs typeface="Titillium Web"/>
                <a:sym typeface="Titillium Web"/>
              </a:rPr>
              <a:t>11 GIUGNO 2020</a:t>
            </a:r>
            <a:endParaRPr sz="1000">
              <a:latin typeface="Titillium Web"/>
              <a:ea typeface="Titillium Web"/>
              <a:cs typeface="Titillium Web"/>
              <a:sym typeface="Titillium Web"/>
            </a:endParaRPr>
          </a:p>
        </p:txBody>
      </p:sp>
      <p:sp>
        <p:nvSpPr>
          <p:cNvPr id="138" name="Google Shape;138;p15"/>
          <p:cNvSpPr txBox="1"/>
          <p:nvPr/>
        </p:nvSpPr>
        <p:spPr>
          <a:xfrm>
            <a:off x="8175966" y="7041078"/>
            <a:ext cx="1713900" cy="371700"/>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it" sz="900" b="1">
                <a:latin typeface="Titillium Web"/>
                <a:ea typeface="Titillium Web"/>
                <a:cs typeface="Titillium Web"/>
                <a:sym typeface="Titillium Web"/>
              </a:rPr>
              <a:t>Dip. / Servizio / Ufficio </a:t>
            </a:r>
            <a:endParaRPr sz="900" b="1">
              <a:latin typeface="Titillium Web"/>
              <a:ea typeface="Titillium Web"/>
              <a:cs typeface="Titillium Web"/>
              <a:sym typeface="Titillium Web"/>
            </a:endParaRPr>
          </a:p>
          <a:p>
            <a:pPr marL="0" lvl="0" indent="0" algn="r" rtl="0">
              <a:lnSpc>
                <a:spcPct val="90000"/>
              </a:lnSpc>
              <a:spcBef>
                <a:spcPts val="0"/>
              </a:spcBef>
              <a:spcAft>
                <a:spcPts val="0"/>
              </a:spcAft>
              <a:buNone/>
            </a:pPr>
            <a:r>
              <a:rPr lang="it" sz="900">
                <a:latin typeface="Titillium Web"/>
                <a:ea typeface="Titillium Web"/>
                <a:cs typeface="Titillium Web"/>
                <a:sym typeface="Titillium Web"/>
              </a:rPr>
              <a:t>Provincia autonoma di Trento</a:t>
            </a:r>
            <a:endParaRPr sz="900">
              <a:latin typeface="Titillium Web"/>
              <a:ea typeface="Titillium Web"/>
              <a:cs typeface="Titillium Web"/>
              <a:sym typeface="Titillium Web"/>
            </a:endParaRPr>
          </a:p>
        </p:txBody>
      </p:sp>
      <p:sp>
        <p:nvSpPr>
          <p:cNvPr id="139" name="Google Shape;139;p15"/>
          <p:cNvSpPr txBox="1"/>
          <p:nvPr/>
        </p:nvSpPr>
        <p:spPr>
          <a:xfrm>
            <a:off x="5353900" y="1832035"/>
            <a:ext cx="2147100" cy="254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it" sz="1600" b="1" u="sng">
                <a:solidFill>
                  <a:srgbClr val="02BCF5"/>
                </a:solidFill>
                <a:latin typeface="Titillium Web SemiBold"/>
                <a:ea typeface="Titillium Web SemiBold"/>
                <a:cs typeface="Titillium Web SemiBold"/>
                <a:sym typeface="Titillium Web SemiBold"/>
              </a:rPr>
              <a:t>1</a:t>
            </a:r>
            <a:endParaRPr sz="1600" b="1" u="sng">
              <a:solidFill>
                <a:srgbClr val="02BCF5"/>
              </a:solidFill>
              <a:latin typeface="Titillium Web SemiBold"/>
              <a:ea typeface="Titillium Web SemiBold"/>
              <a:cs typeface="Titillium Web SemiBold"/>
              <a:sym typeface="Titillium Web SemiBold"/>
            </a:endParaRPr>
          </a:p>
        </p:txBody>
      </p:sp>
      <p:sp>
        <p:nvSpPr>
          <p:cNvPr id="140" name="Google Shape;140;p15"/>
          <p:cNvSpPr txBox="1"/>
          <p:nvPr/>
        </p:nvSpPr>
        <p:spPr>
          <a:xfrm>
            <a:off x="5353900" y="2218713"/>
            <a:ext cx="2147100" cy="1790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it" sz="1100">
                <a:latin typeface="Titillium Web"/>
                <a:ea typeface="Titillium Web"/>
                <a:cs typeface="Titillium Web"/>
                <a:sym typeface="Titillium Web"/>
              </a:rPr>
              <a:t>Lorem ipsum dolor sit amet, consectetur adipiscing elit, sed do eiusmod tempor incididunt ut labore et dolore magna aliqua. Ut enim ad minim veniam, quis nostrud exercitation ullamco laboris nisi ut aliquip ex ea commodo consequat. </a:t>
            </a:r>
            <a:endParaRPr sz="1100">
              <a:latin typeface="Titillium Web"/>
              <a:ea typeface="Titillium Web"/>
              <a:cs typeface="Titillium Web"/>
              <a:sym typeface="Titillium Web"/>
            </a:endParaRPr>
          </a:p>
        </p:txBody>
      </p:sp>
      <p:sp>
        <p:nvSpPr>
          <p:cNvPr id="141" name="Google Shape;141;p15"/>
          <p:cNvSpPr txBox="1"/>
          <p:nvPr/>
        </p:nvSpPr>
        <p:spPr>
          <a:xfrm>
            <a:off x="7766464" y="2218713"/>
            <a:ext cx="2147100" cy="1790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it" sz="1100">
                <a:latin typeface="Titillium Web"/>
                <a:ea typeface="Titillium Web"/>
                <a:cs typeface="Titillium Web"/>
                <a:sym typeface="Titillium Web"/>
              </a:rPr>
              <a:t>Lorem ipsum dolor sit amet, consectetur adipiscing elit, sed do eiusmod tempor incididunt ut labore et dolore magna aliqua. Ut enim ad minim veniam, quis nostrud exercitation ullamco laboris nisi ut aliquip ex ea commodo consequat. </a:t>
            </a:r>
            <a:endParaRPr sz="1100">
              <a:latin typeface="Titillium Web"/>
              <a:ea typeface="Titillium Web"/>
              <a:cs typeface="Titillium Web"/>
              <a:sym typeface="Titillium Web"/>
            </a:endParaRPr>
          </a:p>
        </p:txBody>
      </p:sp>
      <p:sp>
        <p:nvSpPr>
          <p:cNvPr id="142" name="Google Shape;142;p15"/>
          <p:cNvSpPr txBox="1"/>
          <p:nvPr/>
        </p:nvSpPr>
        <p:spPr>
          <a:xfrm>
            <a:off x="5353906" y="4288185"/>
            <a:ext cx="2147100" cy="254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it" sz="1600" b="1" u="sng">
                <a:solidFill>
                  <a:srgbClr val="02BCF5"/>
                </a:solidFill>
                <a:latin typeface="Titillium Web SemiBold"/>
                <a:ea typeface="Titillium Web SemiBold"/>
                <a:cs typeface="Titillium Web SemiBold"/>
                <a:sym typeface="Titillium Web SemiBold"/>
              </a:rPr>
              <a:t>3</a:t>
            </a:r>
            <a:endParaRPr sz="1600" b="1" u="sng">
              <a:solidFill>
                <a:srgbClr val="02BCF5"/>
              </a:solidFill>
              <a:latin typeface="Titillium Web SemiBold"/>
              <a:ea typeface="Titillium Web SemiBold"/>
              <a:cs typeface="Titillium Web SemiBold"/>
              <a:sym typeface="Titillium Web SemiBold"/>
            </a:endParaRPr>
          </a:p>
        </p:txBody>
      </p:sp>
      <p:sp>
        <p:nvSpPr>
          <p:cNvPr id="143" name="Google Shape;143;p15"/>
          <p:cNvSpPr txBox="1"/>
          <p:nvPr/>
        </p:nvSpPr>
        <p:spPr>
          <a:xfrm>
            <a:off x="5353906" y="4674863"/>
            <a:ext cx="2147100" cy="1790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it" sz="1100">
                <a:latin typeface="Titillium Web"/>
                <a:ea typeface="Titillium Web"/>
                <a:cs typeface="Titillium Web"/>
                <a:sym typeface="Titillium Web"/>
              </a:rPr>
              <a:t>Lorem ipsum dolor sit amet, consectetur adipiscing elit, sed do eiusmod tempor incididunt ut labore et dolore magna aliqua. Ut enim ad minim veniam, quis nostrud exercitation ullamco laboris nisi ut aliquip ex ea commodo consequat. </a:t>
            </a:r>
            <a:endParaRPr sz="1100">
              <a:latin typeface="Titillium Web"/>
              <a:ea typeface="Titillium Web"/>
              <a:cs typeface="Titillium Web"/>
              <a:sym typeface="Titillium Web"/>
            </a:endParaRPr>
          </a:p>
        </p:txBody>
      </p:sp>
      <p:sp>
        <p:nvSpPr>
          <p:cNvPr id="144" name="Google Shape;144;p15"/>
          <p:cNvSpPr txBox="1"/>
          <p:nvPr/>
        </p:nvSpPr>
        <p:spPr>
          <a:xfrm>
            <a:off x="7752802" y="4288185"/>
            <a:ext cx="2147100" cy="254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it" sz="1600" b="1" u="sng">
                <a:solidFill>
                  <a:srgbClr val="02BCF5"/>
                </a:solidFill>
                <a:latin typeface="Titillium Web SemiBold"/>
                <a:ea typeface="Titillium Web SemiBold"/>
                <a:cs typeface="Titillium Web SemiBold"/>
                <a:sym typeface="Titillium Web SemiBold"/>
              </a:rPr>
              <a:t>4</a:t>
            </a:r>
            <a:endParaRPr sz="1600" b="1" u="sng">
              <a:solidFill>
                <a:srgbClr val="02BCF5"/>
              </a:solidFill>
              <a:latin typeface="Titillium Web SemiBold"/>
              <a:ea typeface="Titillium Web SemiBold"/>
              <a:cs typeface="Titillium Web SemiBold"/>
              <a:sym typeface="Titillium Web SemiBold"/>
            </a:endParaRPr>
          </a:p>
        </p:txBody>
      </p:sp>
      <p:sp>
        <p:nvSpPr>
          <p:cNvPr id="145" name="Google Shape;145;p15"/>
          <p:cNvSpPr txBox="1"/>
          <p:nvPr/>
        </p:nvSpPr>
        <p:spPr>
          <a:xfrm>
            <a:off x="7752802" y="4674863"/>
            <a:ext cx="2147100" cy="1790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it" sz="1100">
                <a:latin typeface="Titillium Web"/>
                <a:ea typeface="Titillium Web"/>
                <a:cs typeface="Titillium Web"/>
                <a:sym typeface="Titillium Web"/>
              </a:rPr>
              <a:t>Lorem ipsum dolor sit amet, consectetur adipiscing elit, sed do eiusmod tempor incididunt ut labore et dolore magna aliqua. Ut enim ad minim veniam, quis nostrud exercitation ullamco laboris nisi ut aliquip ex ea commodo consequat. </a:t>
            </a:r>
            <a:endParaRPr sz="1100">
              <a:latin typeface="Titillium Web"/>
              <a:ea typeface="Titillium Web"/>
              <a:cs typeface="Titillium Web"/>
              <a:sym typeface="Titillium Web"/>
            </a:endParaRPr>
          </a:p>
        </p:txBody>
      </p:sp>
      <p:sp>
        <p:nvSpPr>
          <p:cNvPr id="146" name="Google Shape;146;p15"/>
          <p:cNvSpPr txBox="1"/>
          <p:nvPr/>
        </p:nvSpPr>
        <p:spPr>
          <a:xfrm>
            <a:off x="7759623" y="1832035"/>
            <a:ext cx="2147100" cy="254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it" sz="1600" b="1" u="sng">
                <a:solidFill>
                  <a:srgbClr val="02BCF5"/>
                </a:solidFill>
                <a:latin typeface="Titillium Web SemiBold"/>
                <a:ea typeface="Titillium Web SemiBold"/>
                <a:cs typeface="Titillium Web SemiBold"/>
                <a:sym typeface="Titillium Web SemiBold"/>
              </a:rPr>
              <a:t>2</a:t>
            </a:r>
            <a:endParaRPr sz="1600" b="1" u="sng">
              <a:solidFill>
                <a:srgbClr val="02BCF5"/>
              </a:solidFill>
              <a:latin typeface="Titillium Web SemiBold"/>
              <a:ea typeface="Titillium Web SemiBold"/>
              <a:cs typeface="Titillium Web SemiBold"/>
              <a:sym typeface="Titillium Web SemiBold"/>
            </a:endParaRPr>
          </a:p>
        </p:txBody>
      </p:sp>
      <p:sp>
        <p:nvSpPr>
          <p:cNvPr id="147" name="Google Shape;147;p15"/>
          <p:cNvSpPr/>
          <p:nvPr/>
        </p:nvSpPr>
        <p:spPr>
          <a:xfrm>
            <a:off x="535325" y="2232983"/>
            <a:ext cx="4553100" cy="279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5"/>
          <p:cNvSpPr txBox="1">
            <a:spLocks noGrp="1"/>
          </p:cNvSpPr>
          <p:nvPr>
            <p:ph type="title"/>
          </p:nvPr>
        </p:nvSpPr>
        <p:spPr>
          <a:xfrm>
            <a:off x="540000" y="536450"/>
            <a:ext cx="4973100" cy="961200"/>
          </a:xfrm>
          <a:prstGeom prst="rect">
            <a:avLst/>
          </a:prstGeom>
        </p:spPr>
        <p:txBody>
          <a:bodyPr spcFirstLastPara="1" wrap="square" lIns="0" tIns="0" rIns="0" bIns="0" anchor="t" anchorCtr="0">
            <a:noAutofit/>
          </a:bodyPr>
          <a:lstStyle>
            <a:lvl1pPr lvl="0" rtl="0">
              <a:lnSpc>
                <a:spcPct val="80000"/>
              </a:lnSpc>
              <a:spcBef>
                <a:spcPts val="0"/>
              </a:spcBef>
              <a:spcAft>
                <a:spcPts val="0"/>
              </a:spcAft>
              <a:buNone/>
              <a:defRPr>
                <a:solidFill>
                  <a:srgbClr val="0066CC"/>
                </a:solidFill>
              </a:defRPr>
            </a:lvl1pPr>
            <a:lvl2pPr lvl="1" rtl="0">
              <a:spcBef>
                <a:spcPts val="0"/>
              </a:spcBef>
              <a:spcAft>
                <a:spcPts val="0"/>
              </a:spcAft>
              <a:buNone/>
              <a:defRPr>
                <a:solidFill>
                  <a:srgbClr val="0066CC"/>
                </a:solidFill>
                <a:latin typeface="Titillium Web SemiBold"/>
                <a:ea typeface="Titillium Web SemiBold"/>
                <a:cs typeface="Titillium Web SemiBold"/>
                <a:sym typeface="Titillium Web SemiBold"/>
              </a:defRPr>
            </a:lvl2pPr>
            <a:lvl3pPr lvl="2" rtl="0">
              <a:spcBef>
                <a:spcPts val="0"/>
              </a:spcBef>
              <a:spcAft>
                <a:spcPts val="0"/>
              </a:spcAft>
              <a:buNone/>
              <a:defRPr>
                <a:solidFill>
                  <a:srgbClr val="0066CC"/>
                </a:solidFill>
                <a:latin typeface="Titillium Web SemiBold"/>
                <a:ea typeface="Titillium Web SemiBold"/>
                <a:cs typeface="Titillium Web SemiBold"/>
                <a:sym typeface="Titillium Web SemiBold"/>
              </a:defRPr>
            </a:lvl3pPr>
            <a:lvl4pPr lvl="3" rtl="0">
              <a:spcBef>
                <a:spcPts val="0"/>
              </a:spcBef>
              <a:spcAft>
                <a:spcPts val="0"/>
              </a:spcAft>
              <a:buNone/>
              <a:defRPr>
                <a:solidFill>
                  <a:srgbClr val="0066CC"/>
                </a:solidFill>
                <a:latin typeface="Titillium Web SemiBold"/>
                <a:ea typeface="Titillium Web SemiBold"/>
                <a:cs typeface="Titillium Web SemiBold"/>
                <a:sym typeface="Titillium Web SemiBold"/>
              </a:defRPr>
            </a:lvl4pPr>
            <a:lvl5pPr lvl="4" rtl="0">
              <a:spcBef>
                <a:spcPts val="0"/>
              </a:spcBef>
              <a:spcAft>
                <a:spcPts val="0"/>
              </a:spcAft>
              <a:buNone/>
              <a:defRPr>
                <a:solidFill>
                  <a:srgbClr val="0066CC"/>
                </a:solidFill>
                <a:latin typeface="Titillium Web SemiBold"/>
                <a:ea typeface="Titillium Web SemiBold"/>
                <a:cs typeface="Titillium Web SemiBold"/>
                <a:sym typeface="Titillium Web SemiBold"/>
              </a:defRPr>
            </a:lvl5pPr>
            <a:lvl6pPr lvl="5" rtl="0">
              <a:spcBef>
                <a:spcPts val="0"/>
              </a:spcBef>
              <a:spcAft>
                <a:spcPts val="0"/>
              </a:spcAft>
              <a:buNone/>
              <a:defRPr>
                <a:solidFill>
                  <a:srgbClr val="0066CC"/>
                </a:solidFill>
                <a:latin typeface="Titillium Web SemiBold"/>
                <a:ea typeface="Titillium Web SemiBold"/>
                <a:cs typeface="Titillium Web SemiBold"/>
                <a:sym typeface="Titillium Web SemiBold"/>
              </a:defRPr>
            </a:lvl6pPr>
            <a:lvl7pPr lvl="6" rtl="0">
              <a:spcBef>
                <a:spcPts val="0"/>
              </a:spcBef>
              <a:spcAft>
                <a:spcPts val="0"/>
              </a:spcAft>
              <a:buNone/>
              <a:defRPr>
                <a:solidFill>
                  <a:srgbClr val="0066CC"/>
                </a:solidFill>
                <a:latin typeface="Titillium Web SemiBold"/>
                <a:ea typeface="Titillium Web SemiBold"/>
                <a:cs typeface="Titillium Web SemiBold"/>
                <a:sym typeface="Titillium Web SemiBold"/>
              </a:defRPr>
            </a:lvl7pPr>
            <a:lvl8pPr lvl="7" rtl="0">
              <a:spcBef>
                <a:spcPts val="0"/>
              </a:spcBef>
              <a:spcAft>
                <a:spcPts val="0"/>
              </a:spcAft>
              <a:buNone/>
              <a:defRPr>
                <a:solidFill>
                  <a:srgbClr val="0066CC"/>
                </a:solidFill>
                <a:latin typeface="Titillium Web SemiBold"/>
                <a:ea typeface="Titillium Web SemiBold"/>
                <a:cs typeface="Titillium Web SemiBold"/>
                <a:sym typeface="Titillium Web SemiBold"/>
              </a:defRPr>
            </a:lvl8pPr>
            <a:lvl9pPr lvl="8" rtl="0">
              <a:spcBef>
                <a:spcPts val="0"/>
              </a:spcBef>
              <a:spcAft>
                <a:spcPts val="0"/>
              </a:spcAft>
              <a:buNone/>
              <a:defRPr>
                <a:solidFill>
                  <a:srgbClr val="0066CC"/>
                </a:solidFill>
                <a:latin typeface="Titillium Web SemiBold"/>
                <a:ea typeface="Titillium Web SemiBold"/>
                <a:cs typeface="Titillium Web SemiBold"/>
                <a:sym typeface="Titillium Web SemiBold"/>
              </a:defRPr>
            </a:lvl9pPr>
          </a:lstStyle>
          <a:p>
            <a:endParaRPr/>
          </a:p>
        </p:txBody>
      </p:sp>
      <p:sp>
        <p:nvSpPr>
          <p:cNvPr id="149" name="Google Shape;149;p15"/>
          <p:cNvSpPr txBox="1"/>
          <p:nvPr/>
        </p:nvSpPr>
        <p:spPr>
          <a:xfrm>
            <a:off x="535325" y="5361078"/>
            <a:ext cx="3472800" cy="75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it" sz="1100" b="1">
                <a:latin typeface="Titillium Web"/>
                <a:ea typeface="Titillium Web"/>
                <a:cs typeface="Titillium Web"/>
                <a:sym typeface="Titillium Web"/>
              </a:rPr>
              <a:t>Lorem ipsum dolor sit amet, consectetur adipiscing elit, sed do eiusmod tempor incididunt ut labore et dolore magna aliqua. Ut enim ad minim veniam, quis nostrud commodo consequat. </a:t>
            </a:r>
            <a:endParaRPr sz="1100" b="1">
              <a:latin typeface="Titillium Web"/>
              <a:ea typeface="Titillium Web"/>
              <a:cs typeface="Titillium Web"/>
              <a:sym typeface="Titillium Web"/>
            </a:endParaRPr>
          </a:p>
        </p:txBody>
      </p:sp>
    </p:spTree>
  </p:cSld>
  <p:clrMapOvr>
    <a:masterClrMapping/>
  </p:clrMapOvr>
  <p:extLst>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340">
          <p15:clr>
            <a:srgbClr val="FA7B17"/>
          </p15:clr>
        </p15:guide>
        <p15:guide id="2" pos="6236">
          <p15:clr>
            <a:srgbClr val="FA7B17"/>
          </p15:clr>
        </p15:guide>
        <p15:guide id="3" orient="horz" pos="284">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AT BIANCO_pag. testo 2 1 2">
  <p:cSld name="CUSTOM_8_1_2">
    <p:spTree>
      <p:nvGrpSpPr>
        <p:cNvPr id="1" name="Shape 150"/>
        <p:cNvGrpSpPr/>
        <p:nvPr/>
      </p:nvGrpSpPr>
      <p:grpSpPr>
        <a:xfrm>
          <a:off x="0" y="0"/>
          <a:ext cx="0" cy="0"/>
          <a:chOff x="0" y="0"/>
          <a:chExt cx="0" cy="0"/>
        </a:xfrm>
      </p:grpSpPr>
      <p:sp>
        <p:nvSpPr>
          <p:cNvPr id="151" name="Google Shape;151;p16"/>
          <p:cNvSpPr/>
          <p:nvPr/>
        </p:nvSpPr>
        <p:spPr>
          <a:xfrm>
            <a:off x="554975" y="1718388"/>
            <a:ext cx="372300" cy="363000"/>
          </a:xfrm>
          <a:custGeom>
            <a:avLst/>
            <a:gdLst/>
            <a:ahLst/>
            <a:cxnLst/>
            <a:rect l="l" t="t" r="r" b="b"/>
            <a:pathLst>
              <a:path w="120000" h="120000" extrusionOk="0">
                <a:moveTo>
                  <a:pt x="119227" y="58164"/>
                </a:moveTo>
                <a:lnTo>
                  <a:pt x="98164" y="37101"/>
                </a:lnTo>
                <a:lnTo>
                  <a:pt x="98164" y="8212"/>
                </a:lnTo>
                <a:cubicBezTo>
                  <a:pt x="98164" y="6570"/>
                  <a:pt x="97101" y="5507"/>
                  <a:pt x="95458" y="5507"/>
                </a:cubicBezTo>
                <a:lnTo>
                  <a:pt x="79130" y="5507"/>
                </a:lnTo>
                <a:cubicBezTo>
                  <a:pt x="77487" y="5507"/>
                  <a:pt x="76328" y="6570"/>
                  <a:pt x="76328" y="8212"/>
                </a:cubicBezTo>
                <a:lnTo>
                  <a:pt x="76328" y="15265"/>
                </a:lnTo>
                <a:lnTo>
                  <a:pt x="61932" y="869"/>
                </a:lnTo>
                <a:cubicBezTo>
                  <a:pt x="61352" y="289"/>
                  <a:pt x="60869" y="0"/>
                  <a:pt x="60000" y="0"/>
                </a:cubicBezTo>
                <a:cubicBezTo>
                  <a:pt x="59227" y="0"/>
                  <a:pt x="58647" y="289"/>
                  <a:pt x="58067" y="869"/>
                </a:cubicBezTo>
                <a:lnTo>
                  <a:pt x="869" y="58164"/>
                </a:lnTo>
                <a:cubicBezTo>
                  <a:pt x="289" y="58647"/>
                  <a:pt x="0" y="59227"/>
                  <a:pt x="0" y="60000"/>
                </a:cubicBezTo>
                <a:cubicBezTo>
                  <a:pt x="0" y="61642"/>
                  <a:pt x="1159" y="62801"/>
                  <a:pt x="2705" y="62801"/>
                </a:cubicBezTo>
                <a:cubicBezTo>
                  <a:pt x="3574" y="62801"/>
                  <a:pt x="4154" y="62512"/>
                  <a:pt x="4637" y="61932"/>
                </a:cubicBezTo>
                <a:lnTo>
                  <a:pt x="16425" y="50241"/>
                </a:lnTo>
                <a:lnTo>
                  <a:pt x="16425" y="117294"/>
                </a:lnTo>
                <a:cubicBezTo>
                  <a:pt x="16425" y="118937"/>
                  <a:pt x="17487" y="120000"/>
                  <a:pt x="19130" y="120000"/>
                </a:cubicBezTo>
                <a:lnTo>
                  <a:pt x="100869" y="120000"/>
                </a:lnTo>
                <a:cubicBezTo>
                  <a:pt x="102512" y="120000"/>
                  <a:pt x="103671" y="118937"/>
                  <a:pt x="103671" y="117294"/>
                </a:cubicBezTo>
                <a:lnTo>
                  <a:pt x="103671" y="50241"/>
                </a:lnTo>
                <a:lnTo>
                  <a:pt x="115362" y="61932"/>
                </a:lnTo>
                <a:cubicBezTo>
                  <a:pt x="115942" y="62512"/>
                  <a:pt x="116425" y="62801"/>
                  <a:pt x="117294" y="62801"/>
                </a:cubicBezTo>
                <a:cubicBezTo>
                  <a:pt x="118937" y="62801"/>
                  <a:pt x="120000" y="61642"/>
                  <a:pt x="120000" y="60000"/>
                </a:cubicBezTo>
                <a:cubicBezTo>
                  <a:pt x="120000" y="59227"/>
                  <a:pt x="119710" y="58647"/>
                  <a:pt x="119227" y="58164"/>
                </a:cubicBezTo>
                <a:close/>
                <a:moveTo>
                  <a:pt x="81835" y="10917"/>
                </a:moveTo>
                <a:lnTo>
                  <a:pt x="92753" y="10917"/>
                </a:lnTo>
                <a:lnTo>
                  <a:pt x="92753" y="31690"/>
                </a:lnTo>
                <a:lnTo>
                  <a:pt x="81835" y="20772"/>
                </a:lnTo>
                <a:lnTo>
                  <a:pt x="81835" y="10917"/>
                </a:lnTo>
                <a:close/>
                <a:moveTo>
                  <a:pt x="43671" y="114589"/>
                </a:moveTo>
                <a:lnTo>
                  <a:pt x="21835" y="114589"/>
                </a:lnTo>
                <a:lnTo>
                  <a:pt x="21835" y="109082"/>
                </a:lnTo>
                <a:lnTo>
                  <a:pt x="43671" y="109082"/>
                </a:lnTo>
                <a:lnTo>
                  <a:pt x="43671" y="114589"/>
                </a:lnTo>
                <a:close/>
                <a:moveTo>
                  <a:pt x="70917" y="114589"/>
                </a:moveTo>
                <a:lnTo>
                  <a:pt x="49082" y="114589"/>
                </a:lnTo>
                <a:lnTo>
                  <a:pt x="49082" y="70917"/>
                </a:lnTo>
                <a:lnTo>
                  <a:pt x="70917" y="70917"/>
                </a:lnTo>
                <a:lnTo>
                  <a:pt x="70917" y="114589"/>
                </a:lnTo>
                <a:close/>
                <a:moveTo>
                  <a:pt x="98164" y="114589"/>
                </a:moveTo>
                <a:lnTo>
                  <a:pt x="76328" y="114589"/>
                </a:lnTo>
                <a:lnTo>
                  <a:pt x="76328" y="109082"/>
                </a:lnTo>
                <a:lnTo>
                  <a:pt x="98164" y="109082"/>
                </a:lnTo>
                <a:lnTo>
                  <a:pt x="98164" y="114589"/>
                </a:lnTo>
                <a:close/>
                <a:moveTo>
                  <a:pt x="98164" y="103671"/>
                </a:moveTo>
                <a:lnTo>
                  <a:pt x="76328" y="103671"/>
                </a:lnTo>
                <a:lnTo>
                  <a:pt x="76328" y="68212"/>
                </a:lnTo>
                <a:cubicBezTo>
                  <a:pt x="76328" y="66570"/>
                  <a:pt x="75265" y="65507"/>
                  <a:pt x="73623" y="65507"/>
                </a:cubicBezTo>
                <a:lnTo>
                  <a:pt x="46376" y="65507"/>
                </a:lnTo>
                <a:cubicBezTo>
                  <a:pt x="44734" y="65507"/>
                  <a:pt x="43671" y="66570"/>
                  <a:pt x="43671" y="68212"/>
                </a:cubicBezTo>
                <a:lnTo>
                  <a:pt x="43671" y="103671"/>
                </a:lnTo>
                <a:lnTo>
                  <a:pt x="21835" y="103671"/>
                </a:lnTo>
                <a:lnTo>
                  <a:pt x="21835" y="44734"/>
                </a:lnTo>
                <a:lnTo>
                  <a:pt x="60000" y="6570"/>
                </a:lnTo>
                <a:lnTo>
                  <a:pt x="98164" y="44734"/>
                </a:lnTo>
                <a:lnTo>
                  <a:pt x="98164" y="103671"/>
                </a:lnTo>
                <a:close/>
                <a:moveTo>
                  <a:pt x="62705" y="98164"/>
                </a:moveTo>
                <a:cubicBezTo>
                  <a:pt x="64347" y="98164"/>
                  <a:pt x="65507" y="97101"/>
                  <a:pt x="65507" y="95458"/>
                </a:cubicBezTo>
                <a:cubicBezTo>
                  <a:pt x="65507" y="93816"/>
                  <a:pt x="64347" y="92753"/>
                  <a:pt x="62705" y="92753"/>
                </a:cubicBezTo>
                <a:cubicBezTo>
                  <a:pt x="61062" y="92753"/>
                  <a:pt x="60000" y="93816"/>
                  <a:pt x="60000" y="95458"/>
                </a:cubicBezTo>
                <a:cubicBezTo>
                  <a:pt x="60000" y="97101"/>
                  <a:pt x="61062" y="98164"/>
                  <a:pt x="62705" y="98164"/>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6"/>
          <p:cNvSpPr/>
          <p:nvPr/>
        </p:nvSpPr>
        <p:spPr>
          <a:xfrm>
            <a:off x="1251121" y="1718388"/>
            <a:ext cx="363000" cy="363000"/>
          </a:xfrm>
          <a:custGeom>
            <a:avLst/>
            <a:gdLst/>
            <a:ahLst/>
            <a:cxnLst/>
            <a:rect l="l" t="t" r="r" b="b"/>
            <a:pathLst>
              <a:path w="120000" h="120000" extrusionOk="0">
                <a:moveTo>
                  <a:pt x="100869" y="57294"/>
                </a:moveTo>
                <a:cubicBezTo>
                  <a:pt x="99227" y="57294"/>
                  <a:pt x="98164" y="58357"/>
                  <a:pt x="98164" y="60000"/>
                </a:cubicBezTo>
                <a:cubicBezTo>
                  <a:pt x="98164" y="61642"/>
                  <a:pt x="99227" y="62801"/>
                  <a:pt x="100869" y="62801"/>
                </a:cubicBezTo>
                <a:cubicBezTo>
                  <a:pt x="102512" y="62801"/>
                  <a:pt x="103574" y="61642"/>
                  <a:pt x="103574" y="60000"/>
                </a:cubicBezTo>
                <a:cubicBezTo>
                  <a:pt x="103574" y="58357"/>
                  <a:pt x="102512" y="57294"/>
                  <a:pt x="100869" y="57294"/>
                </a:cubicBezTo>
                <a:close/>
                <a:moveTo>
                  <a:pt x="40869" y="93043"/>
                </a:moveTo>
                <a:cubicBezTo>
                  <a:pt x="39516" y="92173"/>
                  <a:pt x="37874" y="92753"/>
                  <a:pt x="37101" y="94106"/>
                </a:cubicBezTo>
                <a:cubicBezTo>
                  <a:pt x="36231" y="95458"/>
                  <a:pt x="36811" y="97101"/>
                  <a:pt x="38164" y="97971"/>
                </a:cubicBezTo>
                <a:cubicBezTo>
                  <a:pt x="39516" y="98743"/>
                  <a:pt x="41159" y="98164"/>
                  <a:pt x="42028" y="96811"/>
                </a:cubicBezTo>
                <a:cubicBezTo>
                  <a:pt x="42512" y="95458"/>
                  <a:pt x="42222" y="93816"/>
                  <a:pt x="40869" y="93043"/>
                </a:cubicBezTo>
                <a:close/>
                <a:moveTo>
                  <a:pt x="23188" y="78067"/>
                </a:moveTo>
                <a:cubicBezTo>
                  <a:pt x="21835" y="78840"/>
                  <a:pt x="21545" y="80483"/>
                  <a:pt x="22028" y="81835"/>
                </a:cubicBezTo>
                <a:cubicBezTo>
                  <a:pt x="22898" y="83188"/>
                  <a:pt x="24541" y="83478"/>
                  <a:pt x="25893" y="82898"/>
                </a:cubicBezTo>
                <a:cubicBezTo>
                  <a:pt x="27246" y="82125"/>
                  <a:pt x="27536" y="80483"/>
                  <a:pt x="26956" y="79130"/>
                </a:cubicBezTo>
                <a:cubicBezTo>
                  <a:pt x="26183" y="77777"/>
                  <a:pt x="24541" y="77487"/>
                  <a:pt x="23188" y="78067"/>
                </a:cubicBezTo>
                <a:close/>
                <a:moveTo>
                  <a:pt x="38164" y="22125"/>
                </a:moveTo>
                <a:cubicBezTo>
                  <a:pt x="36811" y="22995"/>
                  <a:pt x="36521" y="24541"/>
                  <a:pt x="37101" y="25990"/>
                </a:cubicBezTo>
                <a:cubicBezTo>
                  <a:pt x="37874" y="27342"/>
                  <a:pt x="39516" y="27536"/>
                  <a:pt x="40869" y="27053"/>
                </a:cubicBezTo>
                <a:cubicBezTo>
                  <a:pt x="42222" y="26183"/>
                  <a:pt x="42512" y="24541"/>
                  <a:pt x="42028" y="23188"/>
                </a:cubicBezTo>
                <a:cubicBezTo>
                  <a:pt x="41159" y="21835"/>
                  <a:pt x="39516" y="21545"/>
                  <a:pt x="38164" y="22125"/>
                </a:cubicBezTo>
                <a:close/>
                <a:moveTo>
                  <a:pt x="19033" y="57294"/>
                </a:moveTo>
                <a:cubicBezTo>
                  <a:pt x="17487" y="57294"/>
                  <a:pt x="16328" y="58357"/>
                  <a:pt x="16328" y="60000"/>
                </a:cubicBezTo>
                <a:cubicBezTo>
                  <a:pt x="16328" y="61642"/>
                  <a:pt x="17487" y="62801"/>
                  <a:pt x="19033" y="62801"/>
                </a:cubicBezTo>
                <a:cubicBezTo>
                  <a:pt x="20676" y="62801"/>
                  <a:pt x="21835" y="61642"/>
                  <a:pt x="21835" y="60000"/>
                </a:cubicBezTo>
                <a:cubicBezTo>
                  <a:pt x="21835" y="58357"/>
                  <a:pt x="20676" y="57294"/>
                  <a:pt x="19033" y="57294"/>
                </a:cubicBezTo>
                <a:close/>
                <a:moveTo>
                  <a:pt x="79033" y="27053"/>
                </a:moveTo>
                <a:cubicBezTo>
                  <a:pt x="80386" y="27826"/>
                  <a:pt x="82028" y="27342"/>
                  <a:pt x="82898" y="25990"/>
                </a:cubicBezTo>
                <a:cubicBezTo>
                  <a:pt x="83671" y="24541"/>
                  <a:pt x="83188" y="22995"/>
                  <a:pt x="81835" y="22125"/>
                </a:cubicBezTo>
                <a:cubicBezTo>
                  <a:pt x="80386" y="21352"/>
                  <a:pt x="78840" y="21835"/>
                  <a:pt x="77971" y="23188"/>
                </a:cubicBezTo>
                <a:cubicBezTo>
                  <a:pt x="77391" y="24541"/>
                  <a:pt x="77681" y="26183"/>
                  <a:pt x="79033" y="27053"/>
                </a:cubicBezTo>
                <a:close/>
                <a:moveTo>
                  <a:pt x="25893" y="37101"/>
                </a:moveTo>
                <a:cubicBezTo>
                  <a:pt x="24541" y="36328"/>
                  <a:pt x="22898" y="36811"/>
                  <a:pt x="22028" y="38260"/>
                </a:cubicBezTo>
                <a:cubicBezTo>
                  <a:pt x="21256" y="39613"/>
                  <a:pt x="21835" y="41256"/>
                  <a:pt x="23188" y="42028"/>
                </a:cubicBezTo>
                <a:cubicBezTo>
                  <a:pt x="24541" y="42898"/>
                  <a:pt x="26183" y="42318"/>
                  <a:pt x="26956" y="40966"/>
                </a:cubicBezTo>
                <a:cubicBezTo>
                  <a:pt x="27826" y="39613"/>
                  <a:pt x="27246" y="37971"/>
                  <a:pt x="25893" y="37101"/>
                </a:cubicBezTo>
                <a:close/>
                <a:moveTo>
                  <a:pt x="96811" y="78067"/>
                </a:moveTo>
                <a:cubicBezTo>
                  <a:pt x="95458" y="77198"/>
                  <a:pt x="93816" y="77777"/>
                  <a:pt x="92946" y="79130"/>
                </a:cubicBezTo>
                <a:cubicBezTo>
                  <a:pt x="92173" y="80483"/>
                  <a:pt x="92657" y="82125"/>
                  <a:pt x="94106" y="82898"/>
                </a:cubicBezTo>
                <a:cubicBezTo>
                  <a:pt x="95458" y="83768"/>
                  <a:pt x="97101" y="83188"/>
                  <a:pt x="97874" y="81835"/>
                </a:cubicBezTo>
                <a:cubicBezTo>
                  <a:pt x="98454" y="80483"/>
                  <a:pt x="98164" y="78840"/>
                  <a:pt x="96811" y="78067"/>
                </a:cubicBezTo>
                <a:close/>
                <a:moveTo>
                  <a:pt x="60000" y="98164"/>
                </a:moveTo>
                <a:cubicBezTo>
                  <a:pt x="58357" y="98164"/>
                  <a:pt x="57294" y="99323"/>
                  <a:pt x="57294" y="100966"/>
                </a:cubicBezTo>
                <a:cubicBezTo>
                  <a:pt x="57294" y="102608"/>
                  <a:pt x="58357" y="103671"/>
                  <a:pt x="60000" y="103671"/>
                </a:cubicBezTo>
                <a:cubicBezTo>
                  <a:pt x="61642" y="103671"/>
                  <a:pt x="62705" y="102608"/>
                  <a:pt x="62705" y="100966"/>
                </a:cubicBezTo>
                <a:cubicBezTo>
                  <a:pt x="62705" y="99323"/>
                  <a:pt x="61642" y="98164"/>
                  <a:pt x="60000" y="98164"/>
                </a:cubicBezTo>
                <a:close/>
                <a:moveTo>
                  <a:pt x="94106" y="37101"/>
                </a:moveTo>
                <a:cubicBezTo>
                  <a:pt x="92657" y="37971"/>
                  <a:pt x="92463" y="39613"/>
                  <a:pt x="92946" y="40966"/>
                </a:cubicBezTo>
                <a:cubicBezTo>
                  <a:pt x="93816" y="42318"/>
                  <a:pt x="95458" y="42608"/>
                  <a:pt x="96811" y="42028"/>
                </a:cubicBezTo>
                <a:cubicBezTo>
                  <a:pt x="98164" y="41256"/>
                  <a:pt x="98454" y="39613"/>
                  <a:pt x="97874" y="38260"/>
                </a:cubicBezTo>
                <a:cubicBezTo>
                  <a:pt x="97101" y="36811"/>
                  <a:pt x="95458" y="36618"/>
                  <a:pt x="94106" y="37101"/>
                </a:cubicBezTo>
                <a:close/>
                <a:moveTo>
                  <a:pt x="84541" y="57294"/>
                </a:moveTo>
                <a:lnTo>
                  <a:pt x="70628" y="57294"/>
                </a:lnTo>
                <a:cubicBezTo>
                  <a:pt x="69565" y="53526"/>
                  <a:pt x="66570" y="50531"/>
                  <a:pt x="62705" y="49371"/>
                </a:cubicBezTo>
                <a:lnTo>
                  <a:pt x="62705" y="19130"/>
                </a:lnTo>
                <a:cubicBezTo>
                  <a:pt x="62705" y="17487"/>
                  <a:pt x="61642" y="16425"/>
                  <a:pt x="60000" y="16425"/>
                </a:cubicBezTo>
                <a:cubicBezTo>
                  <a:pt x="58357" y="16425"/>
                  <a:pt x="57294" y="17487"/>
                  <a:pt x="57294" y="19130"/>
                </a:cubicBezTo>
                <a:lnTo>
                  <a:pt x="57294" y="49371"/>
                </a:lnTo>
                <a:cubicBezTo>
                  <a:pt x="52657" y="50531"/>
                  <a:pt x="49082" y="54879"/>
                  <a:pt x="49082" y="60000"/>
                </a:cubicBezTo>
                <a:cubicBezTo>
                  <a:pt x="49082" y="65990"/>
                  <a:pt x="54009" y="70917"/>
                  <a:pt x="60000" y="70917"/>
                </a:cubicBezTo>
                <a:cubicBezTo>
                  <a:pt x="65120" y="70917"/>
                  <a:pt x="69275" y="67439"/>
                  <a:pt x="70628" y="62801"/>
                </a:cubicBezTo>
                <a:lnTo>
                  <a:pt x="84541" y="62801"/>
                </a:lnTo>
                <a:cubicBezTo>
                  <a:pt x="86183" y="62801"/>
                  <a:pt x="87246" y="61642"/>
                  <a:pt x="87246" y="60000"/>
                </a:cubicBezTo>
                <a:cubicBezTo>
                  <a:pt x="87246" y="58357"/>
                  <a:pt x="86183" y="57294"/>
                  <a:pt x="84541" y="57294"/>
                </a:cubicBezTo>
                <a:close/>
                <a:moveTo>
                  <a:pt x="60000" y="65507"/>
                </a:moveTo>
                <a:cubicBezTo>
                  <a:pt x="57004" y="65507"/>
                  <a:pt x="54492" y="62995"/>
                  <a:pt x="54492" y="60000"/>
                </a:cubicBezTo>
                <a:cubicBezTo>
                  <a:pt x="54492" y="57004"/>
                  <a:pt x="57004" y="54589"/>
                  <a:pt x="60000" y="54589"/>
                </a:cubicBezTo>
                <a:cubicBezTo>
                  <a:pt x="62995" y="54589"/>
                  <a:pt x="65410" y="57004"/>
                  <a:pt x="65410" y="60000"/>
                </a:cubicBezTo>
                <a:cubicBezTo>
                  <a:pt x="65410" y="62995"/>
                  <a:pt x="62995" y="65507"/>
                  <a:pt x="60000" y="65507"/>
                </a:cubicBezTo>
                <a:close/>
                <a:moveTo>
                  <a:pt x="79033" y="93043"/>
                </a:moveTo>
                <a:cubicBezTo>
                  <a:pt x="77681" y="93816"/>
                  <a:pt x="77391" y="95458"/>
                  <a:pt x="77971" y="96811"/>
                </a:cubicBezTo>
                <a:cubicBezTo>
                  <a:pt x="78840" y="98164"/>
                  <a:pt x="80386" y="98454"/>
                  <a:pt x="81835" y="97971"/>
                </a:cubicBezTo>
                <a:cubicBezTo>
                  <a:pt x="83188" y="97101"/>
                  <a:pt x="83381" y="95458"/>
                  <a:pt x="82898" y="94106"/>
                </a:cubicBezTo>
                <a:cubicBezTo>
                  <a:pt x="82028" y="92753"/>
                  <a:pt x="80386" y="92173"/>
                  <a:pt x="79033" y="93043"/>
                </a:cubicBezTo>
                <a:close/>
                <a:moveTo>
                  <a:pt x="60000" y="0"/>
                </a:moveTo>
                <a:cubicBezTo>
                  <a:pt x="26666" y="0"/>
                  <a:pt x="0" y="27053"/>
                  <a:pt x="0" y="60000"/>
                </a:cubicBezTo>
                <a:cubicBezTo>
                  <a:pt x="0" y="93333"/>
                  <a:pt x="26666" y="120000"/>
                  <a:pt x="60000" y="120000"/>
                </a:cubicBezTo>
                <a:cubicBezTo>
                  <a:pt x="93236" y="120000"/>
                  <a:pt x="120000" y="93333"/>
                  <a:pt x="120000" y="60000"/>
                </a:cubicBezTo>
                <a:cubicBezTo>
                  <a:pt x="120000" y="27053"/>
                  <a:pt x="93236" y="0"/>
                  <a:pt x="60000" y="0"/>
                </a:cubicBezTo>
                <a:close/>
                <a:moveTo>
                  <a:pt x="60000" y="114589"/>
                </a:moveTo>
                <a:cubicBezTo>
                  <a:pt x="29951" y="114589"/>
                  <a:pt x="5410" y="90048"/>
                  <a:pt x="5410" y="60000"/>
                </a:cubicBezTo>
                <a:cubicBezTo>
                  <a:pt x="5410" y="30048"/>
                  <a:pt x="29951" y="5507"/>
                  <a:pt x="60000" y="5507"/>
                </a:cubicBezTo>
                <a:cubicBezTo>
                  <a:pt x="89951" y="5507"/>
                  <a:pt x="114492" y="30048"/>
                  <a:pt x="114492" y="60000"/>
                </a:cubicBezTo>
                <a:cubicBezTo>
                  <a:pt x="114492" y="90048"/>
                  <a:pt x="89951" y="114589"/>
                  <a:pt x="60000" y="114589"/>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6"/>
          <p:cNvSpPr/>
          <p:nvPr/>
        </p:nvSpPr>
        <p:spPr>
          <a:xfrm>
            <a:off x="1947268" y="1718388"/>
            <a:ext cx="363000" cy="363000"/>
          </a:xfrm>
          <a:custGeom>
            <a:avLst/>
            <a:gdLst/>
            <a:ahLst/>
            <a:cxnLst/>
            <a:rect l="l" t="t" r="r" b="b"/>
            <a:pathLst>
              <a:path w="120000" h="120000" extrusionOk="0">
                <a:moveTo>
                  <a:pt x="59951" y="10917"/>
                </a:moveTo>
                <a:cubicBezTo>
                  <a:pt x="32973" y="10917"/>
                  <a:pt x="10829" y="33043"/>
                  <a:pt x="10829" y="60000"/>
                </a:cubicBezTo>
                <a:cubicBezTo>
                  <a:pt x="10829" y="87053"/>
                  <a:pt x="32973" y="109082"/>
                  <a:pt x="59951" y="109082"/>
                </a:cubicBezTo>
                <a:cubicBezTo>
                  <a:pt x="87026" y="109082"/>
                  <a:pt x="109073" y="87053"/>
                  <a:pt x="109073" y="60000"/>
                </a:cubicBezTo>
                <a:cubicBezTo>
                  <a:pt x="109073" y="33043"/>
                  <a:pt x="87026" y="10917"/>
                  <a:pt x="59951" y="10917"/>
                </a:cubicBezTo>
                <a:close/>
                <a:moveTo>
                  <a:pt x="59951" y="103671"/>
                </a:moveTo>
                <a:cubicBezTo>
                  <a:pt x="35970" y="103671"/>
                  <a:pt x="16341" y="84057"/>
                  <a:pt x="16341" y="60000"/>
                </a:cubicBezTo>
                <a:cubicBezTo>
                  <a:pt x="16341" y="36038"/>
                  <a:pt x="35970" y="16425"/>
                  <a:pt x="59951" y="16425"/>
                </a:cubicBezTo>
                <a:cubicBezTo>
                  <a:pt x="84029" y="16425"/>
                  <a:pt x="103658" y="36038"/>
                  <a:pt x="103658" y="60000"/>
                </a:cubicBezTo>
                <a:cubicBezTo>
                  <a:pt x="103658" y="84057"/>
                  <a:pt x="84029" y="103671"/>
                  <a:pt x="59951" y="103671"/>
                </a:cubicBezTo>
                <a:close/>
                <a:moveTo>
                  <a:pt x="59951" y="0"/>
                </a:moveTo>
                <a:cubicBezTo>
                  <a:pt x="26688" y="0"/>
                  <a:pt x="0" y="27053"/>
                  <a:pt x="0" y="60000"/>
                </a:cubicBezTo>
                <a:cubicBezTo>
                  <a:pt x="0" y="93333"/>
                  <a:pt x="26688" y="120000"/>
                  <a:pt x="59951" y="120000"/>
                </a:cubicBezTo>
                <a:cubicBezTo>
                  <a:pt x="93311" y="120000"/>
                  <a:pt x="120000" y="93333"/>
                  <a:pt x="120000" y="60000"/>
                </a:cubicBezTo>
                <a:cubicBezTo>
                  <a:pt x="120000" y="27053"/>
                  <a:pt x="93311" y="0"/>
                  <a:pt x="59951" y="0"/>
                </a:cubicBezTo>
                <a:close/>
                <a:moveTo>
                  <a:pt x="59951" y="114589"/>
                </a:moveTo>
                <a:cubicBezTo>
                  <a:pt x="29975" y="114589"/>
                  <a:pt x="5414" y="90048"/>
                  <a:pt x="5414" y="60000"/>
                </a:cubicBezTo>
                <a:cubicBezTo>
                  <a:pt x="5414" y="30048"/>
                  <a:pt x="29975" y="5507"/>
                  <a:pt x="59951" y="5507"/>
                </a:cubicBezTo>
                <a:cubicBezTo>
                  <a:pt x="90024" y="5507"/>
                  <a:pt x="114585" y="30048"/>
                  <a:pt x="114585" y="60000"/>
                </a:cubicBezTo>
                <a:cubicBezTo>
                  <a:pt x="114585" y="90048"/>
                  <a:pt x="90024" y="114589"/>
                  <a:pt x="59951" y="114589"/>
                </a:cubicBezTo>
                <a:close/>
                <a:moveTo>
                  <a:pt x="79097" y="57294"/>
                </a:moveTo>
                <a:lnTo>
                  <a:pt x="70684" y="57294"/>
                </a:lnTo>
                <a:cubicBezTo>
                  <a:pt x="69524" y="53526"/>
                  <a:pt x="66526" y="50531"/>
                  <a:pt x="62755" y="49371"/>
                </a:cubicBezTo>
                <a:lnTo>
                  <a:pt x="62755" y="30048"/>
                </a:lnTo>
                <a:cubicBezTo>
                  <a:pt x="62755" y="28405"/>
                  <a:pt x="61595" y="27342"/>
                  <a:pt x="59951" y="27342"/>
                </a:cubicBezTo>
                <a:cubicBezTo>
                  <a:pt x="58404" y="27342"/>
                  <a:pt x="57244" y="28405"/>
                  <a:pt x="57244" y="30048"/>
                </a:cubicBezTo>
                <a:lnTo>
                  <a:pt x="57244" y="49371"/>
                </a:lnTo>
                <a:cubicBezTo>
                  <a:pt x="52602" y="50531"/>
                  <a:pt x="49121" y="54879"/>
                  <a:pt x="49121" y="60000"/>
                </a:cubicBezTo>
                <a:cubicBezTo>
                  <a:pt x="49121" y="65990"/>
                  <a:pt x="53956" y="70917"/>
                  <a:pt x="59951" y="70917"/>
                </a:cubicBezTo>
                <a:cubicBezTo>
                  <a:pt x="65173" y="70917"/>
                  <a:pt x="69234" y="67439"/>
                  <a:pt x="70684" y="62801"/>
                </a:cubicBezTo>
                <a:lnTo>
                  <a:pt x="79097" y="62801"/>
                </a:lnTo>
                <a:cubicBezTo>
                  <a:pt x="80741" y="62801"/>
                  <a:pt x="81804" y="61642"/>
                  <a:pt x="81804" y="60000"/>
                </a:cubicBezTo>
                <a:cubicBezTo>
                  <a:pt x="81804" y="58357"/>
                  <a:pt x="80741" y="57294"/>
                  <a:pt x="79097" y="57294"/>
                </a:cubicBezTo>
                <a:close/>
                <a:moveTo>
                  <a:pt x="59951" y="65507"/>
                </a:moveTo>
                <a:cubicBezTo>
                  <a:pt x="56954" y="65507"/>
                  <a:pt x="54536" y="62995"/>
                  <a:pt x="54536" y="60000"/>
                </a:cubicBezTo>
                <a:cubicBezTo>
                  <a:pt x="54536" y="57004"/>
                  <a:pt x="56954" y="54589"/>
                  <a:pt x="59951" y="54589"/>
                </a:cubicBezTo>
                <a:cubicBezTo>
                  <a:pt x="62949" y="54589"/>
                  <a:pt x="65463" y="57004"/>
                  <a:pt x="65463" y="60000"/>
                </a:cubicBezTo>
                <a:cubicBezTo>
                  <a:pt x="65463" y="62995"/>
                  <a:pt x="62949" y="65507"/>
                  <a:pt x="59951" y="65507"/>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16"/>
          <p:cNvSpPr/>
          <p:nvPr/>
        </p:nvSpPr>
        <p:spPr>
          <a:xfrm>
            <a:off x="2692440" y="1718388"/>
            <a:ext cx="264600" cy="363000"/>
          </a:xfrm>
          <a:custGeom>
            <a:avLst/>
            <a:gdLst/>
            <a:ahLst/>
            <a:cxnLst/>
            <a:rect l="l" t="t" r="r" b="b"/>
            <a:pathLst>
              <a:path w="120000" h="120000" extrusionOk="0">
                <a:moveTo>
                  <a:pt x="59933" y="70917"/>
                </a:moveTo>
                <a:cubicBezTo>
                  <a:pt x="51694" y="70917"/>
                  <a:pt x="44916" y="75845"/>
                  <a:pt x="44916" y="81835"/>
                </a:cubicBezTo>
                <a:cubicBezTo>
                  <a:pt x="44916" y="84541"/>
                  <a:pt x="46511" y="87342"/>
                  <a:pt x="48637" y="89178"/>
                </a:cubicBezTo>
                <a:lnTo>
                  <a:pt x="48637" y="90048"/>
                </a:lnTo>
                <a:cubicBezTo>
                  <a:pt x="48637" y="94685"/>
                  <a:pt x="53554" y="98164"/>
                  <a:pt x="59933" y="98164"/>
                </a:cubicBezTo>
                <a:cubicBezTo>
                  <a:pt x="66312" y="98164"/>
                  <a:pt x="71229" y="94685"/>
                  <a:pt x="71229" y="90048"/>
                </a:cubicBezTo>
                <a:lnTo>
                  <a:pt x="71229" y="89178"/>
                </a:lnTo>
                <a:cubicBezTo>
                  <a:pt x="73488" y="87342"/>
                  <a:pt x="74950" y="84830"/>
                  <a:pt x="74950" y="81835"/>
                </a:cubicBezTo>
                <a:cubicBezTo>
                  <a:pt x="74950" y="75845"/>
                  <a:pt x="68172" y="70917"/>
                  <a:pt x="59933" y="70917"/>
                </a:cubicBezTo>
                <a:close/>
                <a:moveTo>
                  <a:pt x="63654" y="86473"/>
                </a:moveTo>
                <a:lnTo>
                  <a:pt x="63654" y="90048"/>
                </a:lnTo>
                <a:cubicBezTo>
                  <a:pt x="63654" y="91690"/>
                  <a:pt x="62192" y="92753"/>
                  <a:pt x="59933" y="92753"/>
                </a:cubicBezTo>
                <a:cubicBezTo>
                  <a:pt x="57674" y="92753"/>
                  <a:pt x="56212" y="91690"/>
                  <a:pt x="56212" y="90048"/>
                </a:cubicBezTo>
                <a:lnTo>
                  <a:pt x="56212" y="86473"/>
                </a:lnTo>
                <a:cubicBezTo>
                  <a:pt x="53953" y="85700"/>
                  <a:pt x="52491" y="83768"/>
                  <a:pt x="52491" y="81835"/>
                </a:cubicBezTo>
                <a:cubicBezTo>
                  <a:pt x="52491" y="78840"/>
                  <a:pt x="55813" y="76425"/>
                  <a:pt x="59933" y="76425"/>
                </a:cubicBezTo>
                <a:cubicBezTo>
                  <a:pt x="64053" y="76425"/>
                  <a:pt x="67508" y="78840"/>
                  <a:pt x="67508" y="81835"/>
                </a:cubicBezTo>
                <a:cubicBezTo>
                  <a:pt x="67508" y="83768"/>
                  <a:pt x="65913" y="85700"/>
                  <a:pt x="63654" y="86473"/>
                </a:cubicBezTo>
                <a:close/>
                <a:moveTo>
                  <a:pt x="104983" y="49082"/>
                </a:moveTo>
                <a:lnTo>
                  <a:pt x="104983" y="32753"/>
                </a:lnTo>
                <a:cubicBezTo>
                  <a:pt x="104983" y="14782"/>
                  <a:pt x="84651" y="0"/>
                  <a:pt x="59933" y="0"/>
                </a:cubicBezTo>
                <a:cubicBezTo>
                  <a:pt x="35215" y="0"/>
                  <a:pt x="14883" y="14782"/>
                  <a:pt x="14883" y="32753"/>
                </a:cubicBezTo>
                <a:lnTo>
                  <a:pt x="14883" y="49082"/>
                </a:lnTo>
                <a:cubicBezTo>
                  <a:pt x="6644" y="49082"/>
                  <a:pt x="0" y="54009"/>
                  <a:pt x="0" y="60000"/>
                </a:cubicBezTo>
                <a:lnTo>
                  <a:pt x="0" y="109082"/>
                </a:lnTo>
                <a:cubicBezTo>
                  <a:pt x="0" y="115072"/>
                  <a:pt x="6644" y="120000"/>
                  <a:pt x="14883" y="120000"/>
                </a:cubicBezTo>
                <a:lnTo>
                  <a:pt x="104983" y="120000"/>
                </a:lnTo>
                <a:cubicBezTo>
                  <a:pt x="113222" y="120000"/>
                  <a:pt x="120000" y="115072"/>
                  <a:pt x="120000" y="109082"/>
                </a:cubicBezTo>
                <a:lnTo>
                  <a:pt x="120000" y="60000"/>
                </a:lnTo>
                <a:cubicBezTo>
                  <a:pt x="120000" y="54009"/>
                  <a:pt x="113222" y="49082"/>
                  <a:pt x="104983" y="49082"/>
                </a:cubicBezTo>
                <a:close/>
                <a:moveTo>
                  <a:pt x="22458" y="32753"/>
                </a:moveTo>
                <a:cubicBezTo>
                  <a:pt x="22458" y="17777"/>
                  <a:pt x="39335" y="5507"/>
                  <a:pt x="59933" y="5507"/>
                </a:cubicBezTo>
                <a:cubicBezTo>
                  <a:pt x="80531" y="5507"/>
                  <a:pt x="97408" y="17777"/>
                  <a:pt x="97408" y="32753"/>
                </a:cubicBezTo>
                <a:lnTo>
                  <a:pt x="97408" y="49082"/>
                </a:lnTo>
                <a:lnTo>
                  <a:pt x="22458" y="49082"/>
                </a:lnTo>
                <a:lnTo>
                  <a:pt x="22458" y="32753"/>
                </a:lnTo>
                <a:close/>
                <a:moveTo>
                  <a:pt x="112425" y="109082"/>
                </a:moveTo>
                <a:cubicBezTo>
                  <a:pt x="112425" y="112077"/>
                  <a:pt x="109102" y="114589"/>
                  <a:pt x="104983" y="114589"/>
                </a:cubicBezTo>
                <a:lnTo>
                  <a:pt x="14883" y="114589"/>
                </a:lnTo>
                <a:cubicBezTo>
                  <a:pt x="10764" y="114589"/>
                  <a:pt x="7441" y="112077"/>
                  <a:pt x="7441" y="109082"/>
                </a:cubicBezTo>
                <a:lnTo>
                  <a:pt x="7441" y="60000"/>
                </a:lnTo>
                <a:cubicBezTo>
                  <a:pt x="7441" y="57004"/>
                  <a:pt x="10764" y="54589"/>
                  <a:pt x="14883" y="54589"/>
                </a:cubicBezTo>
                <a:lnTo>
                  <a:pt x="104983" y="54589"/>
                </a:lnTo>
                <a:cubicBezTo>
                  <a:pt x="109102" y="54589"/>
                  <a:pt x="112425" y="57004"/>
                  <a:pt x="112425" y="60000"/>
                </a:cubicBezTo>
                <a:lnTo>
                  <a:pt x="112425" y="109082"/>
                </a:ln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16"/>
          <p:cNvSpPr/>
          <p:nvPr/>
        </p:nvSpPr>
        <p:spPr>
          <a:xfrm>
            <a:off x="3388585" y="1718388"/>
            <a:ext cx="264600" cy="363000"/>
          </a:xfrm>
          <a:custGeom>
            <a:avLst/>
            <a:gdLst/>
            <a:ahLst/>
            <a:cxnLst/>
            <a:rect l="l" t="t" r="r" b="b"/>
            <a:pathLst>
              <a:path w="120000" h="120000" extrusionOk="0">
                <a:moveTo>
                  <a:pt x="104983" y="49082"/>
                </a:moveTo>
                <a:lnTo>
                  <a:pt x="104983" y="32753"/>
                </a:lnTo>
                <a:cubicBezTo>
                  <a:pt x="104983" y="14782"/>
                  <a:pt x="84784" y="0"/>
                  <a:pt x="60066" y="0"/>
                </a:cubicBezTo>
                <a:cubicBezTo>
                  <a:pt x="35348" y="0"/>
                  <a:pt x="15016" y="14782"/>
                  <a:pt x="15016" y="32753"/>
                </a:cubicBezTo>
                <a:cubicBezTo>
                  <a:pt x="15016" y="34396"/>
                  <a:pt x="16478" y="35458"/>
                  <a:pt x="18737" y="35458"/>
                </a:cubicBezTo>
                <a:cubicBezTo>
                  <a:pt x="20996" y="35458"/>
                  <a:pt x="22591" y="34396"/>
                  <a:pt x="22591" y="32753"/>
                </a:cubicBezTo>
                <a:cubicBezTo>
                  <a:pt x="22591" y="17777"/>
                  <a:pt x="39468" y="5507"/>
                  <a:pt x="60066" y="5507"/>
                </a:cubicBezTo>
                <a:cubicBezTo>
                  <a:pt x="80664" y="5507"/>
                  <a:pt x="97541" y="17777"/>
                  <a:pt x="97541" y="32753"/>
                </a:cubicBezTo>
                <a:lnTo>
                  <a:pt x="97541" y="49082"/>
                </a:lnTo>
                <a:lnTo>
                  <a:pt x="15016" y="49082"/>
                </a:lnTo>
                <a:cubicBezTo>
                  <a:pt x="6777" y="49082"/>
                  <a:pt x="0" y="54009"/>
                  <a:pt x="0" y="60000"/>
                </a:cubicBezTo>
                <a:lnTo>
                  <a:pt x="0" y="109082"/>
                </a:lnTo>
                <a:cubicBezTo>
                  <a:pt x="0" y="115072"/>
                  <a:pt x="6777" y="120000"/>
                  <a:pt x="15016" y="120000"/>
                </a:cubicBezTo>
                <a:lnTo>
                  <a:pt x="104983" y="120000"/>
                </a:lnTo>
                <a:cubicBezTo>
                  <a:pt x="113355" y="120000"/>
                  <a:pt x="120000" y="115072"/>
                  <a:pt x="120000" y="109082"/>
                </a:cubicBezTo>
                <a:lnTo>
                  <a:pt x="120000" y="60000"/>
                </a:lnTo>
                <a:cubicBezTo>
                  <a:pt x="120000" y="54009"/>
                  <a:pt x="113355" y="49082"/>
                  <a:pt x="104983" y="49082"/>
                </a:cubicBezTo>
                <a:close/>
                <a:moveTo>
                  <a:pt x="112558" y="109082"/>
                </a:moveTo>
                <a:cubicBezTo>
                  <a:pt x="112558" y="112077"/>
                  <a:pt x="109102" y="114589"/>
                  <a:pt x="104983" y="114589"/>
                </a:cubicBezTo>
                <a:lnTo>
                  <a:pt x="15016" y="114589"/>
                </a:lnTo>
                <a:cubicBezTo>
                  <a:pt x="10897" y="114589"/>
                  <a:pt x="7574" y="112077"/>
                  <a:pt x="7574" y="109082"/>
                </a:cubicBezTo>
                <a:lnTo>
                  <a:pt x="7574" y="60000"/>
                </a:lnTo>
                <a:cubicBezTo>
                  <a:pt x="7574" y="57004"/>
                  <a:pt x="10897" y="54589"/>
                  <a:pt x="15016" y="54589"/>
                </a:cubicBezTo>
                <a:lnTo>
                  <a:pt x="104983" y="54589"/>
                </a:lnTo>
                <a:cubicBezTo>
                  <a:pt x="109102" y="54589"/>
                  <a:pt x="112558" y="57004"/>
                  <a:pt x="112558" y="60000"/>
                </a:cubicBezTo>
                <a:lnTo>
                  <a:pt x="112558" y="109082"/>
                </a:lnTo>
                <a:close/>
                <a:moveTo>
                  <a:pt x="60066" y="70917"/>
                </a:moveTo>
                <a:cubicBezTo>
                  <a:pt x="51827" y="70917"/>
                  <a:pt x="45049" y="75845"/>
                  <a:pt x="45049" y="81835"/>
                </a:cubicBezTo>
                <a:cubicBezTo>
                  <a:pt x="45049" y="84541"/>
                  <a:pt x="46511" y="87342"/>
                  <a:pt x="48770" y="89178"/>
                </a:cubicBezTo>
                <a:lnTo>
                  <a:pt x="48770" y="90048"/>
                </a:lnTo>
                <a:cubicBezTo>
                  <a:pt x="48770" y="94685"/>
                  <a:pt x="53687" y="98164"/>
                  <a:pt x="60066" y="98164"/>
                </a:cubicBezTo>
                <a:cubicBezTo>
                  <a:pt x="66445" y="98164"/>
                  <a:pt x="71229" y="94685"/>
                  <a:pt x="71229" y="90048"/>
                </a:cubicBezTo>
                <a:lnTo>
                  <a:pt x="71229" y="89178"/>
                </a:lnTo>
                <a:cubicBezTo>
                  <a:pt x="73488" y="87342"/>
                  <a:pt x="75083" y="84830"/>
                  <a:pt x="75083" y="81835"/>
                </a:cubicBezTo>
                <a:cubicBezTo>
                  <a:pt x="75083" y="75845"/>
                  <a:pt x="68305" y="70917"/>
                  <a:pt x="60066" y="70917"/>
                </a:cubicBezTo>
                <a:close/>
                <a:moveTo>
                  <a:pt x="63787" y="86473"/>
                </a:moveTo>
                <a:lnTo>
                  <a:pt x="63787" y="90048"/>
                </a:lnTo>
                <a:cubicBezTo>
                  <a:pt x="63787" y="91690"/>
                  <a:pt x="62325" y="92753"/>
                  <a:pt x="60066" y="92753"/>
                </a:cubicBezTo>
                <a:cubicBezTo>
                  <a:pt x="57807" y="92753"/>
                  <a:pt x="56345" y="91690"/>
                  <a:pt x="56345" y="90048"/>
                </a:cubicBezTo>
                <a:lnTo>
                  <a:pt x="56345" y="86473"/>
                </a:lnTo>
                <a:cubicBezTo>
                  <a:pt x="54086" y="85700"/>
                  <a:pt x="52491" y="83768"/>
                  <a:pt x="52491" y="81835"/>
                </a:cubicBezTo>
                <a:cubicBezTo>
                  <a:pt x="52491" y="78840"/>
                  <a:pt x="55946" y="76425"/>
                  <a:pt x="60066" y="76425"/>
                </a:cubicBezTo>
                <a:cubicBezTo>
                  <a:pt x="64186" y="76425"/>
                  <a:pt x="67508" y="78840"/>
                  <a:pt x="67508" y="81835"/>
                </a:cubicBezTo>
                <a:cubicBezTo>
                  <a:pt x="67508" y="83768"/>
                  <a:pt x="66046" y="85700"/>
                  <a:pt x="63787" y="86473"/>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16"/>
          <p:cNvSpPr/>
          <p:nvPr/>
        </p:nvSpPr>
        <p:spPr>
          <a:xfrm>
            <a:off x="4065120" y="1718388"/>
            <a:ext cx="303900" cy="363000"/>
          </a:xfrm>
          <a:custGeom>
            <a:avLst/>
            <a:gdLst/>
            <a:ahLst/>
            <a:cxnLst/>
            <a:rect l="l" t="t" r="r" b="b"/>
            <a:pathLst>
              <a:path w="120000" h="120000" extrusionOk="0">
                <a:moveTo>
                  <a:pt x="106771" y="0"/>
                </a:moveTo>
                <a:lnTo>
                  <a:pt x="13346" y="0"/>
                </a:lnTo>
                <a:cubicBezTo>
                  <a:pt x="6023" y="0"/>
                  <a:pt x="0" y="4927"/>
                  <a:pt x="0" y="10917"/>
                </a:cubicBezTo>
                <a:lnTo>
                  <a:pt x="0" y="109082"/>
                </a:lnTo>
                <a:cubicBezTo>
                  <a:pt x="0" y="115072"/>
                  <a:pt x="6023" y="120000"/>
                  <a:pt x="13346" y="120000"/>
                </a:cubicBezTo>
                <a:lnTo>
                  <a:pt x="106771" y="120000"/>
                </a:lnTo>
                <a:cubicBezTo>
                  <a:pt x="114094" y="120000"/>
                  <a:pt x="120000" y="115072"/>
                  <a:pt x="120000" y="109082"/>
                </a:cubicBezTo>
                <a:lnTo>
                  <a:pt x="120000" y="10917"/>
                </a:lnTo>
                <a:cubicBezTo>
                  <a:pt x="120000" y="4927"/>
                  <a:pt x="114094" y="0"/>
                  <a:pt x="106771" y="0"/>
                </a:cubicBezTo>
                <a:close/>
                <a:moveTo>
                  <a:pt x="80078" y="5507"/>
                </a:moveTo>
                <a:lnTo>
                  <a:pt x="93425" y="5507"/>
                </a:lnTo>
                <a:lnTo>
                  <a:pt x="93425" y="24541"/>
                </a:lnTo>
                <a:lnTo>
                  <a:pt x="86692" y="19130"/>
                </a:lnTo>
                <a:lnTo>
                  <a:pt x="80078" y="24541"/>
                </a:lnTo>
                <a:lnTo>
                  <a:pt x="80078" y="5507"/>
                </a:lnTo>
                <a:close/>
                <a:moveTo>
                  <a:pt x="26692" y="114589"/>
                </a:moveTo>
                <a:lnTo>
                  <a:pt x="13346" y="114589"/>
                </a:lnTo>
                <a:cubicBezTo>
                  <a:pt x="9685" y="114589"/>
                  <a:pt x="6732" y="112077"/>
                  <a:pt x="6732" y="109082"/>
                </a:cubicBezTo>
                <a:lnTo>
                  <a:pt x="6732" y="10917"/>
                </a:lnTo>
                <a:cubicBezTo>
                  <a:pt x="6732" y="7922"/>
                  <a:pt x="9685" y="5507"/>
                  <a:pt x="13346" y="5507"/>
                </a:cubicBezTo>
                <a:lnTo>
                  <a:pt x="26692" y="5507"/>
                </a:lnTo>
                <a:lnTo>
                  <a:pt x="26692" y="114589"/>
                </a:lnTo>
                <a:close/>
                <a:moveTo>
                  <a:pt x="113385" y="109082"/>
                </a:moveTo>
                <a:cubicBezTo>
                  <a:pt x="113385" y="112077"/>
                  <a:pt x="110433" y="114589"/>
                  <a:pt x="106771" y="114589"/>
                </a:cubicBezTo>
                <a:lnTo>
                  <a:pt x="33425" y="114589"/>
                </a:lnTo>
                <a:lnTo>
                  <a:pt x="33425" y="5507"/>
                </a:lnTo>
                <a:lnTo>
                  <a:pt x="73346" y="5507"/>
                </a:lnTo>
                <a:lnTo>
                  <a:pt x="73346" y="38260"/>
                </a:lnTo>
                <a:lnTo>
                  <a:pt x="86692" y="27342"/>
                </a:lnTo>
                <a:lnTo>
                  <a:pt x="100039" y="38260"/>
                </a:lnTo>
                <a:lnTo>
                  <a:pt x="100039" y="5507"/>
                </a:lnTo>
                <a:lnTo>
                  <a:pt x="106771" y="5507"/>
                </a:lnTo>
                <a:cubicBezTo>
                  <a:pt x="110433" y="5507"/>
                  <a:pt x="113385" y="7922"/>
                  <a:pt x="113385" y="10917"/>
                </a:cubicBezTo>
                <a:lnTo>
                  <a:pt x="113385" y="109082"/>
                </a:ln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6"/>
          <p:cNvSpPr/>
          <p:nvPr/>
        </p:nvSpPr>
        <p:spPr>
          <a:xfrm>
            <a:off x="4761269" y="1718388"/>
            <a:ext cx="293700" cy="363000"/>
          </a:xfrm>
          <a:custGeom>
            <a:avLst/>
            <a:gdLst/>
            <a:ahLst/>
            <a:cxnLst/>
            <a:rect l="l" t="t" r="r" b="b"/>
            <a:pathLst>
              <a:path w="120000" h="120000" extrusionOk="0">
                <a:moveTo>
                  <a:pt x="106653" y="0"/>
                </a:moveTo>
                <a:lnTo>
                  <a:pt x="19960" y="0"/>
                </a:lnTo>
                <a:cubicBezTo>
                  <a:pt x="12637" y="0"/>
                  <a:pt x="6732" y="4927"/>
                  <a:pt x="6732" y="10917"/>
                </a:cubicBezTo>
                <a:lnTo>
                  <a:pt x="6732" y="16425"/>
                </a:lnTo>
                <a:lnTo>
                  <a:pt x="3307" y="16425"/>
                </a:lnTo>
                <a:cubicBezTo>
                  <a:pt x="1299" y="16425"/>
                  <a:pt x="0" y="17487"/>
                  <a:pt x="0" y="19130"/>
                </a:cubicBezTo>
                <a:cubicBezTo>
                  <a:pt x="0" y="20772"/>
                  <a:pt x="1299" y="21835"/>
                  <a:pt x="3307" y="21835"/>
                </a:cubicBezTo>
                <a:lnTo>
                  <a:pt x="6732" y="21835"/>
                </a:lnTo>
                <a:lnTo>
                  <a:pt x="6732" y="32753"/>
                </a:lnTo>
                <a:lnTo>
                  <a:pt x="3307" y="32753"/>
                </a:lnTo>
                <a:cubicBezTo>
                  <a:pt x="1299" y="32753"/>
                  <a:pt x="0" y="33816"/>
                  <a:pt x="0" y="35458"/>
                </a:cubicBezTo>
                <a:cubicBezTo>
                  <a:pt x="0" y="37101"/>
                  <a:pt x="1299" y="38260"/>
                  <a:pt x="3307" y="38260"/>
                </a:cubicBezTo>
                <a:lnTo>
                  <a:pt x="6732" y="38260"/>
                </a:lnTo>
                <a:lnTo>
                  <a:pt x="6732" y="49082"/>
                </a:lnTo>
                <a:lnTo>
                  <a:pt x="3307" y="49082"/>
                </a:lnTo>
                <a:cubicBezTo>
                  <a:pt x="1299" y="49082"/>
                  <a:pt x="0" y="50241"/>
                  <a:pt x="0" y="51884"/>
                </a:cubicBezTo>
                <a:cubicBezTo>
                  <a:pt x="0" y="53526"/>
                  <a:pt x="1299" y="54589"/>
                  <a:pt x="3307" y="54589"/>
                </a:cubicBezTo>
                <a:lnTo>
                  <a:pt x="6732" y="54589"/>
                </a:lnTo>
                <a:lnTo>
                  <a:pt x="6732" y="65507"/>
                </a:lnTo>
                <a:lnTo>
                  <a:pt x="3307" y="65507"/>
                </a:lnTo>
                <a:cubicBezTo>
                  <a:pt x="1299" y="65507"/>
                  <a:pt x="0" y="66570"/>
                  <a:pt x="0" y="68212"/>
                </a:cubicBezTo>
                <a:cubicBezTo>
                  <a:pt x="0" y="69855"/>
                  <a:pt x="1299" y="70917"/>
                  <a:pt x="3307" y="70917"/>
                </a:cubicBezTo>
                <a:lnTo>
                  <a:pt x="6732" y="70917"/>
                </a:lnTo>
                <a:lnTo>
                  <a:pt x="6732" y="81835"/>
                </a:lnTo>
                <a:lnTo>
                  <a:pt x="3307" y="81835"/>
                </a:lnTo>
                <a:cubicBezTo>
                  <a:pt x="1299" y="81835"/>
                  <a:pt x="0" y="82898"/>
                  <a:pt x="0" y="84541"/>
                </a:cubicBezTo>
                <a:cubicBezTo>
                  <a:pt x="0" y="86183"/>
                  <a:pt x="1299" y="87342"/>
                  <a:pt x="3307" y="87342"/>
                </a:cubicBezTo>
                <a:lnTo>
                  <a:pt x="6732" y="87342"/>
                </a:lnTo>
                <a:lnTo>
                  <a:pt x="6732" y="98164"/>
                </a:lnTo>
                <a:lnTo>
                  <a:pt x="3307" y="98164"/>
                </a:lnTo>
                <a:cubicBezTo>
                  <a:pt x="1299" y="98164"/>
                  <a:pt x="0" y="99323"/>
                  <a:pt x="0" y="100966"/>
                </a:cubicBezTo>
                <a:cubicBezTo>
                  <a:pt x="0" y="102608"/>
                  <a:pt x="1299" y="103671"/>
                  <a:pt x="3307" y="103671"/>
                </a:cubicBezTo>
                <a:lnTo>
                  <a:pt x="6732" y="103671"/>
                </a:lnTo>
                <a:lnTo>
                  <a:pt x="6732" y="109082"/>
                </a:lnTo>
                <a:cubicBezTo>
                  <a:pt x="6732" y="115072"/>
                  <a:pt x="12637" y="120000"/>
                  <a:pt x="19960" y="120000"/>
                </a:cubicBezTo>
                <a:lnTo>
                  <a:pt x="106653" y="120000"/>
                </a:lnTo>
                <a:cubicBezTo>
                  <a:pt x="113976" y="120000"/>
                  <a:pt x="120000" y="115072"/>
                  <a:pt x="120000" y="109082"/>
                </a:cubicBezTo>
                <a:lnTo>
                  <a:pt x="120000" y="10917"/>
                </a:lnTo>
                <a:cubicBezTo>
                  <a:pt x="120000" y="4927"/>
                  <a:pt x="113976" y="0"/>
                  <a:pt x="106653" y="0"/>
                </a:cubicBezTo>
                <a:close/>
                <a:moveTo>
                  <a:pt x="33307" y="114589"/>
                </a:moveTo>
                <a:lnTo>
                  <a:pt x="19960" y="114589"/>
                </a:lnTo>
                <a:cubicBezTo>
                  <a:pt x="16299" y="114589"/>
                  <a:pt x="13346" y="112077"/>
                  <a:pt x="13346" y="109082"/>
                </a:cubicBezTo>
                <a:lnTo>
                  <a:pt x="13346" y="103671"/>
                </a:lnTo>
                <a:lnTo>
                  <a:pt x="16653" y="103671"/>
                </a:lnTo>
                <a:cubicBezTo>
                  <a:pt x="18661" y="103671"/>
                  <a:pt x="19960" y="102608"/>
                  <a:pt x="19960" y="100966"/>
                </a:cubicBezTo>
                <a:cubicBezTo>
                  <a:pt x="19960" y="99323"/>
                  <a:pt x="18661" y="98164"/>
                  <a:pt x="16653" y="98164"/>
                </a:cubicBezTo>
                <a:lnTo>
                  <a:pt x="13346" y="98164"/>
                </a:lnTo>
                <a:lnTo>
                  <a:pt x="13346" y="87342"/>
                </a:lnTo>
                <a:lnTo>
                  <a:pt x="16653" y="87342"/>
                </a:lnTo>
                <a:cubicBezTo>
                  <a:pt x="18661" y="87342"/>
                  <a:pt x="19960" y="86183"/>
                  <a:pt x="19960" y="84541"/>
                </a:cubicBezTo>
                <a:cubicBezTo>
                  <a:pt x="19960" y="82898"/>
                  <a:pt x="18661" y="81835"/>
                  <a:pt x="16653" y="81835"/>
                </a:cubicBezTo>
                <a:lnTo>
                  <a:pt x="13346" y="81835"/>
                </a:lnTo>
                <a:lnTo>
                  <a:pt x="13346" y="70917"/>
                </a:lnTo>
                <a:lnTo>
                  <a:pt x="16653" y="70917"/>
                </a:lnTo>
                <a:cubicBezTo>
                  <a:pt x="18661" y="70917"/>
                  <a:pt x="19960" y="69855"/>
                  <a:pt x="19960" y="68212"/>
                </a:cubicBezTo>
                <a:cubicBezTo>
                  <a:pt x="19960" y="66570"/>
                  <a:pt x="18661" y="65507"/>
                  <a:pt x="16653" y="65507"/>
                </a:cubicBezTo>
                <a:lnTo>
                  <a:pt x="13346" y="65507"/>
                </a:lnTo>
                <a:lnTo>
                  <a:pt x="13346" y="54589"/>
                </a:lnTo>
                <a:lnTo>
                  <a:pt x="16653" y="54589"/>
                </a:lnTo>
                <a:cubicBezTo>
                  <a:pt x="18661" y="54589"/>
                  <a:pt x="19960" y="53526"/>
                  <a:pt x="19960" y="51884"/>
                </a:cubicBezTo>
                <a:cubicBezTo>
                  <a:pt x="19960" y="50241"/>
                  <a:pt x="18661" y="49082"/>
                  <a:pt x="16653" y="49082"/>
                </a:cubicBezTo>
                <a:lnTo>
                  <a:pt x="13346" y="49082"/>
                </a:lnTo>
                <a:lnTo>
                  <a:pt x="13346" y="38260"/>
                </a:lnTo>
                <a:lnTo>
                  <a:pt x="16653" y="38260"/>
                </a:lnTo>
                <a:cubicBezTo>
                  <a:pt x="18661" y="38260"/>
                  <a:pt x="19960" y="37101"/>
                  <a:pt x="19960" y="35458"/>
                </a:cubicBezTo>
                <a:cubicBezTo>
                  <a:pt x="19960" y="33816"/>
                  <a:pt x="18661" y="32753"/>
                  <a:pt x="16653" y="32753"/>
                </a:cubicBezTo>
                <a:lnTo>
                  <a:pt x="13346" y="32753"/>
                </a:lnTo>
                <a:lnTo>
                  <a:pt x="13346" y="21835"/>
                </a:lnTo>
                <a:lnTo>
                  <a:pt x="16653" y="21835"/>
                </a:lnTo>
                <a:cubicBezTo>
                  <a:pt x="18661" y="21835"/>
                  <a:pt x="19960" y="20772"/>
                  <a:pt x="19960" y="19130"/>
                </a:cubicBezTo>
                <a:cubicBezTo>
                  <a:pt x="19960" y="17487"/>
                  <a:pt x="18661" y="16425"/>
                  <a:pt x="16653" y="16425"/>
                </a:cubicBezTo>
                <a:lnTo>
                  <a:pt x="13346" y="16425"/>
                </a:lnTo>
                <a:lnTo>
                  <a:pt x="13346" y="10917"/>
                </a:lnTo>
                <a:cubicBezTo>
                  <a:pt x="13346" y="7922"/>
                  <a:pt x="16299" y="5507"/>
                  <a:pt x="19960" y="5507"/>
                </a:cubicBezTo>
                <a:lnTo>
                  <a:pt x="33307" y="5507"/>
                </a:lnTo>
                <a:lnTo>
                  <a:pt x="33307" y="114589"/>
                </a:lnTo>
                <a:close/>
                <a:moveTo>
                  <a:pt x="113385" y="109082"/>
                </a:moveTo>
                <a:cubicBezTo>
                  <a:pt x="113385" y="112077"/>
                  <a:pt x="110314" y="114589"/>
                  <a:pt x="106653" y="114589"/>
                </a:cubicBezTo>
                <a:lnTo>
                  <a:pt x="40039" y="114589"/>
                </a:lnTo>
                <a:lnTo>
                  <a:pt x="40039" y="5507"/>
                </a:lnTo>
                <a:lnTo>
                  <a:pt x="106653" y="5507"/>
                </a:lnTo>
                <a:cubicBezTo>
                  <a:pt x="110314" y="5507"/>
                  <a:pt x="113385" y="7922"/>
                  <a:pt x="113385" y="10917"/>
                </a:cubicBezTo>
                <a:lnTo>
                  <a:pt x="113385" y="109082"/>
                </a:ln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6"/>
          <p:cNvSpPr/>
          <p:nvPr/>
        </p:nvSpPr>
        <p:spPr>
          <a:xfrm>
            <a:off x="5457416" y="1718388"/>
            <a:ext cx="293700" cy="363000"/>
          </a:xfrm>
          <a:custGeom>
            <a:avLst/>
            <a:gdLst/>
            <a:ahLst/>
            <a:cxnLst/>
            <a:rect l="l" t="t" r="r" b="b"/>
            <a:pathLst>
              <a:path w="120000" h="120000" extrusionOk="0">
                <a:moveTo>
                  <a:pt x="69921" y="90048"/>
                </a:moveTo>
                <a:lnTo>
                  <a:pt x="30000" y="90048"/>
                </a:lnTo>
                <a:cubicBezTo>
                  <a:pt x="27992" y="90048"/>
                  <a:pt x="26692" y="91111"/>
                  <a:pt x="26692" y="92753"/>
                </a:cubicBezTo>
                <a:cubicBezTo>
                  <a:pt x="26692" y="94396"/>
                  <a:pt x="27992" y="95458"/>
                  <a:pt x="30000" y="95458"/>
                </a:cubicBezTo>
                <a:lnTo>
                  <a:pt x="69921" y="95458"/>
                </a:lnTo>
                <a:cubicBezTo>
                  <a:pt x="71929" y="95458"/>
                  <a:pt x="73346" y="94396"/>
                  <a:pt x="73346" y="92753"/>
                </a:cubicBezTo>
                <a:cubicBezTo>
                  <a:pt x="73346" y="91111"/>
                  <a:pt x="71929" y="90048"/>
                  <a:pt x="69921" y="90048"/>
                </a:cubicBezTo>
                <a:close/>
                <a:moveTo>
                  <a:pt x="30000" y="30048"/>
                </a:moveTo>
                <a:lnTo>
                  <a:pt x="46653" y="30048"/>
                </a:lnTo>
                <a:cubicBezTo>
                  <a:pt x="48661" y="30048"/>
                  <a:pt x="49960" y="28985"/>
                  <a:pt x="49960" y="27342"/>
                </a:cubicBezTo>
                <a:cubicBezTo>
                  <a:pt x="49960" y="25700"/>
                  <a:pt x="48661" y="24541"/>
                  <a:pt x="46653" y="24541"/>
                </a:cubicBezTo>
                <a:lnTo>
                  <a:pt x="30000" y="24541"/>
                </a:lnTo>
                <a:cubicBezTo>
                  <a:pt x="27992" y="24541"/>
                  <a:pt x="26692" y="25700"/>
                  <a:pt x="26692" y="27342"/>
                </a:cubicBezTo>
                <a:cubicBezTo>
                  <a:pt x="26692" y="28985"/>
                  <a:pt x="27992" y="30048"/>
                  <a:pt x="30000" y="30048"/>
                </a:cubicBezTo>
                <a:close/>
                <a:moveTo>
                  <a:pt x="90000" y="68212"/>
                </a:moveTo>
                <a:lnTo>
                  <a:pt x="30000" y="68212"/>
                </a:lnTo>
                <a:cubicBezTo>
                  <a:pt x="27992" y="68212"/>
                  <a:pt x="26692" y="69275"/>
                  <a:pt x="26692" y="70917"/>
                </a:cubicBezTo>
                <a:cubicBezTo>
                  <a:pt x="26692" y="72560"/>
                  <a:pt x="27992" y="73623"/>
                  <a:pt x="30000" y="73623"/>
                </a:cubicBezTo>
                <a:lnTo>
                  <a:pt x="90000" y="73623"/>
                </a:lnTo>
                <a:cubicBezTo>
                  <a:pt x="92007" y="73623"/>
                  <a:pt x="93307" y="72560"/>
                  <a:pt x="93307" y="70917"/>
                </a:cubicBezTo>
                <a:cubicBezTo>
                  <a:pt x="93307" y="69275"/>
                  <a:pt x="92007" y="68212"/>
                  <a:pt x="90000" y="68212"/>
                </a:cubicBezTo>
                <a:close/>
                <a:moveTo>
                  <a:pt x="26692" y="49082"/>
                </a:moveTo>
                <a:cubicBezTo>
                  <a:pt x="26692" y="50724"/>
                  <a:pt x="27992" y="51884"/>
                  <a:pt x="30000" y="51884"/>
                </a:cubicBezTo>
                <a:lnTo>
                  <a:pt x="90000" y="51884"/>
                </a:lnTo>
                <a:cubicBezTo>
                  <a:pt x="92007" y="51884"/>
                  <a:pt x="93307" y="50724"/>
                  <a:pt x="93307" y="49082"/>
                </a:cubicBezTo>
                <a:cubicBezTo>
                  <a:pt x="93307" y="47536"/>
                  <a:pt x="92007" y="46376"/>
                  <a:pt x="90000" y="46376"/>
                </a:cubicBezTo>
                <a:lnTo>
                  <a:pt x="30000" y="46376"/>
                </a:lnTo>
                <a:cubicBezTo>
                  <a:pt x="27992" y="46376"/>
                  <a:pt x="26692" y="47536"/>
                  <a:pt x="26692" y="49082"/>
                </a:cubicBezTo>
                <a:close/>
                <a:moveTo>
                  <a:pt x="86692" y="0"/>
                </a:moveTo>
                <a:lnTo>
                  <a:pt x="13346" y="0"/>
                </a:lnTo>
                <a:cubicBezTo>
                  <a:pt x="6023" y="0"/>
                  <a:pt x="0" y="4927"/>
                  <a:pt x="0" y="10917"/>
                </a:cubicBezTo>
                <a:lnTo>
                  <a:pt x="0" y="109082"/>
                </a:lnTo>
                <a:cubicBezTo>
                  <a:pt x="0" y="115072"/>
                  <a:pt x="6023" y="120000"/>
                  <a:pt x="13346" y="120000"/>
                </a:cubicBezTo>
                <a:lnTo>
                  <a:pt x="106653" y="120000"/>
                </a:lnTo>
                <a:cubicBezTo>
                  <a:pt x="113976" y="120000"/>
                  <a:pt x="120000" y="115072"/>
                  <a:pt x="120000" y="109082"/>
                </a:cubicBezTo>
                <a:lnTo>
                  <a:pt x="120000" y="30048"/>
                </a:lnTo>
                <a:lnTo>
                  <a:pt x="86692" y="0"/>
                </a:lnTo>
                <a:close/>
                <a:moveTo>
                  <a:pt x="113267" y="109082"/>
                </a:moveTo>
                <a:cubicBezTo>
                  <a:pt x="113267" y="112077"/>
                  <a:pt x="110314" y="114589"/>
                  <a:pt x="106653" y="114589"/>
                </a:cubicBezTo>
                <a:lnTo>
                  <a:pt x="13346" y="114589"/>
                </a:lnTo>
                <a:cubicBezTo>
                  <a:pt x="9685" y="114589"/>
                  <a:pt x="6614" y="112077"/>
                  <a:pt x="6614" y="109082"/>
                </a:cubicBezTo>
                <a:lnTo>
                  <a:pt x="6614" y="10917"/>
                </a:lnTo>
                <a:cubicBezTo>
                  <a:pt x="6614" y="7922"/>
                  <a:pt x="9685" y="5507"/>
                  <a:pt x="13346" y="5507"/>
                </a:cubicBezTo>
                <a:lnTo>
                  <a:pt x="73346" y="5507"/>
                </a:lnTo>
                <a:lnTo>
                  <a:pt x="73346" y="32753"/>
                </a:lnTo>
                <a:cubicBezTo>
                  <a:pt x="73346" y="35748"/>
                  <a:pt x="76299" y="38260"/>
                  <a:pt x="79960" y="38260"/>
                </a:cubicBezTo>
                <a:lnTo>
                  <a:pt x="113267" y="38260"/>
                </a:lnTo>
                <a:lnTo>
                  <a:pt x="113267" y="109082"/>
                </a:lnTo>
                <a:close/>
                <a:moveTo>
                  <a:pt x="79960" y="32753"/>
                </a:moveTo>
                <a:lnTo>
                  <a:pt x="79960" y="5507"/>
                </a:lnTo>
                <a:lnTo>
                  <a:pt x="83267" y="5507"/>
                </a:lnTo>
                <a:lnTo>
                  <a:pt x="113267" y="32753"/>
                </a:lnTo>
                <a:lnTo>
                  <a:pt x="79960" y="32753"/>
                </a:ln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6"/>
          <p:cNvSpPr/>
          <p:nvPr/>
        </p:nvSpPr>
        <p:spPr>
          <a:xfrm>
            <a:off x="6153560" y="1718388"/>
            <a:ext cx="293700" cy="363000"/>
          </a:xfrm>
          <a:custGeom>
            <a:avLst/>
            <a:gdLst/>
            <a:ahLst/>
            <a:cxnLst/>
            <a:rect l="l" t="t" r="r" b="b"/>
            <a:pathLst>
              <a:path w="120000" h="120000" extrusionOk="0">
                <a:moveTo>
                  <a:pt x="63425" y="81835"/>
                </a:moveTo>
                <a:lnTo>
                  <a:pt x="23385" y="81835"/>
                </a:lnTo>
                <a:cubicBezTo>
                  <a:pt x="21377" y="81835"/>
                  <a:pt x="20078" y="82898"/>
                  <a:pt x="20078" y="84541"/>
                </a:cubicBezTo>
                <a:cubicBezTo>
                  <a:pt x="20078" y="86183"/>
                  <a:pt x="21377" y="87342"/>
                  <a:pt x="23385" y="87342"/>
                </a:cubicBezTo>
                <a:lnTo>
                  <a:pt x="63425" y="87342"/>
                </a:lnTo>
                <a:cubicBezTo>
                  <a:pt x="65433" y="87342"/>
                  <a:pt x="66732" y="86183"/>
                  <a:pt x="66732" y="84541"/>
                </a:cubicBezTo>
                <a:cubicBezTo>
                  <a:pt x="66732" y="82898"/>
                  <a:pt x="65433" y="81835"/>
                  <a:pt x="63425" y="81835"/>
                </a:cubicBezTo>
                <a:close/>
                <a:moveTo>
                  <a:pt x="50078" y="98164"/>
                </a:moveTo>
                <a:lnTo>
                  <a:pt x="23385" y="98164"/>
                </a:lnTo>
                <a:cubicBezTo>
                  <a:pt x="21377" y="98164"/>
                  <a:pt x="20078" y="99323"/>
                  <a:pt x="20078" y="100966"/>
                </a:cubicBezTo>
                <a:cubicBezTo>
                  <a:pt x="20078" y="102608"/>
                  <a:pt x="21377" y="103671"/>
                  <a:pt x="23385" y="103671"/>
                </a:cubicBezTo>
                <a:lnTo>
                  <a:pt x="50078" y="103671"/>
                </a:lnTo>
                <a:cubicBezTo>
                  <a:pt x="52086" y="103671"/>
                  <a:pt x="53385" y="102608"/>
                  <a:pt x="53385" y="100966"/>
                </a:cubicBezTo>
                <a:cubicBezTo>
                  <a:pt x="53385" y="99323"/>
                  <a:pt x="52086" y="98164"/>
                  <a:pt x="50078" y="98164"/>
                </a:cubicBezTo>
                <a:close/>
                <a:moveTo>
                  <a:pt x="23385" y="54589"/>
                </a:moveTo>
                <a:lnTo>
                  <a:pt x="36732" y="54589"/>
                </a:lnTo>
                <a:cubicBezTo>
                  <a:pt x="38740" y="54589"/>
                  <a:pt x="40039" y="53526"/>
                  <a:pt x="40039" y="51884"/>
                </a:cubicBezTo>
                <a:cubicBezTo>
                  <a:pt x="40039" y="50241"/>
                  <a:pt x="38740" y="49082"/>
                  <a:pt x="36732" y="49082"/>
                </a:cubicBezTo>
                <a:lnTo>
                  <a:pt x="23385" y="49082"/>
                </a:lnTo>
                <a:cubicBezTo>
                  <a:pt x="21377" y="49082"/>
                  <a:pt x="20078" y="50241"/>
                  <a:pt x="20078" y="51884"/>
                </a:cubicBezTo>
                <a:cubicBezTo>
                  <a:pt x="20078" y="53526"/>
                  <a:pt x="21377" y="54589"/>
                  <a:pt x="23385" y="54589"/>
                </a:cubicBezTo>
                <a:close/>
                <a:moveTo>
                  <a:pt x="20078" y="68212"/>
                </a:moveTo>
                <a:cubicBezTo>
                  <a:pt x="20078" y="69855"/>
                  <a:pt x="21377" y="70917"/>
                  <a:pt x="23385" y="70917"/>
                </a:cubicBezTo>
                <a:lnTo>
                  <a:pt x="63425" y="70917"/>
                </a:lnTo>
                <a:cubicBezTo>
                  <a:pt x="65433" y="70917"/>
                  <a:pt x="66732" y="69855"/>
                  <a:pt x="66732" y="68212"/>
                </a:cubicBezTo>
                <a:cubicBezTo>
                  <a:pt x="66732" y="66570"/>
                  <a:pt x="65433" y="65507"/>
                  <a:pt x="63425" y="65507"/>
                </a:cubicBezTo>
                <a:lnTo>
                  <a:pt x="23385" y="65507"/>
                </a:lnTo>
                <a:cubicBezTo>
                  <a:pt x="21377" y="65507"/>
                  <a:pt x="20078" y="66570"/>
                  <a:pt x="20078" y="68212"/>
                </a:cubicBezTo>
                <a:close/>
                <a:moveTo>
                  <a:pt x="96732" y="0"/>
                </a:moveTo>
                <a:lnTo>
                  <a:pt x="46771" y="0"/>
                </a:lnTo>
                <a:cubicBezTo>
                  <a:pt x="39330" y="0"/>
                  <a:pt x="33425" y="4927"/>
                  <a:pt x="33425" y="10917"/>
                </a:cubicBezTo>
                <a:lnTo>
                  <a:pt x="33425" y="19130"/>
                </a:lnTo>
                <a:cubicBezTo>
                  <a:pt x="33425" y="20772"/>
                  <a:pt x="34724" y="21835"/>
                  <a:pt x="36732" y="21835"/>
                </a:cubicBezTo>
                <a:cubicBezTo>
                  <a:pt x="38740" y="21835"/>
                  <a:pt x="40039" y="20772"/>
                  <a:pt x="40039" y="19130"/>
                </a:cubicBezTo>
                <a:lnTo>
                  <a:pt x="40039" y="10917"/>
                </a:lnTo>
                <a:cubicBezTo>
                  <a:pt x="40039" y="7922"/>
                  <a:pt x="43110" y="5507"/>
                  <a:pt x="46771" y="5507"/>
                </a:cubicBezTo>
                <a:lnTo>
                  <a:pt x="86692" y="5507"/>
                </a:lnTo>
                <a:lnTo>
                  <a:pt x="86692" y="21835"/>
                </a:lnTo>
                <a:cubicBezTo>
                  <a:pt x="86692" y="24830"/>
                  <a:pt x="89763" y="27342"/>
                  <a:pt x="93425" y="27342"/>
                </a:cubicBezTo>
                <a:lnTo>
                  <a:pt x="113385" y="27342"/>
                </a:lnTo>
                <a:lnTo>
                  <a:pt x="113385" y="81835"/>
                </a:lnTo>
                <a:cubicBezTo>
                  <a:pt x="113385" y="84830"/>
                  <a:pt x="110433" y="87342"/>
                  <a:pt x="106771" y="87342"/>
                </a:cubicBezTo>
                <a:lnTo>
                  <a:pt x="96732" y="87342"/>
                </a:lnTo>
                <a:cubicBezTo>
                  <a:pt x="94724" y="87342"/>
                  <a:pt x="93425" y="88405"/>
                  <a:pt x="93425" y="90048"/>
                </a:cubicBezTo>
                <a:cubicBezTo>
                  <a:pt x="93425" y="91690"/>
                  <a:pt x="94724" y="92753"/>
                  <a:pt x="96732" y="92753"/>
                </a:cubicBezTo>
                <a:lnTo>
                  <a:pt x="106771" y="92753"/>
                </a:lnTo>
                <a:cubicBezTo>
                  <a:pt x="114094" y="92753"/>
                  <a:pt x="120000" y="87826"/>
                  <a:pt x="120000" y="81835"/>
                </a:cubicBezTo>
                <a:lnTo>
                  <a:pt x="120000" y="21835"/>
                </a:lnTo>
                <a:lnTo>
                  <a:pt x="96732" y="0"/>
                </a:lnTo>
                <a:close/>
                <a:moveTo>
                  <a:pt x="93425" y="21835"/>
                </a:moveTo>
                <a:lnTo>
                  <a:pt x="93425" y="6086"/>
                </a:lnTo>
                <a:lnTo>
                  <a:pt x="110669" y="21835"/>
                </a:lnTo>
                <a:lnTo>
                  <a:pt x="93425" y="21835"/>
                </a:lnTo>
                <a:close/>
                <a:moveTo>
                  <a:pt x="13346" y="27342"/>
                </a:moveTo>
                <a:cubicBezTo>
                  <a:pt x="6023" y="27342"/>
                  <a:pt x="0" y="32173"/>
                  <a:pt x="0" y="38260"/>
                </a:cubicBezTo>
                <a:lnTo>
                  <a:pt x="0" y="109082"/>
                </a:lnTo>
                <a:cubicBezTo>
                  <a:pt x="0" y="115072"/>
                  <a:pt x="6023" y="120000"/>
                  <a:pt x="13346" y="120000"/>
                </a:cubicBezTo>
                <a:lnTo>
                  <a:pt x="73346" y="120000"/>
                </a:lnTo>
                <a:cubicBezTo>
                  <a:pt x="80669" y="120000"/>
                  <a:pt x="86692" y="115072"/>
                  <a:pt x="86692" y="109082"/>
                </a:cubicBezTo>
                <a:lnTo>
                  <a:pt x="86692" y="49082"/>
                </a:lnTo>
                <a:lnTo>
                  <a:pt x="63425" y="27342"/>
                </a:lnTo>
                <a:lnTo>
                  <a:pt x="13346" y="27342"/>
                </a:lnTo>
                <a:close/>
                <a:moveTo>
                  <a:pt x="80078" y="109082"/>
                </a:moveTo>
                <a:cubicBezTo>
                  <a:pt x="80078" y="112077"/>
                  <a:pt x="77007" y="114589"/>
                  <a:pt x="73346" y="114589"/>
                </a:cubicBezTo>
                <a:lnTo>
                  <a:pt x="13346" y="114589"/>
                </a:lnTo>
                <a:cubicBezTo>
                  <a:pt x="9685" y="114589"/>
                  <a:pt x="6732" y="112077"/>
                  <a:pt x="6732" y="109082"/>
                </a:cubicBezTo>
                <a:lnTo>
                  <a:pt x="6732" y="38260"/>
                </a:lnTo>
                <a:cubicBezTo>
                  <a:pt x="6732" y="35265"/>
                  <a:pt x="9685" y="32753"/>
                  <a:pt x="13346" y="32753"/>
                </a:cubicBezTo>
                <a:lnTo>
                  <a:pt x="53385" y="32753"/>
                </a:lnTo>
                <a:lnTo>
                  <a:pt x="53385" y="49082"/>
                </a:lnTo>
                <a:cubicBezTo>
                  <a:pt x="53385" y="52077"/>
                  <a:pt x="56338" y="54589"/>
                  <a:pt x="60000" y="54589"/>
                </a:cubicBezTo>
                <a:lnTo>
                  <a:pt x="80078" y="54589"/>
                </a:lnTo>
                <a:lnTo>
                  <a:pt x="80078" y="109082"/>
                </a:lnTo>
                <a:close/>
                <a:moveTo>
                  <a:pt x="60000" y="49082"/>
                </a:moveTo>
                <a:lnTo>
                  <a:pt x="60000" y="33333"/>
                </a:lnTo>
                <a:lnTo>
                  <a:pt x="77362" y="49082"/>
                </a:lnTo>
                <a:lnTo>
                  <a:pt x="60000" y="49082"/>
                </a:ln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6"/>
          <p:cNvSpPr/>
          <p:nvPr/>
        </p:nvSpPr>
        <p:spPr>
          <a:xfrm>
            <a:off x="6849709" y="1718388"/>
            <a:ext cx="293700" cy="363000"/>
          </a:xfrm>
          <a:custGeom>
            <a:avLst/>
            <a:gdLst/>
            <a:ahLst/>
            <a:cxnLst/>
            <a:rect l="l" t="t" r="r" b="b"/>
            <a:pathLst>
              <a:path w="120000" h="120000" extrusionOk="0">
                <a:moveTo>
                  <a:pt x="86692" y="0"/>
                </a:moveTo>
                <a:lnTo>
                  <a:pt x="13346" y="0"/>
                </a:lnTo>
                <a:cubicBezTo>
                  <a:pt x="6023" y="0"/>
                  <a:pt x="0" y="4927"/>
                  <a:pt x="0" y="10917"/>
                </a:cubicBezTo>
                <a:lnTo>
                  <a:pt x="0" y="109082"/>
                </a:lnTo>
                <a:cubicBezTo>
                  <a:pt x="0" y="115072"/>
                  <a:pt x="6023" y="120000"/>
                  <a:pt x="13346" y="120000"/>
                </a:cubicBezTo>
                <a:lnTo>
                  <a:pt x="106653" y="120000"/>
                </a:lnTo>
                <a:cubicBezTo>
                  <a:pt x="113976" y="120000"/>
                  <a:pt x="120000" y="115072"/>
                  <a:pt x="120000" y="109082"/>
                </a:cubicBezTo>
                <a:lnTo>
                  <a:pt x="120000" y="30048"/>
                </a:lnTo>
                <a:lnTo>
                  <a:pt x="86692" y="0"/>
                </a:lnTo>
                <a:close/>
                <a:moveTo>
                  <a:pt x="113385" y="109082"/>
                </a:moveTo>
                <a:cubicBezTo>
                  <a:pt x="113385" y="112077"/>
                  <a:pt x="110314" y="114589"/>
                  <a:pt x="106653" y="114589"/>
                </a:cubicBezTo>
                <a:lnTo>
                  <a:pt x="13346" y="114589"/>
                </a:lnTo>
                <a:cubicBezTo>
                  <a:pt x="9685" y="114589"/>
                  <a:pt x="6732" y="112077"/>
                  <a:pt x="6732" y="109082"/>
                </a:cubicBezTo>
                <a:lnTo>
                  <a:pt x="6732" y="10917"/>
                </a:lnTo>
                <a:cubicBezTo>
                  <a:pt x="6732" y="7922"/>
                  <a:pt x="9685" y="5507"/>
                  <a:pt x="13346" y="5507"/>
                </a:cubicBezTo>
                <a:lnTo>
                  <a:pt x="73346" y="5507"/>
                </a:lnTo>
                <a:lnTo>
                  <a:pt x="73346" y="32753"/>
                </a:lnTo>
                <a:cubicBezTo>
                  <a:pt x="73346" y="35748"/>
                  <a:pt x="76299" y="38260"/>
                  <a:pt x="79960" y="38260"/>
                </a:cubicBezTo>
                <a:lnTo>
                  <a:pt x="113385" y="38260"/>
                </a:lnTo>
                <a:lnTo>
                  <a:pt x="113385" y="109082"/>
                </a:lnTo>
                <a:close/>
                <a:moveTo>
                  <a:pt x="79960" y="32753"/>
                </a:moveTo>
                <a:lnTo>
                  <a:pt x="79960" y="5507"/>
                </a:lnTo>
                <a:lnTo>
                  <a:pt x="83385" y="5507"/>
                </a:lnTo>
                <a:lnTo>
                  <a:pt x="113385" y="32753"/>
                </a:lnTo>
                <a:lnTo>
                  <a:pt x="79960" y="32753"/>
                </a:ln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6"/>
          <p:cNvSpPr/>
          <p:nvPr/>
        </p:nvSpPr>
        <p:spPr>
          <a:xfrm>
            <a:off x="594195" y="2414535"/>
            <a:ext cx="293700" cy="363000"/>
          </a:xfrm>
          <a:custGeom>
            <a:avLst/>
            <a:gdLst/>
            <a:ahLst/>
            <a:cxnLst/>
            <a:rect l="l" t="t" r="r" b="b"/>
            <a:pathLst>
              <a:path w="120000" h="120000" extrusionOk="0">
                <a:moveTo>
                  <a:pt x="96732" y="0"/>
                </a:moveTo>
                <a:lnTo>
                  <a:pt x="46653" y="0"/>
                </a:lnTo>
                <a:cubicBezTo>
                  <a:pt x="39330" y="0"/>
                  <a:pt x="33307" y="4927"/>
                  <a:pt x="33307" y="10917"/>
                </a:cubicBezTo>
                <a:lnTo>
                  <a:pt x="33307" y="19130"/>
                </a:lnTo>
                <a:cubicBezTo>
                  <a:pt x="33307" y="20772"/>
                  <a:pt x="34724" y="21835"/>
                  <a:pt x="36732" y="21835"/>
                </a:cubicBezTo>
                <a:cubicBezTo>
                  <a:pt x="38622" y="21835"/>
                  <a:pt x="40039" y="20772"/>
                  <a:pt x="40039" y="19130"/>
                </a:cubicBezTo>
                <a:lnTo>
                  <a:pt x="40039" y="10917"/>
                </a:lnTo>
                <a:cubicBezTo>
                  <a:pt x="40039" y="7922"/>
                  <a:pt x="42992" y="5507"/>
                  <a:pt x="46653" y="5507"/>
                </a:cubicBezTo>
                <a:lnTo>
                  <a:pt x="86692" y="5507"/>
                </a:lnTo>
                <a:lnTo>
                  <a:pt x="86692" y="21835"/>
                </a:lnTo>
                <a:cubicBezTo>
                  <a:pt x="86692" y="24830"/>
                  <a:pt x="89645" y="27246"/>
                  <a:pt x="93307" y="27246"/>
                </a:cubicBezTo>
                <a:lnTo>
                  <a:pt x="113385" y="27246"/>
                </a:lnTo>
                <a:lnTo>
                  <a:pt x="113385" y="81835"/>
                </a:lnTo>
                <a:cubicBezTo>
                  <a:pt x="113385" y="84830"/>
                  <a:pt x="110314" y="87246"/>
                  <a:pt x="106653" y="87246"/>
                </a:cubicBezTo>
                <a:lnTo>
                  <a:pt x="96732" y="87246"/>
                </a:lnTo>
                <a:cubicBezTo>
                  <a:pt x="94724" y="87246"/>
                  <a:pt x="93307" y="88405"/>
                  <a:pt x="93307" y="89951"/>
                </a:cubicBezTo>
                <a:cubicBezTo>
                  <a:pt x="93307" y="91594"/>
                  <a:pt x="94724" y="92753"/>
                  <a:pt x="96732" y="92753"/>
                </a:cubicBezTo>
                <a:lnTo>
                  <a:pt x="106653" y="92753"/>
                </a:lnTo>
                <a:cubicBezTo>
                  <a:pt x="113976" y="92753"/>
                  <a:pt x="120000" y="87826"/>
                  <a:pt x="120000" y="81835"/>
                </a:cubicBezTo>
                <a:lnTo>
                  <a:pt x="120000" y="21835"/>
                </a:lnTo>
                <a:lnTo>
                  <a:pt x="96732" y="0"/>
                </a:lnTo>
                <a:close/>
                <a:moveTo>
                  <a:pt x="93307" y="21835"/>
                </a:moveTo>
                <a:lnTo>
                  <a:pt x="93307" y="5990"/>
                </a:lnTo>
                <a:lnTo>
                  <a:pt x="110669" y="21835"/>
                </a:lnTo>
                <a:lnTo>
                  <a:pt x="93307" y="21835"/>
                </a:lnTo>
                <a:close/>
                <a:moveTo>
                  <a:pt x="13346" y="27246"/>
                </a:moveTo>
                <a:cubicBezTo>
                  <a:pt x="6023" y="27246"/>
                  <a:pt x="0" y="32173"/>
                  <a:pt x="0" y="38164"/>
                </a:cubicBezTo>
                <a:lnTo>
                  <a:pt x="0" y="109082"/>
                </a:lnTo>
                <a:cubicBezTo>
                  <a:pt x="0" y="115072"/>
                  <a:pt x="6023" y="120000"/>
                  <a:pt x="13346" y="120000"/>
                </a:cubicBezTo>
                <a:lnTo>
                  <a:pt x="73346" y="120000"/>
                </a:lnTo>
                <a:cubicBezTo>
                  <a:pt x="80669" y="120000"/>
                  <a:pt x="86692" y="115072"/>
                  <a:pt x="86692" y="109082"/>
                </a:cubicBezTo>
                <a:lnTo>
                  <a:pt x="86692" y="49082"/>
                </a:lnTo>
                <a:lnTo>
                  <a:pt x="63307" y="27246"/>
                </a:lnTo>
                <a:lnTo>
                  <a:pt x="13346" y="27246"/>
                </a:lnTo>
                <a:close/>
                <a:moveTo>
                  <a:pt x="79960" y="109082"/>
                </a:moveTo>
                <a:cubicBezTo>
                  <a:pt x="79960" y="112077"/>
                  <a:pt x="77007" y="114492"/>
                  <a:pt x="73346" y="114492"/>
                </a:cubicBezTo>
                <a:lnTo>
                  <a:pt x="13346" y="114492"/>
                </a:lnTo>
                <a:cubicBezTo>
                  <a:pt x="9685" y="114492"/>
                  <a:pt x="6732" y="112077"/>
                  <a:pt x="6732" y="109082"/>
                </a:cubicBezTo>
                <a:lnTo>
                  <a:pt x="6732" y="38164"/>
                </a:lnTo>
                <a:cubicBezTo>
                  <a:pt x="6732" y="35169"/>
                  <a:pt x="9685" y="32753"/>
                  <a:pt x="13346" y="32753"/>
                </a:cubicBezTo>
                <a:lnTo>
                  <a:pt x="53385" y="32753"/>
                </a:lnTo>
                <a:lnTo>
                  <a:pt x="53385" y="49082"/>
                </a:lnTo>
                <a:cubicBezTo>
                  <a:pt x="53385" y="52077"/>
                  <a:pt x="56338" y="54589"/>
                  <a:pt x="60000" y="54589"/>
                </a:cubicBezTo>
                <a:lnTo>
                  <a:pt x="79960" y="54589"/>
                </a:lnTo>
                <a:lnTo>
                  <a:pt x="79960" y="109082"/>
                </a:lnTo>
                <a:close/>
                <a:moveTo>
                  <a:pt x="60000" y="49082"/>
                </a:moveTo>
                <a:lnTo>
                  <a:pt x="60000" y="33236"/>
                </a:lnTo>
                <a:lnTo>
                  <a:pt x="77362" y="49082"/>
                </a:lnTo>
                <a:lnTo>
                  <a:pt x="60000" y="49082"/>
                </a:ln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6"/>
          <p:cNvSpPr/>
          <p:nvPr/>
        </p:nvSpPr>
        <p:spPr>
          <a:xfrm>
            <a:off x="1251121" y="2414535"/>
            <a:ext cx="363000" cy="363000"/>
          </a:xfrm>
          <a:custGeom>
            <a:avLst/>
            <a:gdLst/>
            <a:ahLst/>
            <a:cxnLst/>
            <a:rect l="l" t="t" r="r" b="b"/>
            <a:pathLst>
              <a:path w="120000" h="120000" extrusionOk="0">
                <a:moveTo>
                  <a:pt x="24541" y="32753"/>
                </a:moveTo>
                <a:lnTo>
                  <a:pt x="57294" y="32753"/>
                </a:lnTo>
                <a:cubicBezTo>
                  <a:pt x="58840" y="32753"/>
                  <a:pt x="60000" y="31594"/>
                  <a:pt x="60000" y="30048"/>
                </a:cubicBezTo>
                <a:cubicBezTo>
                  <a:pt x="60000" y="28405"/>
                  <a:pt x="58840" y="27246"/>
                  <a:pt x="57294" y="27246"/>
                </a:cubicBezTo>
                <a:lnTo>
                  <a:pt x="24541" y="27246"/>
                </a:lnTo>
                <a:cubicBezTo>
                  <a:pt x="22898" y="27246"/>
                  <a:pt x="21835" y="28405"/>
                  <a:pt x="21835" y="30048"/>
                </a:cubicBezTo>
                <a:cubicBezTo>
                  <a:pt x="21835" y="31594"/>
                  <a:pt x="22898" y="32753"/>
                  <a:pt x="24541" y="32753"/>
                </a:cubicBezTo>
                <a:close/>
                <a:moveTo>
                  <a:pt x="24541" y="49082"/>
                </a:moveTo>
                <a:lnTo>
                  <a:pt x="95458" y="49082"/>
                </a:lnTo>
                <a:cubicBezTo>
                  <a:pt x="97101" y="49082"/>
                  <a:pt x="98164" y="48019"/>
                  <a:pt x="98164" y="46376"/>
                </a:cubicBezTo>
                <a:cubicBezTo>
                  <a:pt x="98164" y="44734"/>
                  <a:pt x="97101" y="43671"/>
                  <a:pt x="95458" y="43671"/>
                </a:cubicBezTo>
                <a:lnTo>
                  <a:pt x="24541" y="43671"/>
                </a:lnTo>
                <a:cubicBezTo>
                  <a:pt x="22898" y="43671"/>
                  <a:pt x="21835" y="44734"/>
                  <a:pt x="21835" y="46376"/>
                </a:cubicBezTo>
                <a:cubicBezTo>
                  <a:pt x="21835" y="48019"/>
                  <a:pt x="22898" y="49082"/>
                  <a:pt x="24541" y="49082"/>
                </a:cubicBezTo>
                <a:close/>
                <a:moveTo>
                  <a:pt x="114492" y="0"/>
                </a:moveTo>
                <a:lnTo>
                  <a:pt x="5410" y="0"/>
                </a:lnTo>
                <a:cubicBezTo>
                  <a:pt x="2415" y="0"/>
                  <a:pt x="0" y="2512"/>
                  <a:pt x="0" y="5507"/>
                </a:cubicBezTo>
                <a:lnTo>
                  <a:pt x="0" y="92753"/>
                </a:lnTo>
                <a:lnTo>
                  <a:pt x="27246" y="120000"/>
                </a:lnTo>
                <a:lnTo>
                  <a:pt x="114492" y="120000"/>
                </a:lnTo>
                <a:cubicBezTo>
                  <a:pt x="117487" y="120000"/>
                  <a:pt x="120000" y="117487"/>
                  <a:pt x="120000" y="114492"/>
                </a:cubicBezTo>
                <a:lnTo>
                  <a:pt x="120000" y="5507"/>
                </a:lnTo>
                <a:cubicBezTo>
                  <a:pt x="120000" y="2512"/>
                  <a:pt x="117487" y="0"/>
                  <a:pt x="114492" y="0"/>
                </a:cubicBezTo>
                <a:close/>
                <a:moveTo>
                  <a:pt x="27246" y="111787"/>
                </a:moveTo>
                <a:lnTo>
                  <a:pt x="8212" y="92753"/>
                </a:lnTo>
                <a:lnTo>
                  <a:pt x="27246" y="92753"/>
                </a:lnTo>
                <a:lnTo>
                  <a:pt x="27246" y="111787"/>
                </a:lnTo>
                <a:close/>
                <a:moveTo>
                  <a:pt x="114492" y="114492"/>
                </a:moveTo>
                <a:lnTo>
                  <a:pt x="32753" y="114492"/>
                </a:lnTo>
                <a:lnTo>
                  <a:pt x="32753" y="89951"/>
                </a:lnTo>
                <a:cubicBezTo>
                  <a:pt x="32753" y="88405"/>
                  <a:pt x="31594" y="87246"/>
                  <a:pt x="29951" y="87246"/>
                </a:cubicBezTo>
                <a:lnTo>
                  <a:pt x="5410" y="87246"/>
                </a:lnTo>
                <a:lnTo>
                  <a:pt x="5410" y="5507"/>
                </a:lnTo>
                <a:lnTo>
                  <a:pt x="114492" y="5507"/>
                </a:lnTo>
                <a:lnTo>
                  <a:pt x="114492" y="114492"/>
                </a:lnTo>
                <a:close/>
                <a:moveTo>
                  <a:pt x="24541" y="65410"/>
                </a:moveTo>
                <a:lnTo>
                  <a:pt x="79033" y="65410"/>
                </a:lnTo>
                <a:cubicBezTo>
                  <a:pt x="80676" y="65410"/>
                  <a:pt x="81835" y="64347"/>
                  <a:pt x="81835" y="62705"/>
                </a:cubicBezTo>
                <a:cubicBezTo>
                  <a:pt x="81835" y="61062"/>
                  <a:pt x="80676" y="60000"/>
                  <a:pt x="79033" y="60000"/>
                </a:cubicBezTo>
                <a:lnTo>
                  <a:pt x="24541" y="60000"/>
                </a:lnTo>
                <a:cubicBezTo>
                  <a:pt x="22898" y="60000"/>
                  <a:pt x="21835" y="61062"/>
                  <a:pt x="21835" y="62705"/>
                </a:cubicBezTo>
                <a:cubicBezTo>
                  <a:pt x="21835" y="64347"/>
                  <a:pt x="22898" y="65410"/>
                  <a:pt x="24541" y="65410"/>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6"/>
          <p:cNvSpPr/>
          <p:nvPr/>
        </p:nvSpPr>
        <p:spPr>
          <a:xfrm>
            <a:off x="1986487" y="2414535"/>
            <a:ext cx="293700" cy="363000"/>
          </a:xfrm>
          <a:custGeom>
            <a:avLst/>
            <a:gdLst/>
            <a:ahLst/>
            <a:cxnLst/>
            <a:rect l="l" t="t" r="r" b="b"/>
            <a:pathLst>
              <a:path w="120000" h="120000" extrusionOk="0">
                <a:moveTo>
                  <a:pt x="20078" y="49082"/>
                </a:moveTo>
                <a:lnTo>
                  <a:pt x="60000" y="49082"/>
                </a:lnTo>
                <a:cubicBezTo>
                  <a:pt x="62007" y="49082"/>
                  <a:pt x="63425" y="48019"/>
                  <a:pt x="63425" y="46376"/>
                </a:cubicBezTo>
                <a:cubicBezTo>
                  <a:pt x="63425" y="44734"/>
                  <a:pt x="62007" y="43671"/>
                  <a:pt x="60000" y="43671"/>
                </a:cubicBezTo>
                <a:lnTo>
                  <a:pt x="20078" y="43671"/>
                </a:lnTo>
                <a:cubicBezTo>
                  <a:pt x="18070" y="43671"/>
                  <a:pt x="16771" y="44734"/>
                  <a:pt x="16771" y="46376"/>
                </a:cubicBezTo>
                <a:cubicBezTo>
                  <a:pt x="16771" y="48019"/>
                  <a:pt x="18070" y="49082"/>
                  <a:pt x="20078" y="49082"/>
                </a:cubicBezTo>
                <a:close/>
                <a:moveTo>
                  <a:pt x="113385" y="10917"/>
                </a:moveTo>
                <a:lnTo>
                  <a:pt x="96732" y="10917"/>
                </a:lnTo>
                <a:lnTo>
                  <a:pt x="96732" y="2705"/>
                </a:lnTo>
                <a:cubicBezTo>
                  <a:pt x="96732" y="1062"/>
                  <a:pt x="95433" y="0"/>
                  <a:pt x="93425" y="0"/>
                </a:cubicBezTo>
                <a:cubicBezTo>
                  <a:pt x="91417" y="0"/>
                  <a:pt x="90000" y="1062"/>
                  <a:pt x="90000" y="2705"/>
                </a:cubicBezTo>
                <a:lnTo>
                  <a:pt x="90000" y="10917"/>
                </a:lnTo>
                <a:lnTo>
                  <a:pt x="83385" y="10917"/>
                </a:lnTo>
                <a:lnTo>
                  <a:pt x="83385" y="2705"/>
                </a:lnTo>
                <a:cubicBezTo>
                  <a:pt x="83385" y="1062"/>
                  <a:pt x="82086" y="0"/>
                  <a:pt x="80078" y="0"/>
                </a:cubicBezTo>
                <a:cubicBezTo>
                  <a:pt x="78070" y="0"/>
                  <a:pt x="76771" y="1062"/>
                  <a:pt x="76771" y="2705"/>
                </a:cubicBezTo>
                <a:lnTo>
                  <a:pt x="76771" y="10917"/>
                </a:lnTo>
                <a:lnTo>
                  <a:pt x="70039" y="10917"/>
                </a:lnTo>
                <a:lnTo>
                  <a:pt x="70039" y="2705"/>
                </a:lnTo>
                <a:cubicBezTo>
                  <a:pt x="70039" y="1062"/>
                  <a:pt x="68740" y="0"/>
                  <a:pt x="66732" y="0"/>
                </a:cubicBezTo>
                <a:cubicBezTo>
                  <a:pt x="64724" y="0"/>
                  <a:pt x="63425" y="1062"/>
                  <a:pt x="63425" y="2705"/>
                </a:cubicBezTo>
                <a:lnTo>
                  <a:pt x="63425" y="10917"/>
                </a:lnTo>
                <a:lnTo>
                  <a:pt x="56692" y="10917"/>
                </a:lnTo>
                <a:lnTo>
                  <a:pt x="56692" y="2705"/>
                </a:lnTo>
                <a:cubicBezTo>
                  <a:pt x="56692" y="1062"/>
                  <a:pt x="55393" y="0"/>
                  <a:pt x="53385" y="0"/>
                </a:cubicBezTo>
                <a:cubicBezTo>
                  <a:pt x="51377" y="0"/>
                  <a:pt x="50078" y="1062"/>
                  <a:pt x="50078" y="2705"/>
                </a:cubicBezTo>
                <a:lnTo>
                  <a:pt x="50078" y="10917"/>
                </a:lnTo>
                <a:lnTo>
                  <a:pt x="43346" y="10917"/>
                </a:lnTo>
                <a:lnTo>
                  <a:pt x="43346" y="2705"/>
                </a:lnTo>
                <a:cubicBezTo>
                  <a:pt x="43346" y="1062"/>
                  <a:pt x="42047" y="0"/>
                  <a:pt x="40039" y="0"/>
                </a:cubicBezTo>
                <a:cubicBezTo>
                  <a:pt x="38031" y="0"/>
                  <a:pt x="36732" y="1062"/>
                  <a:pt x="36732" y="2705"/>
                </a:cubicBezTo>
                <a:lnTo>
                  <a:pt x="36732" y="10917"/>
                </a:lnTo>
                <a:lnTo>
                  <a:pt x="30000" y="10917"/>
                </a:lnTo>
                <a:lnTo>
                  <a:pt x="30000" y="2705"/>
                </a:lnTo>
                <a:cubicBezTo>
                  <a:pt x="30000" y="1062"/>
                  <a:pt x="28700" y="0"/>
                  <a:pt x="26692" y="0"/>
                </a:cubicBezTo>
                <a:cubicBezTo>
                  <a:pt x="24685" y="0"/>
                  <a:pt x="23385" y="1062"/>
                  <a:pt x="23385" y="2705"/>
                </a:cubicBezTo>
                <a:lnTo>
                  <a:pt x="23385" y="10917"/>
                </a:lnTo>
                <a:lnTo>
                  <a:pt x="6732" y="10917"/>
                </a:lnTo>
                <a:cubicBezTo>
                  <a:pt x="3070" y="10917"/>
                  <a:pt x="0" y="13333"/>
                  <a:pt x="0" y="16328"/>
                </a:cubicBezTo>
                <a:lnTo>
                  <a:pt x="0" y="114492"/>
                </a:lnTo>
                <a:cubicBezTo>
                  <a:pt x="0" y="117487"/>
                  <a:pt x="3070" y="120000"/>
                  <a:pt x="6732" y="120000"/>
                </a:cubicBezTo>
                <a:lnTo>
                  <a:pt x="113385" y="120000"/>
                </a:lnTo>
                <a:cubicBezTo>
                  <a:pt x="117047" y="120000"/>
                  <a:pt x="120000" y="117487"/>
                  <a:pt x="120000" y="114492"/>
                </a:cubicBezTo>
                <a:lnTo>
                  <a:pt x="120000" y="16328"/>
                </a:lnTo>
                <a:cubicBezTo>
                  <a:pt x="120000" y="13333"/>
                  <a:pt x="117047" y="10917"/>
                  <a:pt x="113385" y="10917"/>
                </a:cubicBezTo>
                <a:close/>
                <a:moveTo>
                  <a:pt x="6732" y="114492"/>
                </a:moveTo>
                <a:lnTo>
                  <a:pt x="6732" y="98164"/>
                </a:lnTo>
                <a:lnTo>
                  <a:pt x="26692" y="114492"/>
                </a:lnTo>
                <a:lnTo>
                  <a:pt x="6732" y="114492"/>
                </a:lnTo>
                <a:close/>
                <a:moveTo>
                  <a:pt x="113385" y="114492"/>
                </a:moveTo>
                <a:lnTo>
                  <a:pt x="36732" y="114492"/>
                </a:lnTo>
                <a:lnTo>
                  <a:pt x="6732" y="89951"/>
                </a:lnTo>
                <a:lnTo>
                  <a:pt x="6732" y="16328"/>
                </a:lnTo>
                <a:lnTo>
                  <a:pt x="23385" y="16328"/>
                </a:lnTo>
                <a:lnTo>
                  <a:pt x="23385" y="24541"/>
                </a:lnTo>
                <a:cubicBezTo>
                  <a:pt x="23385" y="26183"/>
                  <a:pt x="24685" y="27246"/>
                  <a:pt x="26692" y="27246"/>
                </a:cubicBezTo>
                <a:cubicBezTo>
                  <a:pt x="28700" y="27246"/>
                  <a:pt x="30000" y="26183"/>
                  <a:pt x="30000" y="24541"/>
                </a:cubicBezTo>
                <a:lnTo>
                  <a:pt x="30000" y="16328"/>
                </a:lnTo>
                <a:lnTo>
                  <a:pt x="36732" y="16328"/>
                </a:lnTo>
                <a:lnTo>
                  <a:pt x="36732" y="24541"/>
                </a:lnTo>
                <a:cubicBezTo>
                  <a:pt x="36732" y="26183"/>
                  <a:pt x="38031" y="27246"/>
                  <a:pt x="40039" y="27246"/>
                </a:cubicBezTo>
                <a:cubicBezTo>
                  <a:pt x="42047" y="27246"/>
                  <a:pt x="43346" y="26183"/>
                  <a:pt x="43346" y="24541"/>
                </a:cubicBezTo>
                <a:lnTo>
                  <a:pt x="43346" y="16328"/>
                </a:lnTo>
                <a:lnTo>
                  <a:pt x="50078" y="16328"/>
                </a:lnTo>
                <a:lnTo>
                  <a:pt x="50078" y="24541"/>
                </a:lnTo>
                <a:cubicBezTo>
                  <a:pt x="50078" y="26183"/>
                  <a:pt x="51377" y="27246"/>
                  <a:pt x="53385" y="27246"/>
                </a:cubicBezTo>
                <a:cubicBezTo>
                  <a:pt x="55393" y="27246"/>
                  <a:pt x="56692" y="26183"/>
                  <a:pt x="56692" y="24541"/>
                </a:cubicBezTo>
                <a:lnTo>
                  <a:pt x="56692" y="16328"/>
                </a:lnTo>
                <a:lnTo>
                  <a:pt x="63425" y="16328"/>
                </a:lnTo>
                <a:lnTo>
                  <a:pt x="63425" y="24541"/>
                </a:lnTo>
                <a:cubicBezTo>
                  <a:pt x="63425" y="26183"/>
                  <a:pt x="64724" y="27246"/>
                  <a:pt x="66732" y="27246"/>
                </a:cubicBezTo>
                <a:cubicBezTo>
                  <a:pt x="68740" y="27246"/>
                  <a:pt x="70039" y="26183"/>
                  <a:pt x="70039" y="24541"/>
                </a:cubicBezTo>
                <a:lnTo>
                  <a:pt x="70039" y="16328"/>
                </a:lnTo>
                <a:lnTo>
                  <a:pt x="76771" y="16328"/>
                </a:lnTo>
                <a:lnTo>
                  <a:pt x="76771" y="24541"/>
                </a:lnTo>
                <a:cubicBezTo>
                  <a:pt x="76771" y="26183"/>
                  <a:pt x="78070" y="27246"/>
                  <a:pt x="80078" y="27246"/>
                </a:cubicBezTo>
                <a:cubicBezTo>
                  <a:pt x="82086" y="27246"/>
                  <a:pt x="83385" y="26183"/>
                  <a:pt x="83385" y="24541"/>
                </a:cubicBezTo>
                <a:lnTo>
                  <a:pt x="83385" y="16328"/>
                </a:lnTo>
                <a:lnTo>
                  <a:pt x="90000" y="16328"/>
                </a:lnTo>
                <a:lnTo>
                  <a:pt x="90000" y="24541"/>
                </a:lnTo>
                <a:cubicBezTo>
                  <a:pt x="90000" y="26183"/>
                  <a:pt x="91417" y="27246"/>
                  <a:pt x="93425" y="27246"/>
                </a:cubicBezTo>
                <a:cubicBezTo>
                  <a:pt x="95433" y="27246"/>
                  <a:pt x="96732" y="26183"/>
                  <a:pt x="96732" y="24541"/>
                </a:cubicBezTo>
                <a:lnTo>
                  <a:pt x="96732" y="16328"/>
                </a:lnTo>
                <a:lnTo>
                  <a:pt x="113385" y="16328"/>
                </a:lnTo>
                <a:lnTo>
                  <a:pt x="113385" y="114492"/>
                </a:lnTo>
                <a:close/>
                <a:moveTo>
                  <a:pt x="16771" y="62705"/>
                </a:moveTo>
                <a:cubicBezTo>
                  <a:pt x="16771" y="64347"/>
                  <a:pt x="18070" y="65410"/>
                  <a:pt x="20078" y="65410"/>
                </a:cubicBezTo>
                <a:lnTo>
                  <a:pt x="100039" y="65410"/>
                </a:lnTo>
                <a:cubicBezTo>
                  <a:pt x="102047" y="65410"/>
                  <a:pt x="103346" y="64347"/>
                  <a:pt x="103346" y="62705"/>
                </a:cubicBezTo>
                <a:cubicBezTo>
                  <a:pt x="103346" y="61062"/>
                  <a:pt x="102047" y="60000"/>
                  <a:pt x="100039" y="60000"/>
                </a:cubicBezTo>
                <a:lnTo>
                  <a:pt x="20078" y="60000"/>
                </a:lnTo>
                <a:cubicBezTo>
                  <a:pt x="18070" y="60000"/>
                  <a:pt x="16771" y="61062"/>
                  <a:pt x="16771" y="62705"/>
                </a:cubicBezTo>
                <a:close/>
                <a:moveTo>
                  <a:pt x="80078" y="76328"/>
                </a:moveTo>
                <a:lnTo>
                  <a:pt x="20078" y="76328"/>
                </a:lnTo>
                <a:cubicBezTo>
                  <a:pt x="18070" y="76328"/>
                  <a:pt x="16771" y="77487"/>
                  <a:pt x="16771" y="79130"/>
                </a:cubicBezTo>
                <a:cubicBezTo>
                  <a:pt x="16771" y="80676"/>
                  <a:pt x="18070" y="81835"/>
                  <a:pt x="20078" y="81835"/>
                </a:cubicBezTo>
                <a:lnTo>
                  <a:pt x="80078" y="81835"/>
                </a:lnTo>
                <a:cubicBezTo>
                  <a:pt x="82086" y="81835"/>
                  <a:pt x="83385" y="80676"/>
                  <a:pt x="83385" y="79130"/>
                </a:cubicBezTo>
                <a:cubicBezTo>
                  <a:pt x="83385" y="77487"/>
                  <a:pt x="82086" y="76328"/>
                  <a:pt x="80078" y="76328"/>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6"/>
          <p:cNvSpPr/>
          <p:nvPr/>
        </p:nvSpPr>
        <p:spPr>
          <a:xfrm>
            <a:off x="2672829" y="2414535"/>
            <a:ext cx="303900" cy="363000"/>
          </a:xfrm>
          <a:custGeom>
            <a:avLst/>
            <a:gdLst/>
            <a:ahLst/>
            <a:cxnLst/>
            <a:rect l="l" t="t" r="r" b="b"/>
            <a:pathLst>
              <a:path w="120000" h="120000" extrusionOk="0">
                <a:moveTo>
                  <a:pt x="23385" y="60000"/>
                </a:moveTo>
                <a:lnTo>
                  <a:pt x="63307" y="60000"/>
                </a:lnTo>
                <a:cubicBezTo>
                  <a:pt x="65314" y="60000"/>
                  <a:pt x="66732" y="58937"/>
                  <a:pt x="66732" y="57294"/>
                </a:cubicBezTo>
                <a:cubicBezTo>
                  <a:pt x="66732" y="55652"/>
                  <a:pt x="65314" y="54589"/>
                  <a:pt x="63307" y="54589"/>
                </a:cubicBezTo>
                <a:lnTo>
                  <a:pt x="23385" y="54589"/>
                </a:lnTo>
                <a:cubicBezTo>
                  <a:pt x="21377" y="54589"/>
                  <a:pt x="19960" y="55652"/>
                  <a:pt x="19960" y="57294"/>
                </a:cubicBezTo>
                <a:cubicBezTo>
                  <a:pt x="19960" y="58937"/>
                  <a:pt x="21377" y="60000"/>
                  <a:pt x="23385" y="60000"/>
                </a:cubicBezTo>
                <a:close/>
                <a:moveTo>
                  <a:pt x="23385" y="76328"/>
                </a:moveTo>
                <a:lnTo>
                  <a:pt x="96732" y="76328"/>
                </a:lnTo>
                <a:cubicBezTo>
                  <a:pt x="98622" y="76328"/>
                  <a:pt x="100039" y="75265"/>
                  <a:pt x="100039" y="73623"/>
                </a:cubicBezTo>
                <a:cubicBezTo>
                  <a:pt x="100039" y="71980"/>
                  <a:pt x="98622" y="70917"/>
                  <a:pt x="96732" y="70917"/>
                </a:cubicBezTo>
                <a:lnTo>
                  <a:pt x="23385" y="70917"/>
                </a:lnTo>
                <a:cubicBezTo>
                  <a:pt x="21377" y="70917"/>
                  <a:pt x="19960" y="71980"/>
                  <a:pt x="19960" y="73623"/>
                </a:cubicBezTo>
                <a:cubicBezTo>
                  <a:pt x="19960" y="75265"/>
                  <a:pt x="21377" y="76328"/>
                  <a:pt x="23385" y="76328"/>
                </a:cubicBezTo>
                <a:close/>
                <a:moveTo>
                  <a:pt x="23385" y="92753"/>
                </a:moveTo>
                <a:lnTo>
                  <a:pt x="83385" y="92753"/>
                </a:lnTo>
                <a:cubicBezTo>
                  <a:pt x="85393" y="92753"/>
                  <a:pt x="86692" y="91594"/>
                  <a:pt x="86692" y="89951"/>
                </a:cubicBezTo>
                <a:cubicBezTo>
                  <a:pt x="86692" y="88405"/>
                  <a:pt x="85393" y="87246"/>
                  <a:pt x="83385" y="87246"/>
                </a:cubicBezTo>
                <a:lnTo>
                  <a:pt x="23385" y="87246"/>
                </a:lnTo>
                <a:cubicBezTo>
                  <a:pt x="21377" y="87246"/>
                  <a:pt x="19960" y="88405"/>
                  <a:pt x="19960" y="89951"/>
                </a:cubicBezTo>
                <a:cubicBezTo>
                  <a:pt x="19960" y="91594"/>
                  <a:pt x="21377" y="92753"/>
                  <a:pt x="23385" y="92753"/>
                </a:cubicBezTo>
                <a:close/>
                <a:moveTo>
                  <a:pt x="113385" y="16328"/>
                </a:moveTo>
                <a:lnTo>
                  <a:pt x="86692" y="16328"/>
                </a:lnTo>
                <a:lnTo>
                  <a:pt x="86692" y="10917"/>
                </a:lnTo>
                <a:cubicBezTo>
                  <a:pt x="86692" y="7922"/>
                  <a:pt x="83622" y="5507"/>
                  <a:pt x="79960" y="5507"/>
                </a:cubicBezTo>
                <a:lnTo>
                  <a:pt x="66732" y="5507"/>
                </a:lnTo>
                <a:cubicBezTo>
                  <a:pt x="66732" y="2512"/>
                  <a:pt x="63661" y="0"/>
                  <a:pt x="60000" y="0"/>
                </a:cubicBezTo>
                <a:cubicBezTo>
                  <a:pt x="56338" y="0"/>
                  <a:pt x="53385" y="2512"/>
                  <a:pt x="53385" y="5507"/>
                </a:cubicBezTo>
                <a:lnTo>
                  <a:pt x="40039" y="5507"/>
                </a:lnTo>
                <a:cubicBezTo>
                  <a:pt x="36377" y="5507"/>
                  <a:pt x="33307" y="7922"/>
                  <a:pt x="33307" y="10917"/>
                </a:cubicBezTo>
                <a:lnTo>
                  <a:pt x="33307" y="16328"/>
                </a:lnTo>
                <a:lnTo>
                  <a:pt x="6732" y="16328"/>
                </a:lnTo>
                <a:cubicBezTo>
                  <a:pt x="3070" y="16328"/>
                  <a:pt x="0" y="18840"/>
                  <a:pt x="0" y="21835"/>
                </a:cubicBezTo>
                <a:lnTo>
                  <a:pt x="0" y="114492"/>
                </a:lnTo>
                <a:cubicBezTo>
                  <a:pt x="0" y="117487"/>
                  <a:pt x="3070" y="120000"/>
                  <a:pt x="6732" y="120000"/>
                </a:cubicBezTo>
                <a:lnTo>
                  <a:pt x="113385" y="120000"/>
                </a:lnTo>
                <a:cubicBezTo>
                  <a:pt x="117047" y="120000"/>
                  <a:pt x="120000" y="117487"/>
                  <a:pt x="120000" y="114492"/>
                </a:cubicBezTo>
                <a:lnTo>
                  <a:pt x="120000" y="21835"/>
                </a:lnTo>
                <a:cubicBezTo>
                  <a:pt x="120000" y="18840"/>
                  <a:pt x="117047" y="16328"/>
                  <a:pt x="113385" y="16328"/>
                </a:cubicBezTo>
                <a:close/>
                <a:moveTo>
                  <a:pt x="40039" y="10917"/>
                </a:moveTo>
                <a:lnTo>
                  <a:pt x="79960" y="10917"/>
                </a:lnTo>
                <a:lnTo>
                  <a:pt x="79960" y="21835"/>
                </a:lnTo>
                <a:lnTo>
                  <a:pt x="40039" y="21835"/>
                </a:lnTo>
                <a:lnTo>
                  <a:pt x="40039" y="10917"/>
                </a:lnTo>
                <a:close/>
                <a:moveTo>
                  <a:pt x="113385" y="114492"/>
                </a:moveTo>
                <a:lnTo>
                  <a:pt x="6732" y="114492"/>
                </a:lnTo>
                <a:lnTo>
                  <a:pt x="6732" y="38164"/>
                </a:lnTo>
                <a:lnTo>
                  <a:pt x="113385" y="38164"/>
                </a:lnTo>
                <a:lnTo>
                  <a:pt x="113385" y="114492"/>
                </a:lnTo>
                <a:close/>
                <a:moveTo>
                  <a:pt x="113385" y="32753"/>
                </a:moveTo>
                <a:lnTo>
                  <a:pt x="6732" y="32753"/>
                </a:lnTo>
                <a:lnTo>
                  <a:pt x="6732" y="21835"/>
                </a:lnTo>
                <a:lnTo>
                  <a:pt x="33307" y="21835"/>
                </a:lnTo>
                <a:cubicBezTo>
                  <a:pt x="33307" y="24830"/>
                  <a:pt x="36377" y="27246"/>
                  <a:pt x="40039" y="27246"/>
                </a:cubicBezTo>
                <a:lnTo>
                  <a:pt x="79960" y="27246"/>
                </a:lnTo>
                <a:cubicBezTo>
                  <a:pt x="83622" y="27246"/>
                  <a:pt x="86692" y="24830"/>
                  <a:pt x="86692" y="21835"/>
                </a:cubicBezTo>
                <a:lnTo>
                  <a:pt x="113385" y="21835"/>
                </a:lnTo>
                <a:lnTo>
                  <a:pt x="113385" y="32753"/>
                </a:ln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6"/>
          <p:cNvSpPr/>
          <p:nvPr/>
        </p:nvSpPr>
        <p:spPr>
          <a:xfrm>
            <a:off x="3339561" y="2463559"/>
            <a:ext cx="363000" cy="254700"/>
          </a:xfrm>
          <a:custGeom>
            <a:avLst/>
            <a:gdLst/>
            <a:ahLst/>
            <a:cxnLst/>
            <a:rect l="l" t="t" r="r" b="b"/>
            <a:pathLst>
              <a:path w="120000" h="120000" extrusionOk="0">
                <a:moveTo>
                  <a:pt x="120000" y="3971"/>
                </a:moveTo>
                <a:cubicBezTo>
                  <a:pt x="120000" y="1560"/>
                  <a:pt x="118840" y="0"/>
                  <a:pt x="117198" y="0"/>
                </a:cubicBezTo>
                <a:cubicBezTo>
                  <a:pt x="116425" y="0"/>
                  <a:pt x="115845" y="283"/>
                  <a:pt x="115362" y="1134"/>
                </a:cubicBezTo>
                <a:lnTo>
                  <a:pt x="115362" y="1134"/>
                </a:lnTo>
                <a:lnTo>
                  <a:pt x="43574" y="110496"/>
                </a:lnTo>
                <a:lnTo>
                  <a:pt x="4637" y="53191"/>
                </a:lnTo>
                <a:cubicBezTo>
                  <a:pt x="4057" y="52340"/>
                  <a:pt x="3574" y="52056"/>
                  <a:pt x="2705" y="52056"/>
                </a:cubicBezTo>
                <a:cubicBezTo>
                  <a:pt x="1062" y="52056"/>
                  <a:pt x="0" y="53617"/>
                  <a:pt x="0" y="56028"/>
                </a:cubicBezTo>
                <a:cubicBezTo>
                  <a:pt x="0" y="57163"/>
                  <a:pt x="289" y="58014"/>
                  <a:pt x="772" y="58865"/>
                </a:cubicBezTo>
                <a:lnTo>
                  <a:pt x="41739" y="118865"/>
                </a:lnTo>
                <a:cubicBezTo>
                  <a:pt x="42222" y="119716"/>
                  <a:pt x="42801" y="120000"/>
                  <a:pt x="43574" y="120000"/>
                </a:cubicBezTo>
                <a:cubicBezTo>
                  <a:pt x="44444" y="120000"/>
                  <a:pt x="45024" y="119716"/>
                  <a:pt x="45507" y="118865"/>
                </a:cubicBezTo>
                <a:lnTo>
                  <a:pt x="45507" y="118865"/>
                </a:lnTo>
                <a:lnTo>
                  <a:pt x="119130" y="6808"/>
                </a:lnTo>
                <a:lnTo>
                  <a:pt x="119130" y="6808"/>
                </a:lnTo>
                <a:cubicBezTo>
                  <a:pt x="119710" y="5957"/>
                  <a:pt x="120000" y="5106"/>
                  <a:pt x="120000" y="3971"/>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16"/>
          <p:cNvSpPr/>
          <p:nvPr/>
        </p:nvSpPr>
        <p:spPr>
          <a:xfrm>
            <a:off x="4035708" y="2414535"/>
            <a:ext cx="363000" cy="363000"/>
          </a:xfrm>
          <a:custGeom>
            <a:avLst/>
            <a:gdLst/>
            <a:ahLst/>
            <a:cxnLst/>
            <a:rect l="l" t="t" r="r" b="b"/>
            <a:pathLst>
              <a:path w="120000" h="120000" extrusionOk="0">
                <a:moveTo>
                  <a:pt x="59710" y="75265"/>
                </a:moveTo>
                <a:lnTo>
                  <a:pt x="34396" y="49951"/>
                </a:lnTo>
                <a:cubicBezTo>
                  <a:pt x="33816" y="49371"/>
                  <a:pt x="33333" y="49082"/>
                  <a:pt x="32463" y="49082"/>
                </a:cubicBezTo>
                <a:cubicBezTo>
                  <a:pt x="30821" y="49082"/>
                  <a:pt x="29758" y="50144"/>
                  <a:pt x="29758" y="51787"/>
                </a:cubicBezTo>
                <a:cubicBezTo>
                  <a:pt x="29758" y="52657"/>
                  <a:pt x="30048" y="53140"/>
                  <a:pt x="30531" y="53719"/>
                </a:cubicBezTo>
                <a:lnTo>
                  <a:pt x="57874" y="80966"/>
                </a:lnTo>
                <a:cubicBezTo>
                  <a:pt x="58357" y="81545"/>
                  <a:pt x="58937" y="81835"/>
                  <a:pt x="59710" y="81835"/>
                </a:cubicBezTo>
                <a:cubicBezTo>
                  <a:pt x="60579" y="81835"/>
                  <a:pt x="61159" y="81545"/>
                  <a:pt x="61642" y="80966"/>
                </a:cubicBezTo>
                <a:lnTo>
                  <a:pt x="61642" y="80966"/>
                </a:lnTo>
                <a:lnTo>
                  <a:pt x="107246" y="33236"/>
                </a:lnTo>
                <a:lnTo>
                  <a:pt x="107246" y="33236"/>
                </a:lnTo>
                <a:lnTo>
                  <a:pt x="111014" y="29178"/>
                </a:lnTo>
                <a:lnTo>
                  <a:pt x="111014" y="29178"/>
                </a:lnTo>
                <a:lnTo>
                  <a:pt x="118937" y="20966"/>
                </a:lnTo>
                <a:lnTo>
                  <a:pt x="118937" y="20966"/>
                </a:lnTo>
                <a:cubicBezTo>
                  <a:pt x="119516" y="20483"/>
                  <a:pt x="119710" y="19903"/>
                  <a:pt x="119710" y="19130"/>
                </a:cubicBezTo>
                <a:cubicBezTo>
                  <a:pt x="119710" y="17487"/>
                  <a:pt x="118647" y="16328"/>
                  <a:pt x="117004" y="16328"/>
                </a:cubicBezTo>
                <a:cubicBezTo>
                  <a:pt x="116231" y="16328"/>
                  <a:pt x="115652" y="16618"/>
                  <a:pt x="115072" y="17198"/>
                </a:cubicBezTo>
                <a:lnTo>
                  <a:pt x="115072" y="17198"/>
                </a:lnTo>
                <a:lnTo>
                  <a:pt x="108019" y="24541"/>
                </a:lnTo>
                <a:lnTo>
                  <a:pt x="108019" y="24541"/>
                </a:lnTo>
                <a:lnTo>
                  <a:pt x="104154" y="28599"/>
                </a:lnTo>
                <a:lnTo>
                  <a:pt x="104154" y="28599"/>
                </a:lnTo>
                <a:lnTo>
                  <a:pt x="59710" y="75265"/>
                </a:lnTo>
                <a:close/>
                <a:moveTo>
                  <a:pt x="114879" y="37101"/>
                </a:moveTo>
                <a:cubicBezTo>
                  <a:pt x="113719" y="36038"/>
                  <a:pt x="112077" y="36038"/>
                  <a:pt x="111014" y="37101"/>
                </a:cubicBezTo>
                <a:cubicBezTo>
                  <a:pt x="110241" y="37874"/>
                  <a:pt x="110241" y="39033"/>
                  <a:pt x="110434" y="39806"/>
                </a:cubicBezTo>
                <a:lnTo>
                  <a:pt x="110434" y="39806"/>
                </a:lnTo>
                <a:cubicBezTo>
                  <a:pt x="112946" y="46086"/>
                  <a:pt x="114299" y="52946"/>
                  <a:pt x="114299" y="60000"/>
                </a:cubicBezTo>
                <a:cubicBezTo>
                  <a:pt x="114299" y="89951"/>
                  <a:pt x="89758" y="114492"/>
                  <a:pt x="59710" y="114492"/>
                </a:cubicBezTo>
                <a:cubicBezTo>
                  <a:pt x="29758" y="114492"/>
                  <a:pt x="5217" y="89951"/>
                  <a:pt x="5217" y="60000"/>
                </a:cubicBezTo>
                <a:cubicBezTo>
                  <a:pt x="5217" y="30048"/>
                  <a:pt x="29758" y="5507"/>
                  <a:pt x="59710" y="5507"/>
                </a:cubicBezTo>
                <a:cubicBezTo>
                  <a:pt x="75265" y="5507"/>
                  <a:pt x="89178" y="11980"/>
                  <a:pt x="99033" y="22125"/>
                </a:cubicBezTo>
                <a:lnTo>
                  <a:pt x="99033" y="22125"/>
                </a:lnTo>
                <a:cubicBezTo>
                  <a:pt x="100096" y="23188"/>
                  <a:pt x="101739" y="22898"/>
                  <a:pt x="102801" y="22125"/>
                </a:cubicBezTo>
                <a:cubicBezTo>
                  <a:pt x="103961" y="20966"/>
                  <a:pt x="103961" y="19323"/>
                  <a:pt x="102801" y="18260"/>
                </a:cubicBezTo>
                <a:lnTo>
                  <a:pt x="102608" y="17971"/>
                </a:lnTo>
                <a:cubicBezTo>
                  <a:pt x="91690" y="6859"/>
                  <a:pt x="76618" y="0"/>
                  <a:pt x="60000" y="0"/>
                </a:cubicBezTo>
                <a:cubicBezTo>
                  <a:pt x="26763" y="0"/>
                  <a:pt x="0" y="26763"/>
                  <a:pt x="0" y="60000"/>
                </a:cubicBezTo>
                <a:cubicBezTo>
                  <a:pt x="0" y="93236"/>
                  <a:pt x="26763" y="120000"/>
                  <a:pt x="60000" y="120000"/>
                </a:cubicBezTo>
                <a:cubicBezTo>
                  <a:pt x="93333" y="120000"/>
                  <a:pt x="120000" y="93236"/>
                  <a:pt x="120000" y="60000"/>
                </a:cubicBezTo>
                <a:cubicBezTo>
                  <a:pt x="120000" y="52367"/>
                  <a:pt x="118357" y="45024"/>
                  <a:pt x="115942" y="38164"/>
                </a:cubicBezTo>
                <a:cubicBezTo>
                  <a:pt x="115362" y="37681"/>
                  <a:pt x="115362" y="37391"/>
                  <a:pt x="114879" y="37101"/>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16"/>
          <p:cNvSpPr/>
          <p:nvPr/>
        </p:nvSpPr>
        <p:spPr>
          <a:xfrm>
            <a:off x="4761269" y="2443949"/>
            <a:ext cx="293700" cy="293700"/>
          </a:xfrm>
          <a:custGeom>
            <a:avLst/>
            <a:gdLst/>
            <a:ahLst/>
            <a:cxnLst/>
            <a:rect l="l" t="t" r="r" b="b"/>
            <a:pathLst>
              <a:path w="120000" h="120000" extrusionOk="0">
                <a:moveTo>
                  <a:pt x="64724" y="60000"/>
                </a:moveTo>
                <a:lnTo>
                  <a:pt x="119055" y="5669"/>
                </a:lnTo>
                <a:cubicBezTo>
                  <a:pt x="119645" y="4960"/>
                  <a:pt x="120000" y="4370"/>
                  <a:pt x="120000" y="3307"/>
                </a:cubicBezTo>
                <a:cubicBezTo>
                  <a:pt x="120000" y="1299"/>
                  <a:pt x="118700" y="0"/>
                  <a:pt x="116692" y="0"/>
                </a:cubicBezTo>
                <a:cubicBezTo>
                  <a:pt x="115629" y="0"/>
                  <a:pt x="115039" y="354"/>
                  <a:pt x="114330" y="944"/>
                </a:cubicBezTo>
                <a:lnTo>
                  <a:pt x="60000" y="55275"/>
                </a:lnTo>
                <a:lnTo>
                  <a:pt x="5669" y="944"/>
                </a:lnTo>
                <a:cubicBezTo>
                  <a:pt x="4960" y="354"/>
                  <a:pt x="4370" y="0"/>
                  <a:pt x="3307" y="0"/>
                </a:cubicBezTo>
                <a:cubicBezTo>
                  <a:pt x="1299" y="0"/>
                  <a:pt x="0" y="1299"/>
                  <a:pt x="0" y="3307"/>
                </a:cubicBezTo>
                <a:cubicBezTo>
                  <a:pt x="0" y="4370"/>
                  <a:pt x="354" y="4960"/>
                  <a:pt x="1062" y="5669"/>
                </a:cubicBezTo>
                <a:lnTo>
                  <a:pt x="55393" y="60000"/>
                </a:lnTo>
                <a:lnTo>
                  <a:pt x="1062" y="114330"/>
                </a:lnTo>
                <a:cubicBezTo>
                  <a:pt x="354" y="115039"/>
                  <a:pt x="0" y="115629"/>
                  <a:pt x="0" y="116692"/>
                </a:cubicBezTo>
                <a:cubicBezTo>
                  <a:pt x="0" y="118700"/>
                  <a:pt x="1299" y="120000"/>
                  <a:pt x="3307" y="120000"/>
                </a:cubicBezTo>
                <a:cubicBezTo>
                  <a:pt x="4370" y="120000"/>
                  <a:pt x="4960" y="119645"/>
                  <a:pt x="5669" y="119055"/>
                </a:cubicBezTo>
                <a:lnTo>
                  <a:pt x="60000" y="64724"/>
                </a:lnTo>
                <a:lnTo>
                  <a:pt x="114330" y="119055"/>
                </a:lnTo>
                <a:cubicBezTo>
                  <a:pt x="115039" y="119645"/>
                  <a:pt x="115629" y="120000"/>
                  <a:pt x="116692" y="120000"/>
                </a:cubicBezTo>
                <a:cubicBezTo>
                  <a:pt x="118700" y="120000"/>
                  <a:pt x="120000" y="118700"/>
                  <a:pt x="120000" y="116692"/>
                </a:cubicBezTo>
                <a:cubicBezTo>
                  <a:pt x="120000" y="115629"/>
                  <a:pt x="119645" y="115039"/>
                  <a:pt x="119055" y="114330"/>
                </a:cubicBezTo>
                <a:lnTo>
                  <a:pt x="64724" y="60000"/>
                </a:ln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6"/>
          <p:cNvSpPr/>
          <p:nvPr/>
        </p:nvSpPr>
        <p:spPr>
          <a:xfrm>
            <a:off x="5428001" y="2414535"/>
            <a:ext cx="363000" cy="363000"/>
          </a:xfrm>
          <a:custGeom>
            <a:avLst/>
            <a:gdLst/>
            <a:ahLst/>
            <a:cxnLst/>
            <a:rect l="l" t="t" r="r" b="b"/>
            <a:pathLst>
              <a:path w="120000" h="120000" extrusionOk="0">
                <a:moveTo>
                  <a:pt x="10917" y="49082"/>
                </a:moveTo>
                <a:lnTo>
                  <a:pt x="16328" y="49082"/>
                </a:lnTo>
                <a:lnTo>
                  <a:pt x="16328" y="43671"/>
                </a:lnTo>
                <a:lnTo>
                  <a:pt x="10917" y="43671"/>
                </a:lnTo>
                <a:lnTo>
                  <a:pt x="10917" y="49082"/>
                </a:lnTo>
                <a:close/>
                <a:moveTo>
                  <a:pt x="10917" y="27246"/>
                </a:moveTo>
                <a:lnTo>
                  <a:pt x="16328" y="27246"/>
                </a:lnTo>
                <a:lnTo>
                  <a:pt x="16328" y="21835"/>
                </a:lnTo>
                <a:lnTo>
                  <a:pt x="10917" y="21835"/>
                </a:lnTo>
                <a:lnTo>
                  <a:pt x="10917" y="27246"/>
                </a:lnTo>
                <a:close/>
                <a:moveTo>
                  <a:pt x="10917" y="38164"/>
                </a:moveTo>
                <a:lnTo>
                  <a:pt x="16328" y="38164"/>
                </a:lnTo>
                <a:lnTo>
                  <a:pt x="16328" y="32753"/>
                </a:lnTo>
                <a:lnTo>
                  <a:pt x="10917" y="32753"/>
                </a:lnTo>
                <a:lnTo>
                  <a:pt x="10917" y="38164"/>
                </a:lnTo>
                <a:close/>
                <a:moveTo>
                  <a:pt x="16328" y="70917"/>
                </a:moveTo>
                <a:lnTo>
                  <a:pt x="10917" y="70917"/>
                </a:lnTo>
                <a:lnTo>
                  <a:pt x="10917" y="76328"/>
                </a:lnTo>
                <a:lnTo>
                  <a:pt x="16328" y="76328"/>
                </a:lnTo>
                <a:lnTo>
                  <a:pt x="16328" y="70917"/>
                </a:lnTo>
                <a:close/>
                <a:moveTo>
                  <a:pt x="16328" y="81835"/>
                </a:moveTo>
                <a:lnTo>
                  <a:pt x="10917" y="81835"/>
                </a:lnTo>
                <a:lnTo>
                  <a:pt x="10917" y="87246"/>
                </a:lnTo>
                <a:lnTo>
                  <a:pt x="16328" y="87246"/>
                </a:lnTo>
                <a:lnTo>
                  <a:pt x="16328" y="81835"/>
                </a:lnTo>
                <a:close/>
                <a:moveTo>
                  <a:pt x="10917" y="16328"/>
                </a:moveTo>
                <a:lnTo>
                  <a:pt x="16328" y="16328"/>
                </a:lnTo>
                <a:lnTo>
                  <a:pt x="16328" y="10917"/>
                </a:lnTo>
                <a:lnTo>
                  <a:pt x="10917" y="10917"/>
                </a:lnTo>
                <a:lnTo>
                  <a:pt x="10917" y="16328"/>
                </a:lnTo>
                <a:close/>
                <a:moveTo>
                  <a:pt x="16328" y="92753"/>
                </a:moveTo>
                <a:lnTo>
                  <a:pt x="10917" y="92753"/>
                </a:lnTo>
                <a:lnTo>
                  <a:pt x="10917" y="98164"/>
                </a:lnTo>
                <a:lnTo>
                  <a:pt x="16328" y="98164"/>
                </a:lnTo>
                <a:lnTo>
                  <a:pt x="16328" y="92753"/>
                </a:lnTo>
                <a:close/>
                <a:moveTo>
                  <a:pt x="16328" y="103671"/>
                </a:moveTo>
                <a:lnTo>
                  <a:pt x="10917" y="103671"/>
                </a:lnTo>
                <a:lnTo>
                  <a:pt x="10917" y="109082"/>
                </a:lnTo>
                <a:lnTo>
                  <a:pt x="16328" y="109082"/>
                </a:lnTo>
                <a:lnTo>
                  <a:pt x="16328" y="103671"/>
                </a:lnTo>
                <a:close/>
                <a:moveTo>
                  <a:pt x="109082" y="103671"/>
                </a:moveTo>
                <a:lnTo>
                  <a:pt x="103574" y="103671"/>
                </a:lnTo>
                <a:lnTo>
                  <a:pt x="103574" y="109082"/>
                </a:lnTo>
                <a:lnTo>
                  <a:pt x="109082" y="109082"/>
                </a:lnTo>
                <a:lnTo>
                  <a:pt x="109082" y="103671"/>
                </a:lnTo>
                <a:close/>
                <a:moveTo>
                  <a:pt x="109082" y="92753"/>
                </a:moveTo>
                <a:lnTo>
                  <a:pt x="103574" y="92753"/>
                </a:lnTo>
                <a:lnTo>
                  <a:pt x="103574" y="98164"/>
                </a:lnTo>
                <a:lnTo>
                  <a:pt x="109082" y="98164"/>
                </a:lnTo>
                <a:lnTo>
                  <a:pt x="109082" y="92753"/>
                </a:lnTo>
                <a:close/>
                <a:moveTo>
                  <a:pt x="103574" y="49082"/>
                </a:moveTo>
                <a:lnTo>
                  <a:pt x="109082" y="49082"/>
                </a:lnTo>
                <a:lnTo>
                  <a:pt x="109082" y="43671"/>
                </a:lnTo>
                <a:lnTo>
                  <a:pt x="103574" y="43671"/>
                </a:lnTo>
                <a:lnTo>
                  <a:pt x="103574" y="49082"/>
                </a:lnTo>
                <a:close/>
                <a:moveTo>
                  <a:pt x="103574" y="38164"/>
                </a:moveTo>
                <a:lnTo>
                  <a:pt x="109082" y="38164"/>
                </a:lnTo>
                <a:lnTo>
                  <a:pt x="109082" y="32753"/>
                </a:lnTo>
                <a:lnTo>
                  <a:pt x="103574" y="32753"/>
                </a:lnTo>
                <a:lnTo>
                  <a:pt x="103574" y="38164"/>
                </a:lnTo>
                <a:close/>
                <a:moveTo>
                  <a:pt x="109082" y="81835"/>
                </a:moveTo>
                <a:lnTo>
                  <a:pt x="103574" y="81835"/>
                </a:lnTo>
                <a:lnTo>
                  <a:pt x="103574" y="87246"/>
                </a:lnTo>
                <a:lnTo>
                  <a:pt x="109082" y="87246"/>
                </a:lnTo>
                <a:lnTo>
                  <a:pt x="109082" y="81835"/>
                </a:ln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21835" y="114492"/>
                </a:moveTo>
                <a:lnTo>
                  <a:pt x="10917" y="114492"/>
                </a:lnTo>
                <a:cubicBezTo>
                  <a:pt x="7922" y="114492"/>
                  <a:pt x="5410" y="112077"/>
                  <a:pt x="5410" y="109082"/>
                </a:cubicBezTo>
                <a:lnTo>
                  <a:pt x="5410" y="62705"/>
                </a:lnTo>
                <a:lnTo>
                  <a:pt x="21835" y="62705"/>
                </a:lnTo>
                <a:lnTo>
                  <a:pt x="21835" y="114492"/>
                </a:lnTo>
                <a:close/>
                <a:moveTo>
                  <a:pt x="21835" y="57294"/>
                </a:moveTo>
                <a:lnTo>
                  <a:pt x="5410" y="57294"/>
                </a:lnTo>
                <a:lnTo>
                  <a:pt x="5410" y="10917"/>
                </a:lnTo>
                <a:cubicBezTo>
                  <a:pt x="5410" y="7922"/>
                  <a:pt x="7922" y="5507"/>
                  <a:pt x="10917" y="5507"/>
                </a:cubicBezTo>
                <a:lnTo>
                  <a:pt x="21835" y="5507"/>
                </a:lnTo>
                <a:lnTo>
                  <a:pt x="21835" y="57294"/>
                </a:lnTo>
                <a:close/>
                <a:moveTo>
                  <a:pt x="92657" y="114492"/>
                </a:moveTo>
                <a:lnTo>
                  <a:pt x="27246" y="114492"/>
                </a:lnTo>
                <a:lnTo>
                  <a:pt x="27246" y="62705"/>
                </a:lnTo>
                <a:lnTo>
                  <a:pt x="92657" y="62705"/>
                </a:lnTo>
                <a:lnTo>
                  <a:pt x="92657" y="114492"/>
                </a:lnTo>
                <a:close/>
                <a:moveTo>
                  <a:pt x="92657" y="57294"/>
                </a:moveTo>
                <a:lnTo>
                  <a:pt x="27246" y="57294"/>
                </a:lnTo>
                <a:lnTo>
                  <a:pt x="27246" y="5507"/>
                </a:lnTo>
                <a:lnTo>
                  <a:pt x="92657" y="5507"/>
                </a:lnTo>
                <a:lnTo>
                  <a:pt x="92657" y="57294"/>
                </a:lnTo>
                <a:close/>
                <a:moveTo>
                  <a:pt x="114492" y="109082"/>
                </a:moveTo>
                <a:cubicBezTo>
                  <a:pt x="114492" y="112077"/>
                  <a:pt x="112077" y="114492"/>
                  <a:pt x="109082" y="114492"/>
                </a:cubicBezTo>
                <a:lnTo>
                  <a:pt x="98164" y="114492"/>
                </a:lnTo>
                <a:lnTo>
                  <a:pt x="98164" y="62705"/>
                </a:lnTo>
                <a:lnTo>
                  <a:pt x="114492" y="62705"/>
                </a:lnTo>
                <a:lnTo>
                  <a:pt x="114492" y="109082"/>
                </a:lnTo>
                <a:close/>
                <a:moveTo>
                  <a:pt x="114492" y="57294"/>
                </a:moveTo>
                <a:lnTo>
                  <a:pt x="98164" y="57294"/>
                </a:lnTo>
                <a:lnTo>
                  <a:pt x="98164" y="5507"/>
                </a:lnTo>
                <a:lnTo>
                  <a:pt x="109082" y="5507"/>
                </a:lnTo>
                <a:cubicBezTo>
                  <a:pt x="112077" y="5507"/>
                  <a:pt x="114492" y="7922"/>
                  <a:pt x="114492" y="10917"/>
                </a:cubicBezTo>
                <a:lnTo>
                  <a:pt x="114492" y="57294"/>
                </a:lnTo>
                <a:close/>
                <a:moveTo>
                  <a:pt x="103574" y="16328"/>
                </a:moveTo>
                <a:lnTo>
                  <a:pt x="109082" y="16328"/>
                </a:lnTo>
                <a:lnTo>
                  <a:pt x="109082" y="10917"/>
                </a:lnTo>
                <a:lnTo>
                  <a:pt x="103574" y="10917"/>
                </a:lnTo>
                <a:lnTo>
                  <a:pt x="103574" y="16328"/>
                </a:lnTo>
                <a:close/>
                <a:moveTo>
                  <a:pt x="109082" y="70917"/>
                </a:moveTo>
                <a:lnTo>
                  <a:pt x="103574" y="70917"/>
                </a:lnTo>
                <a:lnTo>
                  <a:pt x="103574" y="76328"/>
                </a:lnTo>
                <a:lnTo>
                  <a:pt x="109082" y="76328"/>
                </a:lnTo>
                <a:lnTo>
                  <a:pt x="109082" y="70917"/>
                </a:lnTo>
                <a:close/>
                <a:moveTo>
                  <a:pt x="103574" y="27246"/>
                </a:moveTo>
                <a:lnTo>
                  <a:pt x="109082" y="27246"/>
                </a:lnTo>
                <a:lnTo>
                  <a:pt x="109082" y="21835"/>
                </a:lnTo>
                <a:lnTo>
                  <a:pt x="103574" y="21835"/>
                </a:lnTo>
                <a:lnTo>
                  <a:pt x="103574" y="27246"/>
                </a:ln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16"/>
          <p:cNvSpPr/>
          <p:nvPr/>
        </p:nvSpPr>
        <p:spPr>
          <a:xfrm>
            <a:off x="6124149" y="2414535"/>
            <a:ext cx="363000" cy="363000"/>
          </a:xfrm>
          <a:custGeom>
            <a:avLst/>
            <a:gdLst/>
            <a:ahLst/>
            <a:cxnLst/>
            <a:rect l="l" t="t" r="r" b="b"/>
            <a:pathLst>
              <a:path w="120000" h="120000" extrusionOk="0">
                <a:moveTo>
                  <a:pt x="16341" y="103671"/>
                </a:moveTo>
                <a:lnTo>
                  <a:pt x="10829" y="103671"/>
                </a:lnTo>
                <a:lnTo>
                  <a:pt x="10829" y="109082"/>
                </a:lnTo>
                <a:lnTo>
                  <a:pt x="16341" y="109082"/>
                </a:lnTo>
                <a:lnTo>
                  <a:pt x="16341" y="103671"/>
                </a:lnTo>
                <a:close/>
                <a:moveTo>
                  <a:pt x="16341" y="81835"/>
                </a:moveTo>
                <a:lnTo>
                  <a:pt x="10829" y="81835"/>
                </a:lnTo>
                <a:lnTo>
                  <a:pt x="10829" y="87246"/>
                </a:lnTo>
                <a:lnTo>
                  <a:pt x="16341" y="87246"/>
                </a:lnTo>
                <a:lnTo>
                  <a:pt x="16341" y="81835"/>
                </a:lnTo>
                <a:close/>
                <a:moveTo>
                  <a:pt x="10829" y="38164"/>
                </a:moveTo>
                <a:lnTo>
                  <a:pt x="16341" y="38164"/>
                </a:lnTo>
                <a:lnTo>
                  <a:pt x="16341" y="32753"/>
                </a:lnTo>
                <a:lnTo>
                  <a:pt x="10829" y="32753"/>
                </a:lnTo>
                <a:lnTo>
                  <a:pt x="10829" y="38164"/>
                </a:lnTo>
                <a:close/>
                <a:moveTo>
                  <a:pt x="16341" y="92753"/>
                </a:moveTo>
                <a:lnTo>
                  <a:pt x="10829" y="92753"/>
                </a:lnTo>
                <a:lnTo>
                  <a:pt x="10829" y="98164"/>
                </a:lnTo>
                <a:lnTo>
                  <a:pt x="16341" y="98164"/>
                </a:lnTo>
                <a:lnTo>
                  <a:pt x="16341" y="92753"/>
                </a:lnTo>
                <a:close/>
                <a:moveTo>
                  <a:pt x="10829" y="60000"/>
                </a:moveTo>
                <a:lnTo>
                  <a:pt x="16341" y="60000"/>
                </a:lnTo>
                <a:lnTo>
                  <a:pt x="16341" y="54589"/>
                </a:lnTo>
                <a:lnTo>
                  <a:pt x="10829" y="54589"/>
                </a:lnTo>
                <a:lnTo>
                  <a:pt x="10829" y="60000"/>
                </a:lnTo>
                <a:close/>
                <a:moveTo>
                  <a:pt x="10829" y="49082"/>
                </a:moveTo>
                <a:lnTo>
                  <a:pt x="16341" y="49082"/>
                </a:lnTo>
                <a:lnTo>
                  <a:pt x="16341" y="43671"/>
                </a:lnTo>
                <a:lnTo>
                  <a:pt x="10829" y="43671"/>
                </a:lnTo>
                <a:lnTo>
                  <a:pt x="10829" y="49082"/>
                </a:lnTo>
                <a:close/>
                <a:moveTo>
                  <a:pt x="87316" y="21835"/>
                </a:moveTo>
                <a:lnTo>
                  <a:pt x="10829" y="21835"/>
                </a:lnTo>
                <a:cubicBezTo>
                  <a:pt x="4834" y="21835"/>
                  <a:pt x="0" y="26763"/>
                  <a:pt x="0" y="32753"/>
                </a:cubicBezTo>
                <a:lnTo>
                  <a:pt x="0" y="109082"/>
                </a:lnTo>
                <a:cubicBezTo>
                  <a:pt x="0" y="115072"/>
                  <a:pt x="4834" y="120000"/>
                  <a:pt x="10829" y="120000"/>
                </a:cubicBezTo>
                <a:lnTo>
                  <a:pt x="87316" y="120000"/>
                </a:lnTo>
                <a:cubicBezTo>
                  <a:pt x="93311" y="120000"/>
                  <a:pt x="98243" y="115072"/>
                  <a:pt x="98243" y="109082"/>
                </a:cubicBezTo>
                <a:lnTo>
                  <a:pt x="98243" y="32753"/>
                </a:lnTo>
                <a:cubicBezTo>
                  <a:pt x="98243" y="26763"/>
                  <a:pt x="93311" y="21835"/>
                  <a:pt x="87316" y="21835"/>
                </a:cubicBezTo>
                <a:close/>
                <a:moveTo>
                  <a:pt x="21756" y="114492"/>
                </a:moveTo>
                <a:lnTo>
                  <a:pt x="10829" y="114492"/>
                </a:lnTo>
                <a:cubicBezTo>
                  <a:pt x="7832" y="114492"/>
                  <a:pt x="5414" y="112077"/>
                  <a:pt x="5414" y="109082"/>
                </a:cubicBezTo>
                <a:lnTo>
                  <a:pt x="5414" y="73623"/>
                </a:lnTo>
                <a:lnTo>
                  <a:pt x="21756" y="73623"/>
                </a:lnTo>
                <a:lnTo>
                  <a:pt x="21756" y="114492"/>
                </a:lnTo>
                <a:close/>
                <a:moveTo>
                  <a:pt x="21756" y="68212"/>
                </a:moveTo>
                <a:lnTo>
                  <a:pt x="5414" y="68212"/>
                </a:lnTo>
                <a:lnTo>
                  <a:pt x="5414" y="32753"/>
                </a:lnTo>
                <a:cubicBezTo>
                  <a:pt x="5414" y="29758"/>
                  <a:pt x="7832" y="27246"/>
                  <a:pt x="10829" y="27246"/>
                </a:cubicBezTo>
                <a:lnTo>
                  <a:pt x="21756" y="27246"/>
                </a:lnTo>
                <a:lnTo>
                  <a:pt x="21756" y="68212"/>
                </a:lnTo>
                <a:close/>
                <a:moveTo>
                  <a:pt x="70878" y="114492"/>
                </a:moveTo>
                <a:lnTo>
                  <a:pt x="27268" y="114492"/>
                </a:lnTo>
                <a:lnTo>
                  <a:pt x="27268" y="73623"/>
                </a:lnTo>
                <a:lnTo>
                  <a:pt x="70878" y="73623"/>
                </a:lnTo>
                <a:lnTo>
                  <a:pt x="70878" y="114492"/>
                </a:lnTo>
                <a:close/>
                <a:moveTo>
                  <a:pt x="70878" y="68212"/>
                </a:moveTo>
                <a:lnTo>
                  <a:pt x="27268" y="68212"/>
                </a:lnTo>
                <a:lnTo>
                  <a:pt x="27268" y="27246"/>
                </a:lnTo>
                <a:lnTo>
                  <a:pt x="70878" y="27246"/>
                </a:lnTo>
                <a:lnTo>
                  <a:pt x="70878" y="68212"/>
                </a:lnTo>
                <a:close/>
                <a:moveTo>
                  <a:pt x="92731" y="109082"/>
                </a:moveTo>
                <a:cubicBezTo>
                  <a:pt x="92731" y="112077"/>
                  <a:pt x="90314" y="114492"/>
                  <a:pt x="87316" y="114492"/>
                </a:cubicBezTo>
                <a:lnTo>
                  <a:pt x="76390" y="114492"/>
                </a:lnTo>
                <a:lnTo>
                  <a:pt x="76390" y="73623"/>
                </a:lnTo>
                <a:lnTo>
                  <a:pt x="92731" y="73623"/>
                </a:lnTo>
                <a:lnTo>
                  <a:pt x="92731" y="109082"/>
                </a:lnTo>
                <a:close/>
                <a:moveTo>
                  <a:pt x="92731" y="68212"/>
                </a:moveTo>
                <a:lnTo>
                  <a:pt x="76390" y="68212"/>
                </a:lnTo>
                <a:lnTo>
                  <a:pt x="76390" y="27246"/>
                </a:lnTo>
                <a:lnTo>
                  <a:pt x="87316" y="27246"/>
                </a:lnTo>
                <a:cubicBezTo>
                  <a:pt x="90314" y="27246"/>
                  <a:pt x="92731" y="29758"/>
                  <a:pt x="92731" y="32753"/>
                </a:cubicBezTo>
                <a:lnTo>
                  <a:pt x="92731" y="68212"/>
                </a:lnTo>
                <a:close/>
                <a:moveTo>
                  <a:pt x="81804" y="38164"/>
                </a:moveTo>
                <a:lnTo>
                  <a:pt x="87316" y="38164"/>
                </a:lnTo>
                <a:lnTo>
                  <a:pt x="87316" y="32753"/>
                </a:lnTo>
                <a:lnTo>
                  <a:pt x="81804" y="32753"/>
                </a:lnTo>
                <a:lnTo>
                  <a:pt x="81804" y="38164"/>
                </a:lnTo>
                <a:close/>
                <a:moveTo>
                  <a:pt x="109073" y="0"/>
                </a:moveTo>
                <a:lnTo>
                  <a:pt x="32683" y="0"/>
                </a:lnTo>
                <a:cubicBezTo>
                  <a:pt x="26688" y="0"/>
                  <a:pt x="21756" y="4927"/>
                  <a:pt x="21756" y="10917"/>
                </a:cubicBezTo>
                <a:lnTo>
                  <a:pt x="21756" y="13623"/>
                </a:lnTo>
                <a:cubicBezTo>
                  <a:pt x="21756" y="15265"/>
                  <a:pt x="22917" y="16328"/>
                  <a:pt x="24560" y="16328"/>
                </a:cubicBezTo>
                <a:cubicBezTo>
                  <a:pt x="26107" y="16328"/>
                  <a:pt x="27268" y="15265"/>
                  <a:pt x="27268" y="13623"/>
                </a:cubicBezTo>
                <a:lnTo>
                  <a:pt x="27268" y="10917"/>
                </a:lnTo>
                <a:cubicBezTo>
                  <a:pt x="27268" y="7922"/>
                  <a:pt x="29685" y="5507"/>
                  <a:pt x="32683" y="5507"/>
                </a:cubicBezTo>
                <a:lnTo>
                  <a:pt x="109073" y="5507"/>
                </a:lnTo>
                <a:cubicBezTo>
                  <a:pt x="112070" y="5507"/>
                  <a:pt x="114585" y="7922"/>
                  <a:pt x="114585" y="10917"/>
                </a:cubicBezTo>
                <a:lnTo>
                  <a:pt x="114585" y="87246"/>
                </a:lnTo>
                <a:cubicBezTo>
                  <a:pt x="114585" y="90241"/>
                  <a:pt x="112070" y="92753"/>
                  <a:pt x="109073" y="92753"/>
                </a:cubicBezTo>
                <a:lnTo>
                  <a:pt x="106365" y="92753"/>
                </a:lnTo>
                <a:cubicBezTo>
                  <a:pt x="104721" y="92753"/>
                  <a:pt x="103658" y="93816"/>
                  <a:pt x="103658" y="95458"/>
                </a:cubicBezTo>
                <a:cubicBezTo>
                  <a:pt x="103658" y="97101"/>
                  <a:pt x="104721" y="98164"/>
                  <a:pt x="106365" y="98164"/>
                </a:cubicBezTo>
                <a:lnTo>
                  <a:pt x="109073" y="98164"/>
                </a:lnTo>
                <a:cubicBezTo>
                  <a:pt x="115165" y="98164"/>
                  <a:pt x="120000" y="93236"/>
                  <a:pt x="120000" y="87246"/>
                </a:cubicBezTo>
                <a:lnTo>
                  <a:pt x="120000" y="10917"/>
                </a:lnTo>
                <a:cubicBezTo>
                  <a:pt x="120000" y="4927"/>
                  <a:pt x="115165" y="0"/>
                  <a:pt x="109073" y="0"/>
                </a:cubicBezTo>
                <a:close/>
                <a:moveTo>
                  <a:pt x="81804" y="49082"/>
                </a:moveTo>
                <a:lnTo>
                  <a:pt x="87316" y="49082"/>
                </a:lnTo>
                <a:lnTo>
                  <a:pt x="87316" y="43671"/>
                </a:lnTo>
                <a:lnTo>
                  <a:pt x="81804" y="43671"/>
                </a:lnTo>
                <a:lnTo>
                  <a:pt x="81804" y="49082"/>
                </a:lnTo>
                <a:close/>
                <a:moveTo>
                  <a:pt x="87316" y="92753"/>
                </a:moveTo>
                <a:lnTo>
                  <a:pt x="81804" y="92753"/>
                </a:lnTo>
                <a:lnTo>
                  <a:pt x="81804" y="98164"/>
                </a:lnTo>
                <a:lnTo>
                  <a:pt x="87316" y="98164"/>
                </a:lnTo>
                <a:lnTo>
                  <a:pt x="87316" y="92753"/>
                </a:lnTo>
                <a:close/>
                <a:moveTo>
                  <a:pt x="81804" y="60000"/>
                </a:moveTo>
                <a:lnTo>
                  <a:pt x="87316" y="60000"/>
                </a:lnTo>
                <a:lnTo>
                  <a:pt x="87316" y="54589"/>
                </a:lnTo>
                <a:lnTo>
                  <a:pt x="81804" y="54589"/>
                </a:lnTo>
                <a:lnTo>
                  <a:pt x="81804" y="60000"/>
                </a:lnTo>
                <a:close/>
                <a:moveTo>
                  <a:pt x="87316" y="81835"/>
                </a:moveTo>
                <a:lnTo>
                  <a:pt x="81804" y="81835"/>
                </a:lnTo>
                <a:lnTo>
                  <a:pt x="81804" y="87246"/>
                </a:lnTo>
                <a:lnTo>
                  <a:pt x="87316" y="87246"/>
                </a:lnTo>
                <a:lnTo>
                  <a:pt x="87316" y="81835"/>
                </a:lnTo>
                <a:close/>
                <a:moveTo>
                  <a:pt x="87316" y="103671"/>
                </a:moveTo>
                <a:lnTo>
                  <a:pt x="81804" y="103671"/>
                </a:lnTo>
                <a:lnTo>
                  <a:pt x="81804" y="109082"/>
                </a:lnTo>
                <a:lnTo>
                  <a:pt x="87316" y="109082"/>
                </a:lnTo>
                <a:lnTo>
                  <a:pt x="87316" y="103671"/>
                </a:ln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6"/>
          <p:cNvSpPr/>
          <p:nvPr/>
        </p:nvSpPr>
        <p:spPr>
          <a:xfrm>
            <a:off x="6810489" y="2414535"/>
            <a:ext cx="372300" cy="363000"/>
          </a:xfrm>
          <a:custGeom>
            <a:avLst/>
            <a:gdLst/>
            <a:ahLst/>
            <a:cxnLst/>
            <a:rect l="l" t="t" r="r" b="b"/>
            <a:pathLst>
              <a:path w="120000" h="120000" extrusionOk="0">
                <a:moveTo>
                  <a:pt x="10917" y="27246"/>
                </a:moveTo>
                <a:lnTo>
                  <a:pt x="16425" y="27246"/>
                </a:lnTo>
                <a:lnTo>
                  <a:pt x="16425" y="21835"/>
                </a:lnTo>
                <a:lnTo>
                  <a:pt x="10917" y="21835"/>
                </a:lnTo>
                <a:lnTo>
                  <a:pt x="10917" y="27246"/>
                </a:lnTo>
                <a:close/>
                <a:moveTo>
                  <a:pt x="10917" y="38164"/>
                </a:moveTo>
                <a:lnTo>
                  <a:pt x="16425" y="38164"/>
                </a:lnTo>
                <a:lnTo>
                  <a:pt x="16425" y="32753"/>
                </a:lnTo>
                <a:lnTo>
                  <a:pt x="10917" y="32753"/>
                </a:lnTo>
                <a:lnTo>
                  <a:pt x="10917" y="38164"/>
                </a:lnTo>
                <a:close/>
                <a:moveTo>
                  <a:pt x="16425" y="103671"/>
                </a:moveTo>
                <a:lnTo>
                  <a:pt x="10917" y="103671"/>
                </a:lnTo>
                <a:lnTo>
                  <a:pt x="10917" y="109082"/>
                </a:lnTo>
                <a:lnTo>
                  <a:pt x="16425" y="109082"/>
                </a:lnTo>
                <a:lnTo>
                  <a:pt x="16425" y="103671"/>
                </a:lnTo>
                <a:close/>
                <a:moveTo>
                  <a:pt x="16425" y="81835"/>
                </a:moveTo>
                <a:lnTo>
                  <a:pt x="10917" y="81835"/>
                </a:lnTo>
                <a:lnTo>
                  <a:pt x="10917" y="87246"/>
                </a:lnTo>
                <a:lnTo>
                  <a:pt x="16425" y="87246"/>
                </a:lnTo>
                <a:lnTo>
                  <a:pt x="16425" y="81835"/>
                </a:lnTo>
                <a:close/>
                <a:moveTo>
                  <a:pt x="16425" y="70917"/>
                </a:moveTo>
                <a:lnTo>
                  <a:pt x="10917" y="70917"/>
                </a:lnTo>
                <a:lnTo>
                  <a:pt x="10917" y="76328"/>
                </a:lnTo>
                <a:lnTo>
                  <a:pt x="16425" y="76328"/>
                </a:lnTo>
                <a:lnTo>
                  <a:pt x="16425" y="70917"/>
                </a:lnTo>
                <a:close/>
                <a:moveTo>
                  <a:pt x="16425" y="92753"/>
                </a:moveTo>
                <a:lnTo>
                  <a:pt x="10917" y="92753"/>
                </a:lnTo>
                <a:lnTo>
                  <a:pt x="10917" y="98164"/>
                </a:lnTo>
                <a:lnTo>
                  <a:pt x="16425" y="98164"/>
                </a:lnTo>
                <a:lnTo>
                  <a:pt x="16425" y="92753"/>
                </a:lnTo>
                <a:close/>
                <a:moveTo>
                  <a:pt x="10917" y="49082"/>
                </a:moveTo>
                <a:lnTo>
                  <a:pt x="16425" y="49082"/>
                </a:lnTo>
                <a:lnTo>
                  <a:pt x="16425" y="43671"/>
                </a:lnTo>
                <a:lnTo>
                  <a:pt x="10917" y="43671"/>
                </a:lnTo>
                <a:lnTo>
                  <a:pt x="10917" y="49082"/>
                </a:lnTo>
                <a:close/>
                <a:moveTo>
                  <a:pt x="10917" y="16328"/>
                </a:moveTo>
                <a:lnTo>
                  <a:pt x="16425" y="16328"/>
                </a:lnTo>
                <a:lnTo>
                  <a:pt x="16425" y="10917"/>
                </a:lnTo>
                <a:lnTo>
                  <a:pt x="10917" y="10917"/>
                </a:lnTo>
                <a:lnTo>
                  <a:pt x="10917" y="16328"/>
                </a:lnTo>
                <a:close/>
                <a:moveTo>
                  <a:pt x="103671" y="27246"/>
                </a:moveTo>
                <a:lnTo>
                  <a:pt x="109082" y="27246"/>
                </a:lnTo>
                <a:lnTo>
                  <a:pt x="109082" y="21835"/>
                </a:lnTo>
                <a:lnTo>
                  <a:pt x="103671" y="21835"/>
                </a:lnTo>
                <a:lnTo>
                  <a:pt x="103671" y="27246"/>
                </a:lnTo>
                <a:close/>
                <a:moveTo>
                  <a:pt x="103671" y="38164"/>
                </a:moveTo>
                <a:lnTo>
                  <a:pt x="109082" y="38164"/>
                </a:lnTo>
                <a:lnTo>
                  <a:pt x="109082" y="32753"/>
                </a:lnTo>
                <a:lnTo>
                  <a:pt x="103671" y="32753"/>
                </a:lnTo>
                <a:lnTo>
                  <a:pt x="103671" y="38164"/>
                </a:lnTo>
                <a:close/>
                <a:moveTo>
                  <a:pt x="103671" y="49082"/>
                </a:moveTo>
                <a:lnTo>
                  <a:pt x="109082" y="49082"/>
                </a:lnTo>
                <a:lnTo>
                  <a:pt x="109082" y="43671"/>
                </a:lnTo>
                <a:lnTo>
                  <a:pt x="103671" y="43671"/>
                </a:lnTo>
                <a:lnTo>
                  <a:pt x="103671" y="49082"/>
                </a:ln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21835" y="114492"/>
                </a:moveTo>
                <a:lnTo>
                  <a:pt x="10917" y="114492"/>
                </a:lnTo>
                <a:cubicBezTo>
                  <a:pt x="7922" y="114492"/>
                  <a:pt x="5507" y="112077"/>
                  <a:pt x="5507" y="109082"/>
                </a:cubicBezTo>
                <a:lnTo>
                  <a:pt x="5507" y="62705"/>
                </a:lnTo>
                <a:lnTo>
                  <a:pt x="21835" y="62705"/>
                </a:lnTo>
                <a:lnTo>
                  <a:pt x="21835" y="114492"/>
                </a:lnTo>
                <a:close/>
                <a:moveTo>
                  <a:pt x="21835" y="57294"/>
                </a:moveTo>
                <a:lnTo>
                  <a:pt x="5507" y="57294"/>
                </a:lnTo>
                <a:lnTo>
                  <a:pt x="5507" y="10917"/>
                </a:lnTo>
                <a:cubicBezTo>
                  <a:pt x="5507" y="7922"/>
                  <a:pt x="7922" y="5507"/>
                  <a:pt x="10917" y="5507"/>
                </a:cubicBezTo>
                <a:lnTo>
                  <a:pt x="21835" y="5507"/>
                </a:lnTo>
                <a:lnTo>
                  <a:pt x="21835" y="57294"/>
                </a:lnTo>
                <a:close/>
                <a:moveTo>
                  <a:pt x="92753" y="114492"/>
                </a:moveTo>
                <a:lnTo>
                  <a:pt x="27246" y="114492"/>
                </a:lnTo>
                <a:lnTo>
                  <a:pt x="27246" y="5507"/>
                </a:lnTo>
                <a:lnTo>
                  <a:pt x="92753" y="5507"/>
                </a:lnTo>
                <a:lnTo>
                  <a:pt x="92753" y="114492"/>
                </a:lnTo>
                <a:close/>
                <a:moveTo>
                  <a:pt x="114589" y="109082"/>
                </a:moveTo>
                <a:cubicBezTo>
                  <a:pt x="114589" y="112077"/>
                  <a:pt x="112077" y="114492"/>
                  <a:pt x="109082" y="114492"/>
                </a:cubicBezTo>
                <a:lnTo>
                  <a:pt x="98164" y="114492"/>
                </a:lnTo>
                <a:lnTo>
                  <a:pt x="98164" y="62705"/>
                </a:lnTo>
                <a:lnTo>
                  <a:pt x="114589" y="62705"/>
                </a:lnTo>
                <a:lnTo>
                  <a:pt x="114589" y="109082"/>
                </a:lnTo>
                <a:close/>
                <a:moveTo>
                  <a:pt x="114589" y="57294"/>
                </a:moveTo>
                <a:lnTo>
                  <a:pt x="98164" y="57294"/>
                </a:lnTo>
                <a:lnTo>
                  <a:pt x="98164" y="5507"/>
                </a:lnTo>
                <a:lnTo>
                  <a:pt x="109082" y="5507"/>
                </a:lnTo>
                <a:cubicBezTo>
                  <a:pt x="112077" y="5507"/>
                  <a:pt x="114589" y="7922"/>
                  <a:pt x="114589" y="10917"/>
                </a:cubicBezTo>
                <a:lnTo>
                  <a:pt x="114589" y="57294"/>
                </a:lnTo>
                <a:close/>
                <a:moveTo>
                  <a:pt x="103671" y="16328"/>
                </a:moveTo>
                <a:lnTo>
                  <a:pt x="109082" y="16328"/>
                </a:lnTo>
                <a:lnTo>
                  <a:pt x="109082" y="10917"/>
                </a:lnTo>
                <a:lnTo>
                  <a:pt x="103671" y="10917"/>
                </a:lnTo>
                <a:lnTo>
                  <a:pt x="103671" y="16328"/>
                </a:lnTo>
                <a:close/>
                <a:moveTo>
                  <a:pt x="109082" y="92753"/>
                </a:moveTo>
                <a:lnTo>
                  <a:pt x="103671" y="92753"/>
                </a:lnTo>
                <a:lnTo>
                  <a:pt x="103671" y="98164"/>
                </a:lnTo>
                <a:lnTo>
                  <a:pt x="109082" y="98164"/>
                </a:lnTo>
                <a:lnTo>
                  <a:pt x="109082" y="92753"/>
                </a:lnTo>
                <a:close/>
                <a:moveTo>
                  <a:pt x="109082" y="70917"/>
                </a:moveTo>
                <a:lnTo>
                  <a:pt x="103671" y="70917"/>
                </a:lnTo>
                <a:lnTo>
                  <a:pt x="103671" y="76328"/>
                </a:lnTo>
                <a:lnTo>
                  <a:pt x="109082" y="76328"/>
                </a:lnTo>
                <a:lnTo>
                  <a:pt x="109082" y="70917"/>
                </a:lnTo>
                <a:close/>
                <a:moveTo>
                  <a:pt x="109082" y="81835"/>
                </a:moveTo>
                <a:lnTo>
                  <a:pt x="103671" y="81835"/>
                </a:lnTo>
                <a:lnTo>
                  <a:pt x="103671" y="87246"/>
                </a:lnTo>
                <a:lnTo>
                  <a:pt x="109082" y="87246"/>
                </a:lnTo>
                <a:lnTo>
                  <a:pt x="109082" y="81835"/>
                </a:lnTo>
                <a:close/>
                <a:moveTo>
                  <a:pt x="109082" y="103671"/>
                </a:moveTo>
                <a:lnTo>
                  <a:pt x="103671" y="103671"/>
                </a:lnTo>
                <a:lnTo>
                  <a:pt x="103671" y="109082"/>
                </a:lnTo>
                <a:lnTo>
                  <a:pt x="109082" y="109082"/>
                </a:lnTo>
                <a:lnTo>
                  <a:pt x="109082" y="103671"/>
                </a:lnTo>
                <a:close/>
                <a:moveTo>
                  <a:pt x="46376" y="81835"/>
                </a:moveTo>
                <a:cubicBezTo>
                  <a:pt x="46956" y="81835"/>
                  <a:pt x="47439" y="81545"/>
                  <a:pt x="48019" y="81256"/>
                </a:cubicBezTo>
                <a:lnTo>
                  <a:pt x="48019" y="81256"/>
                </a:lnTo>
                <a:lnTo>
                  <a:pt x="77971" y="62222"/>
                </a:lnTo>
                <a:lnTo>
                  <a:pt x="77971" y="62222"/>
                </a:lnTo>
                <a:cubicBezTo>
                  <a:pt x="78550" y="61642"/>
                  <a:pt x="79130" y="60772"/>
                  <a:pt x="79130" y="60000"/>
                </a:cubicBezTo>
                <a:cubicBezTo>
                  <a:pt x="79130" y="59227"/>
                  <a:pt x="78550" y="58357"/>
                  <a:pt x="77971" y="57777"/>
                </a:cubicBezTo>
                <a:lnTo>
                  <a:pt x="77971" y="57777"/>
                </a:lnTo>
                <a:lnTo>
                  <a:pt x="48019" y="38743"/>
                </a:lnTo>
                <a:lnTo>
                  <a:pt x="48019" y="38743"/>
                </a:lnTo>
                <a:cubicBezTo>
                  <a:pt x="47439" y="38454"/>
                  <a:pt x="46956" y="38164"/>
                  <a:pt x="46376" y="38164"/>
                </a:cubicBezTo>
                <a:cubicBezTo>
                  <a:pt x="44734" y="38164"/>
                  <a:pt x="43671" y="39323"/>
                  <a:pt x="43671" y="40869"/>
                </a:cubicBezTo>
                <a:lnTo>
                  <a:pt x="43671" y="79130"/>
                </a:lnTo>
                <a:cubicBezTo>
                  <a:pt x="43671" y="80676"/>
                  <a:pt x="44734" y="81835"/>
                  <a:pt x="46376" y="81835"/>
                </a:cubicBezTo>
                <a:close/>
                <a:moveTo>
                  <a:pt x="49082" y="45797"/>
                </a:moveTo>
                <a:lnTo>
                  <a:pt x="71207" y="60000"/>
                </a:lnTo>
                <a:lnTo>
                  <a:pt x="49082" y="74202"/>
                </a:lnTo>
                <a:lnTo>
                  <a:pt x="49082" y="45797"/>
                </a:ln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6"/>
          <p:cNvSpPr/>
          <p:nvPr/>
        </p:nvSpPr>
        <p:spPr>
          <a:xfrm>
            <a:off x="554975" y="3100877"/>
            <a:ext cx="372300" cy="363000"/>
          </a:xfrm>
          <a:custGeom>
            <a:avLst/>
            <a:gdLst/>
            <a:ahLst/>
            <a:cxnLst/>
            <a:rect l="l" t="t" r="r" b="b"/>
            <a:pathLst>
              <a:path w="120000" h="120000" extrusionOk="0">
                <a:moveTo>
                  <a:pt x="60000" y="0"/>
                </a:moveTo>
                <a:cubicBezTo>
                  <a:pt x="26763" y="0"/>
                  <a:pt x="0" y="26666"/>
                  <a:pt x="0" y="60000"/>
                </a:cubicBezTo>
                <a:cubicBezTo>
                  <a:pt x="0" y="93236"/>
                  <a:pt x="26763" y="120000"/>
                  <a:pt x="60000" y="120000"/>
                </a:cubicBezTo>
                <a:cubicBezTo>
                  <a:pt x="93236" y="120000"/>
                  <a:pt x="120000" y="93236"/>
                  <a:pt x="120000" y="60000"/>
                </a:cubicBezTo>
                <a:cubicBezTo>
                  <a:pt x="120000" y="26666"/>
                  <a:pt x="93236" y="0"/>
                  <a:pt x="60000" y="0"/>
                </a:cubicBezTo>
                <a:close/>
                <a:moveTo>
                  <a:pt x="114299" y="57198"/>
                </a:moveTo>
                <a:lnTo>
                  <a:pt x="66570" y="57198"/>
                </a:lnTo>
                <a:lnTo>
                  <a:pt x="100386" y="23381"/>
                </a:lnTo>
                <a:cubicBezTo>
                  <a:pt x="108502" y="32463"/>
                  <a:pt x="113719" y="44154"/>
                  <a:pt x="114299" y="57198"/>
                </a:cubicBezTo>
                <a:close/>
                <a:moveTo>
                  <a:pt x="60000" y="114492"/>
                </a:moveTo>
                <a:cubicBezTo>
                  <a:pt x="30048" y="114492"/>
                  <a:pt x="5507" y="89951"/>
                  <a:pt x="5507" y="60000"/>
                </a:cubicBezTo>
                <a:cubicBezTo>
                  <a:pt x="5507" y="29951"/>
                  <a:pt x="30048" y="5410"/>
                  <a:pt x="60000" y="5410"/>
                </a:cubicBezTo>
                <a:cubicBezTo>
                  <a:pt x="74202" y="5410"/>
                  <a:pt x="87053" y="10917"/>
                  <a:pt x="96521" y="19613"/>
                </a:cubicBezTo>
                <a:lnTo>
                  <a:pt x="58067" y="58067"/>
                </a:lnTo>
                <a:cubicBezTo>
                  <a:pt x="57584" y="58647"/>
                  <a:pt x="57294" y="59130"/>
                  <a:pt x="57294" y="60000"/>
                </a:cubicBezTo>
                <a:cubicBezTo>
                  <a:pt x="57294" y="61642"/>
                  <a:pt x="58357" y="62705"/>
                  <a:pt x="60000" y="62705"/>
                </a:cubicBezTo>
                <a:lnTo>
                  <a:pt x="114299" y="62705"/>
                </a:lnTo>
                <a:cubicBezTo>
                  <a:pt x="112946" y="91594"/>
                  <a:pt x="89178" y="114492"/>
                  <a:pt x="60000" y="114492"/>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6"/>
          <p:cNvSpPr/>
          <p:nvPr/>
        </p:nvSpPr>
        <p:spPr>
          <a:xfrm>
            <a:off x="1251121" y="3140096"/>
            <a:ext cx="363000" cy="293700"/>
          </a:xfrm>
          <a:custGeom>
            <a:avLst/>
            <a:gdLst/>
            <a:ahLst/>
            <a:cxnLst/>
            <a:rect l="l" t="t" r="r" b="b"/>
            <a:pathLst>
              <a:path w="120000" h="120000" extrusionOk="0">
                <a:moveTo>
                  <a:pt x="19033" y="73346"/>
                </a:moveTo>
                <a:lnTo>
                  <a:pt x="2705" y="73346"/>
                </a:lnTo>
                <a:cubicBezTo>
                  <a:pt x="1062" y="73346"/>
                  <a:pt x="0" y="74645"/>
                  <a:pt x="0" y="76653"/>
                </a:cubicBezTo>
                <a:lnTo>
                  <a:pt x="0" y="116574"/>
                </a:lnTo>
                <a:cubicBezTo>
                  <a:pt x="0" y="118582"/>
                  <a:pt x="1062" y="120000"/>
                  <a:pt x="2705" y="120000"/>
                </a:cubicBezTo>
                <a:lnTo>
                  <a:pt x="19033" y="120000"/>
                </a:lnTo>
                <a:cubicBezTo>
                  <a:pt x="20676" y="120000"/>
                  <a:pt x="21835" y="118582"/>
                  <a:pt x="21835" y="116574"/>
                </a:cubicBezTo>
                <a:lnTo>
                  <a:pt x="21835" y="76653"/>
                </a:lnTo>
                <a:cubicBezTo>
                  <a:pt x="21835" y="74645"/>
                  <a:pt x="20676" y="73346"/>
                  <a:pt x="19033" y="73346"/>
                </a:cubicBezTo>
                <a:close/>
                <a:moveTo>
                  <a:pt x="16328" y="113267"/>
                </a:moveTo>
                <a:lnTo>
                  <a:pt x="5410" y="113267"/>
                </a:lnTo>
                <a:lnTo>
                  <a:pt x="5410" y="79960"/>
                </a:lnTo>
                <a:lnTo>
                  <a:pt x="16328" y="79960"/>
                </a:lnTo>
                <a:lnTo>
                  <a:pt x="16328" y="113267"/>
                </a:lnTo>
                <a:close/>
                <a:moveTo>
                  <a:pt x="84541" y="53267"/>
                </a:moveTo>
                <a:lnTo>
                  <a:pt x="68115" y="53267"/>
                </a:lnTo>
                <a:cubicBezTo>
                  <a:pt x="66570" y="53267"/>
                  <a:pt x="65410" y="54685"/>
                  <a:pt x="65410" y="56574"/>
                </a:cubicBezTo>
                <a:lnTo>
                  <a:pt x="65410" y="116574"/>
                </a:lnTo>
                <a:cubicBezTo>
                  <a:pt x="65410" y="118582"/>
                  <a:pt x="66570" y="120000"/>
                  <a:pt x="68115" y="120000"/>
                </a:cubicBezTo>
                <a:lnTo>
                  <a:pt x="84541" y="120000"/>
                </a:lnTo>
                <a:cubicBezTo>
                  <a:pt x="86183" y="120000"/>
                  <a:pt x="87246" y="118582"/>
                  <a:pt x="87246" y="116574"/>
                </a:cubicBezTo>
                <a:lnTo>
                  <a:pt x="87246" y="56574"/>
                </a:lnTo>
                <a:cubicBezTo>
                  <a:pt x="87246" y="54685"/>
                  <a:pt x="86183" y="53267"/>
                  <a:pt x="84541" y="53267"/>
                </a:cubicBezTo>
                <a:close/>
                <a:moveTo>
                  <a:pt x="81835" y="113267"/>
                </a:moveTo>
                <a:lnTo>
                  <a:pt x="70917" y="113267"/>
                </a:lnTo>
                <a:lnTo>
                  <a:pt x="70917" y="60000"/>
                </a:lnTo>
                <a:lnTo>
                  <a:pt x="81835" y="60000"/>
                </a:lnTo>
                <a:lnTo>
                  <a:pt x="81835" y="113267"/>
                </a:lnTo>
                <a:close/>
                <a:moveTo>
                  <a:pt x="51787" y="13346"/>
                </a:moveTo>
                <a:lnTo>
                  <a:pt x="35458" y="13346"/>
                </a:lnTo>
                <a:cubicBezTo>
                  <a:pt x="33816" y="13346"/>
                  <a:pt x="32753" y="14645"/>
                  <a:pt x="32753" y="16653"/>
                </a:cubicBezTo>
                <a:lnTo>
                  <a:pt x="32753" y="116574"/>
                </a:lnTo>
                <a:cubicBezTo>
                  <a:pt x="32753" y="118582"/>
                  <a:pt x="33816" y="120000"/>
                  <a:pt x="35458" y="120000"/>
                </a:cubicBezTo>
                <a:lnTo>
                  <a:pt x="51787" y="120000"/>
                </a:lnTo>
                <a:cubicBezTo>
                  <a:pt x="53429" y="120000"/>
                  <a:pt x="54492" y="118582"/>
                  <a:pt x="54492" y="116574"/>
                </a:cubicBezTo>
                <a:lnTo>
                  <a:pt x="54492" y="16653"/>
                </a:lnTo>
                <a:cubicBezTo>
                  <a:pt x="54492" y="14645"/>
                  <a:pt x="53429" y="13346"/>
                  <a:pt x="51787" y="13346"/>
                </a:cubicBezTo>
                <a:close/>
                <a:moveTo>
                  <a:pt x="49082" y="113267"/>
                </a:moveTo>
                <a:lnTo>
                  <a:pt x="38164" y="113267"/>
                </a:lnTo>
                <a:lnTo>
                  <a:pt x="38164" y="19960"/>
                </a:lnTo>
                <a:lnTo>
                  <a:pt x="49082" y="19960"/>
                </a:lnTo>
                <a:lnTo>
                  <a:pt x="49082" y="113267"/>
                </a:lnTo>
                <a:close/>
                <a:moveTo>
                  <a:pt x="117198" y="0"/>
                </a:moveTo>
                <a:lnTo>
                  <a:pt x="100869" y="0"/>
                </a:lnTo>
                <a:cubicBezTo>
                  <a:pt x="99227" y="0"/>
                  <a:pt x="98164" y="1299"/>
                  <a:pt x="98164" y="3307"/>
                </a:cubicBezTo>
                <a:lnTo>
                  <a:pt x="98164" y="116574"/>
                </a:lnTo>
                <a:cubicBezTo>
                  <a:pt x="98164" y="118582"/>
                  <a:pt x="99227" y="120000"/>
                  <a:pt x="100869" y="120000"/>
                </a:cubicBezTo>
                <a:lnTo>
                  <a:pt x="117198" y="120000"/>
                </a:lnTo>
                <a:cubicBezTo>
                  <a:pt x="118840" y="120000"/>
                  <a:pt x="120000" y="118582"/>
                  <a:pt x="120000" y="116574"/>
                </a:cubicBezTo>
                <a:lnTo>
                  <a:pt x="120000" y="3307"/>
                </a:lnTo>
                <a:cubicBezTo>
                  <a:pt x="120000" y="1299"/>
                  <a:pt x="118840" y="0"/>
                  <a:pt x="117198" y="0"/>
                </a:cubicBezTo>
                <a:close/>
                <a:moveTo>
                  <a:pt x="114492" y="113267"/>
                </a:moveTo>
                <a:lnTo>
                  <a:pt x="103574" y="113267"/>
                </a:lnTo>
                <a:lnTo>
                  <a:pt x="103574" y="6614"/>
                </a:lnTo>
                <a:lnTo>
                  <a:pt x="114492" y="6614"/>
                </a:lnTo>
                <a:lnTo>
                  <a:pt x="114492" y="113267"/>
                </a:ln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6"/>
          <p:cNvSpPr/>
          <p:nvPr/>
        </p:nvSpPr>
        <p:spPr>
          <a:xfrm>
            <a:off x="1947268" y="3100877"/>
            <a:ext cx="363000" cy="363000"/>
          </a:xfrm>
          <a:custGeom>
            <a:avLst/>
            <a:gdLst/>
            <a:ahLst/>
            <a:cxnLst/>
            <a:rect l="l" t="t" r="r" b="b"/>
            <a:pathLst>
              <a:path w="120000" h="120000" extrusionOk="0">
                <a:moveTo>
                  <a:pt x="59951" y="0"/>
                </a:moveTo>
                <a:cubicBezTo>
                  <a:pt x="26688" y="0"/>
                  <a:pt x="0" y="26666"/>
                  <a:pt x="0" y="60000"/>
                </a:cubicBezTo>
                <a:cubicBezTo>
                  <a:pt x="0" y="93236"/>
                  <a:pt x="26688" y="120000"/>
                  <a:pt x="59951" y="120000"/>
                </a:cubicBezTo>
                <a:cubicBezTo>
                  <a:pt x="93311" y="120000"/>
                  <a:pt x="120000" y="93236"/>
                  <a:pt x="120000" y="60000"/>
                </a:cubicBezTo>
                <a:cubicBezTo>
                  <a:pt x="120000" y="26666"/>
                  <a:pt x="93311" y="0"/>
                  <a:pt x="59951" y="0"/>
                </a:cubicBezTo>
                <a:close/>
                <a:moveTo>
                  <a:pt x="59951" y="5410"/>
                </a:moveTo>
                <a:cubicBezTo>
                  <a:pt x="74165" y="5410"/>
                  <a:pt x="87026" y="10917"/>
                  <a:pt x="96599" y="19613"/>
                </a:cubicBezTo>
                <a:lnTo>
                  <a:pt x="83158" y="33236"/>
                </a:lnTo>
                <a:cubicBezTo>
                  <a:pt x="76873" y="27826"/>
                  <a:pt x="69041" y="24830"/>
                  <a:pt x="59951" y="24830"/>
                </a:cubicBezTo>
                <a:cubicBezTo>
                  <a:pt x="51248" y="24830"/>
                  <a:pt x="43029" y="28019"/>
                  <a:pt x="36841" y="33236"/>
                </a:cubicBezTo>
                <a:lnTo>
                  <a:pt x="23400" y="19613"/>
                </a:lnTo>
                <a:cubicBezTo>
                  <a:pt x="32973" y="10917"/>
                  <a:pt x="45834" y="5410"/>
                  <a:pt x="59951" y="5410"/>
                </a:cubicBezTo>
                <a:close/>
                <a:moveTo>
                  <a:pt x="90024" y="60000"/>
                </a:moveTo>
                <a:cubicBezTo>
                  <a:pt x="90024" y="76618"/>
                  <a:pt x="76680" y="89951"/>
                  <a:pt x="59951" y="89951"/>
                </a:cubicBezTo>
                <a:cubicBezTo>
                  <a:pt x="43319" y="89951"/>
                  <a:pt x="29975" y="76618"/>
                  <a:pt x="29975" y="60000"/>
                </a:cubicBezTo>
                <a:cubicBezTo>
                  <a:pt x="29975" y="43381"/>
                  <a:pt x="43319" y="29951"/>
                  <a:pt x="59951" y="29951"/>
                </a:cubicBezTo>
                <a:cubicBezTo>
                  <a:pt x="76680" y="29951"/>
                  <a:pt x="90024" y="43381"/>
                  <a:pt x="90024" y="60000"/>
                </a:cubicBezTo>
                <a:close/>
                <a:moveTo>
                  <a:pt x="5414" y="60000"/>
                </a:moveTo>
                <a:cubicBezTo>
                  <a:pt x="5414" y="45797"/>
                  <a:pt x="10829" y="32946"/>
                  <a:pt x="19629" y="23381"/>
                </a:cubicBezTo>
                <a:lnTo>
                  <a:pt x="32973" y="37101"/>
                </a:lnTo>
                <a:cubicBezTo>
                  <a:pt x="27751" y="43381"/>
                  <a:pt x="24560" y="51207"/>
                  <a:pt x="24560" y="60193"/>
                </a:cubicBezTo>
                <a:cubicBezTo>
                  <a:pt x="24560" y="68985"/>
                  <a:pt x="27751" y="77101"/>
                  <a:pt x="32973" y="83381"/>
                </a:cubicBezTo>
                <a:lnTo>
                  <a:pt x="19629" y="96811"/>
                </a:lnTo>
                <a:cubicBezTo>
                  <a:pt x="10829" y="86956"/>
                  <a:pt x="5414" y="74106"/>
                  <a:pt x="5414" y="60000"/>
                </a:cubicBezTo>
                <a:close/>
                <a:moveTo>
                  <a:pt x="59951" y="114492"/>
                </a:moveTo>
                <a:cubicBezTo>
                  <a:pt x="45834" y="114492"/>
                  <a:pt x="32973" y="109082"/>
                  <a:pt x="23400" y="100289"/>
                </a:cubicBezTo>
                <a:lnTo>
                  <a:pt x="36841" y="86666"/>
                </a:lnTo>
                <a:cubicBezTo>
                  <a:pt x="43029" y="91884"/>
                  <a:pt x="50958" y="95169"/>
                  <a:pt x="59951" y="95169"/>
                </a:cubicBezTo>
                <a:cubicBezTo>
                  <a:pt x="68751" y="95169"/>
                  <a:pt x="76873" y="91884"/>
                  <a:pt x="83158" y="86666"/>
                </a:cubicBezTo>
                <a:lnTo>
                  <a:pt x="96599" y="100289"/>
                </a:lnTo>
                <a:cubicBezTo>
                  <a:pt x="87026" y="109082"/>
                  <a:pt x="74165" y="114492"/>
                  <a:pt x="59951" y="114492"/>
                </a:cubicBezTo>
                <a:close/>
                <a:moveTo>
                  <a:pt x="100370" y="96521"/>
                </a:moveTo>
                <a:lnTo>
                  <a:pt x="87026" y="83188"/>
                </a:lnTo>
                <a:cubicBezTo>
                  <a:pt x="92151" y="76908"/>
                  <a:pt x="95439" y="68985"/>
                  <a:pt x="95439" y="60000"/>
                </a:cubicBezTo>
                <a:cubicBezTo>
                  <a:pt x="95439" y="51207"/>
                  <a:pt x="92151" y="43091"/>
                  <a:pt x="87026" y="36811"/>
                </a:cubicBezTo>
                <a:lnTo>
                  <a:pt x="100370" y="23188"/>
                </a:lnTo>
                <a:cubicBezTo>
                  <a:pt x="109073" y="32657"/>
                  <a:pt x="114585" y="45507"/>
                  <a:pt x="114585" y="59710"/>
                </a:cubicBezTo>
                <a:cubicBezTo>
                  <a:pt x="114585" y="74106"/>
                  <a:pt x="109073" y="86956"/>
                  <a:pt x="100370" y="96521"/>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6"/>
          <p:cNvSpPr/>
          <p:nvPr/>
        </p:nvSpPr>
        <p:spPr>
          <a:xfrm>
            <a:off x="2643415" y="3247951"/>
            <a:ext cx="363000" cy="78300"/>
          </a:xfrm>
          <a:custGeom>
            <a:avLst/>
            <a:gdLst/>
            <a:ahLst/>
            <a:cxnLst/>
            <a:rect l="l" t="t" r="r" b="b"/>
            <a:pathLst>
              <a:path w="120000" h="120000" extrusionOk="0">
                <a:moveTo>
                  <a:pt x="13623" y="0"/>
                </a:moveTo>
                <a:cubicBezTo>
                  <a:pt x="5990" y="0"/>
                  <a:pt x="0" y="26382"/>
                  <a:pt x="0" y="60000"/>
                </a:cubicBezTo>
                <a:cubicBezTo>
                  <a:pt x="0" y="93617"/>
                  <a:pt x="5990" y="120000"/>
                  <a:pt x="13623" y="120000"/>
                </a:cubicBezTo>
                <a:cubicBezTo>
                  <a:pt x="21256" y="120000"/>
                  <a:pt x="27246" y="93617"/>
                  <a:pt x="27246" y="60000"/>
                </a:cubicBezTo>
                <a:cubicBezTo>
                  <a:pt x="27246" y="26382"/>
                  <a:pt x="21256" y="0"/>
                  <a:pt x="13623" y="0"/>
                </a:cubicBezTo>
                <a:close/>
                <a:moveTo>
                  <a:pt x="13623" y="95744"/>
                </a:moveTo>
                <a:cubicBezTo>
                  <a:pt x="8985" y="95744"/>
                  <a:pt x="5507" y="80425"/>
                  <a:pt x="5507" y="60000"/>
                </a:cubicBezTo>
                <a:cubicBezTo>
                  <a:pt x="5507" y="39574"/>
                  <a:pt x="8985" y="23829"/>
                  <a:pt x="13623" y="23829"/>
                </a:cubicBezTo>
                <a:cubicBezTo>
                  <a:pt x="18260" y="23829"/>
                  <a:pt x="21835" y="39574"/>
                  <a:pt x="21835" y="60000"/>
                </a:cubicBezTo>
                <a:cubicBezTo>
                  <a:pt x="21835" y="80425"/>
                  <a:pt x="18260" y="95744"/>
                  <a:pt x="13623" y="95744"/>
                </a:cubicBezTo>
                <a:close/>
                <a:moveTo>
                  <a:pt x="60000" y="0"/>
                </a:moveTo>
                <a:cubicBezTo>
                  <a:pt x="52367" y="0"/>
                  <a:pt x="46376" y="26382"/>
                  <a:pt x="46376" y="60000"/>
                </a:cubicBezTo>
                <a:cubicBezTo>
                  <a:pt x="46376" y="93617"/>
                  <a:pt x="52367" y="120000"/>
                  <a:pt x="60000" y="120000"/>
                </a:cubicBezTo>
                <a:cubicBezTo>
                  <a:pt x="67632" y="120000"/>
                  <a:pt x="73623" y="93617"/>
                  <a:pt x="73623" y="60000"/>
                </a:cubicBezTo>
                <a:cubicBezTo>
                  <a:pt x="73623" y="26382"/>
                  <a:pt x="67632" y="0"/>
                  <a:pt x="60000" y="0"/>
                </a:cubicBezTo>
                <a:close/>
                <a:moveTo>
                  <a:pt x="60000" y="95744"/>
                </a:moveTo>
                <a:cubicBezTo>
                  <a:pt x="55362" y="95744"/>
                  <a:pt x="51787" y="80425"/>
                  <a:pt x="51787" y="60000"/>
                </a:cubicBezTo>
                <a:cubicBezTo>
                  <a:pt x="51787" y="39574"/>
                  <a:pt x="55362" y="23829"/>
                  <a:pt x="60000" y="23829"/>
                </a:cubicBezTo>
                <a:cubicBezTo>
                  <a:pt x="64637" y="23829"/>
                  <a:pt x="68212" y="39574"/>
                  <a:pt x="68212" y="60000"/>
                </a:cubicBezTo>
                <a:cubicBezTo>
                  <a:pt x="68212" y="80425"/>
                  <a:pt x="64637" y="95744"/>
                  <a:pt x="60000" y="95744"/>
                </a:cubicBezTo>
                <a:close/>
                <a:moveTo>
                  <a:pt x="106376" y="0"/>
                </a:moveTo>
                <a:cubicBezTo>
                  <a:pt x="98743" y="0"/>
                  <a:pt x="92753" y="26382"/>
                  <a:pt x="92753" y="60000"/>
                </a:cubicBezTo>
                <a:cubicBezTo>
                  <a:pt x="92753" y="93617"/>
                  <a:pt x="98743" y="120000"/>
                  <a:pt x="106376" y="120000"/>
                </a:cubicBezTo>
                <a:cubicBezTo>
                  <a:pt x="114009" y="120000"/>
                  <a:pt x="120000" y="93617"/>
                  <a:pt x="120000" y="60000"/>
                </a:cubicBezTo>
                <a:cubicBezTo>
                  <a:pt x="120000" y="26382"/>
                  <a:pt x="114009" y="0"/>
                  <a:pt x="106376" y="0"/>
                </a:cubicBezTo>
                <a:close/>
                <a:moveTo>
                  <a:pt x="106376" y="95744"/>
                </a:moveTo>
                <a:cubicBezTo>
                  <a:pt x="101739" y="95744"/>
                  <a:pt x="98164" y="80425"/>
                  <a:pt x="98164" y="60000"/>
                </a:cubicBezTo>
                <a:cubicBezTo>
                  <a:pt x="98164" y="39574"/>
                  <a:pt x="101739" y="23829"/>
                  <a:pt x="106376" y="23829"/>
                </a:cubicBezTo>
                <a:cubicBezTo>
                  <a:pt x="111014" y="23829"/>
                  <a:pt x="114589" y="39574"/>
                  <a:pt x="114589" y="60000"/>
                </a:cubicBezTo>
                <a:cubicBezTo>
                  <a:pt x="114589" y="80425"/>
                  <a:pt x="111014" y="95744"/>
                  <a:pt x="106376" y="95744"/>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16"/>
          <p:cNvSpPr/>
          <p:nvPr/>
        </p:nvSpPr>
        <p:spPr>
          <a:xfrm>
            <a:off x="3339561" y="3100877"/>
            <a:ext cx="363000" cy="363000"/>
          </a:xfrm>
          <a:custGeom>
            <a:avLst/>
            <a:gdLst/>
            <a:ahLst/>
            <a:cxnLst/>
            <a:rect l="l" t="t" r="r" b="b"/>
            <a:pathLst>
              <a:path w="120000" h="120000" extrusionOk="0">
                <a:moveTo>
                  <a:pt x="89951" y="51787"/>
                </a:moveTo>
                <a:cubicBezTo>
                  <a:pt x="85314" y="51787"/>
                  <a:pt x="81835" y="55362"/>
                  <a:pt x="81835" y="60000"/>
                </a:cubicBezTo>
                <a:cubicBezTo>
                  <a:pt x="81835" y="64637"/>
                  <a:pt x="85314" y="68115"/>
                  <a:pt x="89951" y="68115"/>
                </a:cubicBezTo>
                <a:cubicBezTo>
                  <a:pt x="94589" y="68115"/>
                  <a:pt x="98164" y="64637"/>
                  <a:pt x="98164" y="60000"/>
                </a:cubicBezTo>
                <a:cubicBezTo>
                  <a:pt x="98164" y="55362"/>
                  <a:pt x="94589" y="51787"/>
                  <a:pt x="89951" y="51787"/>
                </a:cubicBezTo>
                <a:close/>
                <a:moveTo>
                  <a:pt x="89951" y="62705"/>
                </a:moveTo>
                <a:cubicBezTo>
                  <a:pt x="88309" y="62705"/>
                  <a:pt x="87246" y="61642"/>
                  <a:pt x="87246" y="60000"/>
                </a:cubicBezTo>
                <a:cubicBezTo>
                  <a:pt x="87246" y="58357"/>
                  <a:pt x="88309" y="57198"/>
                  <a:pt x="89951" y="57198"/>
                </a:cubicBezTo>
                <a:cubicBezTo>
                  <a:pt x="91594" y="57198"/>
                  <a:pt x="92657" y="58357"/>
                  <a:pt x="92657" y="60000"/>
                </a:cubicBezTo>
                <a:cubicBezTo>
                  <a:pt x="92657" y="61642"/>
                  <a:pt x="91594" y="62705"/>
                  <a:pt x="89951" y="62705"/>
                </a:cubicBezTo>
                <a:close/>
                <a:moveTo>
                  <a:pt x="29951" y="51787"/>
                </a:moveTo>
                <a:cubicBezTo>
                  <a:pt x="25314" y="51787"/>
                  <a:pt x="21835" y="55362"/>
                  <a:pt x="21835" y="60000"/>
                </a:cubicBezTo>
                <a:cubicBezTo>
                  <a:pt x="21835" y="64637"/>
                  <a:pt x="25314" y="68115"/>
                  <a:pt x="29951" y="68115"/>
                </a:cubicBezTo>
                <a:cubicBezTo>
                  <a:pt x="34589" y="68115"/>
                  <a:pt x="38164" y="64637"/>
                  <a:pt x="38164" y="60000"/>
                </a:cubicBezTo>
                <a:cubicBezTo>
                  <a:pt x="38164" y="55362"/>
                  <a:pt x="34589" y="51787"/>
                  <a:pt x="29951" y="51787"/>
                </a:cubicBezTo>
                <a:close/>
                <a:moveTo>
                  <a:pt x="29951" y="62705"/>
                </a:moveTo>
                <a:cubicBezTo>
                  <a:pt x="28309" y="62705"/>
                  <a:pt x="27246" y="61642"/>
                  <a:pt x="27246" y="60000"/>
                </a:cubicBezTo>
                <a:cubicBezTo>
                  <a:pt x="27246" y="58357"/>
                  <a:pt x="28309" y="57198"/>
                  <a:pt x="29951" y="57198"/>
                </a:cubicBezTo>
                <a:cubicBezTo>
                  <a:pt x="31594" y="57198"/>
                  <a:pt x="32753" y="58357"/>
                  <a:pt x="32753" y="60000"/>
                </a:cubicBezTo>
                <a:cubicBezTo>
                  <a:pt x="32753" y="61642"/>
                  <a:pt x="31594" y="62705"/>
                  <a:pt x="29951" y="62705"/>
                </a:cubicBezTo>
                <a:close/>
                <a:moveTo>
                  <a:pt x="60000" y="51787"/>
                </a:moveTo>
                <a:cubicBezTo>
                  <a:pt x="55362" y="51787"/>
                  <a:pt x="51787" y="55362"/>
                  <a:pt x="51787" y="60000"/>
                </a:cubicBezTo>
                <a:cubicBezTo>
                  <a:pt x="51787" y="64637"/>
                  <a:pt x="55362" y="68115"/>
                  <a:pt x="60000" y="68115"/>
                </a:cubicBezTo>
                <a:cubicBezTo>
                  <a:pt x="64637" y="68115"/>
                  <a:pt x="68115" y="64637"/>
                  <a:pt x="68115" y="60000"/>
                </a:cubicBezTo>
                <a:cubicBezTo>
                  <a:pt x="68115" y="55362"/>
                  <a:pt x="64637" y="51787"/>
                  <a:pt x="60000" y="51787"/>
                </a:cubicBezTo>
                <a:close/>
                <a:moveTo>
                  <a:pt x="60000" y="62705"/>
                </a:moveTo>
                <a:cubicBezTo>
                  <a:pt x="58357" y="62705"/>
                  <a:pt x="57294" y="61642"/>
                  <a:pt x="57294" y="60000"/>
                </a:cubicBezTo>
                <a:cubicBezTo>
                  <a:pt x="57294" y="58357"/>
                  <a:pt x="58357" y="57198"/>
                  <a:pt x="60000" y="57198"/>
                </a:cubicBezTo>
                <a:cubicBezTo>
                  <a:pt x="61642" y="57198"/>
                  <a:pt x="62705" y="58357"/>
                  <a:pt x="62705" y="60000"/>
                </a:cubicBezTo>
                <a:cubicBezTo>
                  <a:pt x="62705" y="61642"/>
                  <a:pt x="61642" y="62705"/>
                  <a:pt x="60000" y="62705"/>
                </a:cubicBezTo>
                <a:close/>
                <a:moveTo>
                  <a:pt x="60000" y="0"/>
                </a:moveTo>
                <a:cubicBezTo>
                  <a:pt x="26666" y="0"/>
                  <a:pt x="0" y="26666"/>
                  <a:pt x="0" y="60000"/>
                </a:cubicBezTo>
                <a:cubicBezTo>
                  <a:pt x="0" y="93236"/>
                  <a:pt x="26666" y="120000"/>
                  <a:pt x="60000" y="120000"/>
                </a:cubicBezTo>
                <a:cubicBezTo>
                  <a:pt x="93236" y="120000"/>
                  <a:pt x="120000" y="93236"/>
                  <a:pt x="120000" y="60000"/>
                </a:cubicBezTo>
                <a:cubicBezTo>
                  <a:pt x="120000" y="26666"/>
                  <a:pt x="93236" y="0"/>
                  <a:pt x="60000" y="0"/>
                </a:cubicBezTo>
                <a:close/>
                <a:moveTo>
                  <a:pt x="60000" y="114492"/>
                </a:moveTo>
                <a:cubicBezTo>
                  <a:pt x="29951" y="114492"/>
                  <a:pt x="5410" y="89951"/>
                  <a:pt x="5410" y="60000"/>
                </a:cubicBezTo>
                <a:cubicBezTo>
                  <a:pt x="5410" y="29951"/>
                  <a:pt x="29951" y="5410"/>
                  <a:pt x="60000" y="5410"/>
                </a:cubicBezTo>
                <a:cubicBezTo>
                  <a:pt x="89951" y="5410"/>
                  <a:pt x="114492" y="29951"/>
                  <a:pt x="114492" y="60000"/>
                </a:cubicBezTo>
                <a:cubicBezTo>
                  <a:pt x="114492" y="89951"/>
                  <a:pt x="89951" y="114492"/>
                  <a:pt x="60000" y="114492"/>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6"/>
          <p:cNvSpPr/>
          <p:nvPr/>
        </p:nvSpPr>
        <p:spPr>
          <a:xfrm>
            <a:off x="4035708" y="3100877"/>
            <a:ext cx="363000" cy="363000"/>
          </a:xfrm>
          <a:custGeom>
            <a:avLst/>
            <a:gdLst/>
            <a:ahLst/>
            <a:cxnLst/>
            <a:rect l="l" t="t" r="r" b="b"/>
            <a:pathLst>
              <a:path w="120000" h="120000" extrusionOk="0">
                <a:moveTo>
                  <a:pt x="29975" y="89951"/>
                </a:moveTo>
                <a:lnTo>
                  <a:pt x="53182" y="85893"/>
                </a:lnTo>
                <a:lnTo>
                  <a:pt x="115938" y="23188"/>
                </a:lnTo>
                <a:cubicBezTo>
                  <a:pt x="118356" y="20676"/>
                  <a:pt x="120000" y="17198"/>
                  <a:pt x="120000" y="13623"/>
                </a:cubicBezTo>
                <a:cubicBezTo>
                  <a:pt x="120000" y="5990"/>
                  <a:pt x="114004" y="0"/>
                  <a:pt x="106365" y="0"/>
                </a:cubicBezTo>
                <a:cubicBezTo>
                  <a:pt x="102594" y="0"/>
                  <a:pt x="99307" y="1642"/>
                  <a:pt x="96792" y="4057"/>
                </a:cubicBezTo>
                <a:lnTo>
                  <a:pt x="34037" y="66763"/>
                </a:lnTo>
                <a:lnTo>
                  <a:pt x="29975" y="89951"/>
                </a:lnTo>
                <a:close/>
                <a:moveTo>
                  <a:pt x="100660" y="7922"/>
                </a:moveTo>
                <a:cubicBezTo>
                  <a:pt x="102014" y="6570"/>
                  <a:pt x="104238" y="5410"/>
                  <a:pt x="106365" y="5410"/>
                </a:cubicBezTo>
                <a:cubicBezTo>
                  <a:pt x="111007" y="5410"/>
                  <a:pt x="114585" y="8985"/>
                  <a:pt x="114585" y="13623"/>
                </a:cubicBezTo>
                <a:cubicBezTo>
                  <a:pt x="114585" y="15748"/>
                  <a:pt x="113714" y="17971"/>
                  <a:pt x="112070" y="19323"/>
                </a:cubicBezTo>
                <a:lnTo>
                  <a:pt x="108589" y="22898"/>
                </a:lnTo>
                <a:lnTo>
                  <a:pt x="97082" y="11400"/>
                </a:lnTo>
                <a:lnTo>
                  <a:pt x="100660" y="7922"/>
                </a:lnTo>
                <a:close/>
                <a:moveTo>
                  <a:pt x="93311" y="15265"/>
                </a:moveTo>
                <a:lnTo>
                  <a:pt x="104721" y="26666"/>
                </a:lnTo>
                <a:lnTo>
                  <a:pt x="54536" y="76908"/>
                </a:lnTo>
                <a:lnTo>
                  <a:pt x="54536" y="65410"/>
                </a:lnTo>
                <a:lnTo>
                  <a:pt x="43029" y="65410"/>
                </a:lnTo>
                <a:lnTo>
                  <a:pt x="93311" y="15265"/>
                </a:lnTo>
                <a:close/>
                <a:moveTo>
                  <a:pt x="38968" y="70917"/>
                </a:moveTo>
                <a:lnTo>
                  <a:pt x="49121" y="70917"/>
                </a:lnTo>
                <a:lnTo>
                  <a:pt x="49121" y="80966"/>
                </a:lnTo>
                <a:lnTo>
                  <a:pt x="36841" y="83188"/>
                </a:lnTo>
                <a:lnTo>
                  <a:pt x="38968" y="70917"/>
                </a:lnTo>
                <a:close/>
                <a:moveTo>
                  <a:pt x="117292" y="40869"/>
                </a:moveTo>
                <a:cubicBezTo>
                  <a:pt x="115648" y="40869"/>
                  <a:pt x="114585" y="41932"/>
                  <a:pt x="114585" y="43574"/>
                </a:cubicBezTo>
                <a:lnTo>
                  <a:pt x="114585" y="103574"/>
                </a:lnTo>
                <a:cubicBezTo>
                  <a:pt x="114585" y="109565"/>
                  <a:pt x="109653" y="114492"/>
                  <a:pt x="103658" y="114492"/>
                </a:cubicBezTo>
                <a:lnTo>
                  <a:pt x="16341" y="114492"/>
                </a:lnTo>
                <a:cubicBezTo>
                  <a:pt x="10346" y="114492"/>
                  <a:pt x="5414" y="109565"/>
                  <a:pt x="5414" y="103574"/>
                </a:cubicBezTo>
                <a:lnTo>
                  <a:pt x="5414" y="16328"/>
                </a:lnTo>
                <a:cubicBezTo>
                  <a:pt x="5414" y="10338"/>
                  <a:pt x="10346" y="5410"/>
                  <a:pt x="16341" y="5410"/>
                </a:cubicBezTo>
                <a:lnTo>
                  <a:pt x="76390" y="5410"/>
                </a:lnTo>
                <a:cubicBezTo>
                  <a:pt x="78033" y="5410"/>
                  <a:pt x="79097" y="4347"/>
                  <a:pt x="79097" y="2705"/>
                </a:cubicBezTo>
                <a:cubicBezTo>
                  <a:pt x="79097" y="1062"/>
                  <a:pt x="78033" y="0"/>
                  <a:pt x="76390" y="0"/>
                </a:cubicBezTo>
                <a:lnTo>
                  <a:pt x="16341" y="0"/>
                </a:lnTo>
                <a:cubicBezTo>
                  <a:pt x="7348" y="0"/>
                  <a:pt x="0" y="7342"/>
                  <a:pt x="0" y="16328"/>
                </a:cubicBezTo>
                <a:lnTo>
                  <a:pt x="0" y="103574"/>
                </a:lnTo>
                <a:cubicBezTo>
                  <a:pt x="0" y="112560"/>
                  <a:pt x="7348" y="120000"/>
                  <a:pt x="16341" y="120000"/>
                </a:cubicBezTo>
                <a:lnTo>
                  <a:pt x="103658" y="120000"/>
                </a:lnTo>
                <a:cubicBezTo>
                  <a:pt x="112651" y="120000"/>
                  <a:pt x="120000" y="112560"/>
                  <a:pt x="120000" y="103574"/>
                </a:cubicBezTo>
                <a:lnTo>
                  <a:pt x="120000" y="43574"/>
                </a:lnTo>
                <a:cubicBezTo>
                  <a:pt x="120000" y="41932"/>
                  <a:pt x="118936" y="40869"/>
                  <a:pt x="117292" y="40869"/>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16"/>
          <p:cNvSpPr/>
          <p:nvPr/>
        </p:nvSpPr>
        <p:spPr>
          <a:xfrm>
            <a:off x="4731854" y="3100877"/>
            <a:ext cx="363000" cy="363000"/>
          </a:xfrm>
          <a:custGeom>
            <a:avLst/>
            <a:gdLst/>
            <a:ahLst/>
            <a:cxnLst/>
            <a:rect l="l" t="t" r="r" b="b"/>
            <a:pathLst>
              <a:path w="120000" h="120000" extrusionOk="0">
                <a:moveTo>
                  <a:pt x="98164" y="0"/>
                </a:moveTo>
                <a:cubicBezTo>
                  <a:pt x="92173" y="0"/>
                  <a:pt x="86763" y="2415"/>
                  <a:pt x="82608" y="6280"/>
                </a:cubicBezTo>
                <a:lnTo>
                  <a:pt x="8985" y="79903"/>
                </a:lnTo>
                <a:lnTo>
                  <a:pt x="0" y="120000"/>
                </a:lnTo>
                <a:lnTo>
                  <a:pt x="40096" y="110917"/>
                </a:lnTo>
                <a:lnTo>
                  <a:pt x="113719" y="37294"/>
                </a:lnTo>
                <a:cubicBezTo>
                  <a:pt x="117584" y="33526"/>
                  <a:pt x="120000" y="28019"/>
                  <a:pt x="120000" y="21835"/>
                </a:cubicBezTo>
                <a:cubicBezTo>
                  <a:pt x="120000" y="9758"/>
                  <a:pt x="110144" y="0"/>
                  <a:pt x="98164" y="0"/>
                </a:cubicBezTo>
                <a:close/>
                <a:moveTo>
                  <a:pt x="35458" y="105797"/>
                </a:moveTo>
                <a:lnTo>
                  <a:pt x="16425" y="110144"/>
                </a:lnTo>
                <a:lnTo>
                  <a:pt x="16425" y="103574"/>
                </a:lnTo>
                <a:lnTo>
                  <a:pt x="9855" y="103574"/>
                </a:lnTo>
                <a:lnTo>
                  <a:pt x="14202" y="84541"/>
                </a:lnTo>
                <a:lnTo>
                  <a:pt x="35458" y="84541"/>
                </a:lnTo>
                <a:lnTo>
                  <a:pt x="35458" y="105797"/>
                </a:lnTo>
                <a:close/>
                <a:moveTo>
                  <a:pt x="40966" y="102222"/>
                </a:moveTo>
                <a:lnTo>
                  <a:pt x="40966" y="81739"/>
                </a:lnTo>
                <a:cubicBezTo>
                  <a:pt x="40966" y="80193"/>
                  <a:pt x="39806" y="79033"/>
                  <a:pt x="38164" y="79033"/>
                </a:cubicBezTo>
                <a:lnTo>
                  <a:pt x="17777" y="79033"/>
                </a:lnTo>
                <a:lnTo>
                  <a:pt x="76328" y="20386"/>
                </a:lnTo>
                <a:lnTo>
                  <a:pt x="99516" y="43574"/>
                </a:lnTo>
                <a:lnTo>
                  <a:pt x="40966" y="102222"/>
                </a:lnTo>
                <a:close/>
                <a:moveTo>
                  <a:pt x="109661" y="33236"/>
                </a:moveTo>
                <a:lnTo>
                  <a:pt x="103381" y="39516"/>
                </a:lnTo>
                <a:lnTo>
                  <a:pt x="80193" y="16328"/>
                </a:lnTo>
                <a:lnTo>
                  <a:pt x="86473" y="10048"/>
                </a:lnTo>
                <a:cubicBezTo>
                  <a:pt x="86473" y="10048"/>
                  <a:pt x="90821" y="5120"/>
                  <a:pt x="97874" y="5120"/>
                </a:cubicBezTo>
                <a:cubicBezTo>
                  <a:pt x="106956" y="5120"/>
                  <a:pt x="114299" y="12560"/>
                  <a:pt x="114299" y="21545"/>
                </a:cubicBezTo>
                <a:cubicBezTo>
                  <a:pt x="114589" y="26473"/>
                  <a:pt x="112657" y="30531"/>
                  <a:pt x="109661" y="33236"/>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16"/>
          <p:cNvSpPr/>
          <p:nvPr/>
        </p:nvSpPr>
        <p:spPr>
          <a:xfrm>
            <a:off x="5428001" y="3120485"/>
            <a:ext cx="363000" cy="333300"/>
          </a:xfrm>
          <a:custGeom>
            <a:avLst/>
            <a:gdLst/>
            <a:ahLst/>
            <a:cxnLst/>
            <a:rect l="l" t="t" r="r" b="b"/>
            <a:pathLst>
              <a:path w="120000" h="120000" extrusionOk="0">
                <a:moveTo>
                  <a:pt x="60000" y="0"/>
                </a:moveTo>
                <a:cubicBezTo>
                  <a:pt x="26666" y="0"/>
                  <a:pt x="0" y="24340"/>
                  <a:pt x="0" y="53994"/>
                </a:cubicBezTo>
                <a:cubicBezTo>
                  <a:pt x="0" y="68768"/>
                  <a:pt x="6570" y="81948"/>
                  <a:pt x="16908" y="91514"/>
                </a:cubicBezTo>
                <a:lnTo>
                  <a:pt x="10917" y="120000"/>
                </a:lnTo>
                <a:lnTo>
                  <a:pt x="43091" y="105863"/>
                </a:lnTo>
                <a:cubicBezTo>
                  <a:pt x="48502" y="107457"/>
                  <a:pt x="54009" y="107989"/>
                  <a:pt x="60000" y="107989"/>
                </a:cubicBezTo>
                <a:cubicBezTo>
                  <a:pt x="93236" y="107989"/>
                  <a:pt x="120000" y="83755"/>
                  <a:pt x="120000" y="53994"/>
                </a:cubicBezTo>
                <a:cubicBezTo>
                  <a:pt x="120000" y="24340"/>
                  <a:pt x="93236" y="0"/>
                  <a:pt x="60000" y="0"/>
                </a:cubicBezTo>
                <a:close/>
                <a:moveTo>
                  <a:pt x="60000" y="102037"/>
                </a:moveTo>
                <a:cubicBezTo>
                  <a:pt x="54782" y="102037"/>
                  <a:pt x="49661" y="101399"/>
                  <a:pt x="44444" y="99911"/>
                </a:cubicBezTo>
                <a:cubicBezTo>
                  <a:pt x="43864" y="99911"/>
                  <a:pt x="43574" y="99592"/>
                  <a:pt x="43091" y="99592"/>
                </a:cubicBezTo>
                <a:cubicBezTo>
                  <a:pt x="42222" y="99592"/>
                  <a:pt x="41739" y="99592"/>
                  <a:pt x="41159" y="99911"/>
                </a:cubicBezTo>
                <a:lnTo>
                  <a:pt x="18550" y="109796"/>
                </a:lnTo>
                <a:lnTo>
                  <a:pt x="22028" y="92683"/>
                </a:lnTo>
                <a:cubicBezTo>
                  <a:pt x="22608" y="90664"/>
                  <a:pt x="21835" y="88219"/>
                  <a:pt x="20193" y="86731"/>
                </a:cubicBezTo>
                <a:cubicBezTo>
                  <a:pt x="10338" y="77697"/>
                  <a:pt x="5217" y="66005"/>
                  <a:pt x="5217" y="53675"/>
                </a:cubicBezTo>
                <a:cubicBezTo>
                  <a:pt x="5217" y="27316"/>
                  <a:pt x="29758" y="5739"/>
                  <a:pt x="59710" y="5739"/>
                </a:cubicBezTo>
                <a:cubicBezTo>
                  <a:pt x="89661" y="5739"/>
                  <a:pt x="114202" y="27316"/>
                  <a:pt x="114202" y="53675"/>
                </a:cubicBezTo>
                <a:cubicBezTo>
                  <a:pt x="114202" y="80141"/>
                  <a:pt x="89951" y="102037"/>
                  <a:pt x="60000" y="102037"/>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16"/>
          <p:cNvSpPr/>
          <p:nvPr/>
        </p:nvSpPr>
        <p:spPr>
          <a:xfrm>
            <a:off x="6124149" y="3120485"/>
            <a:ext cx="363000" cy="333300"/>
          </a:xfrm>
          <a:custGeom>
            <a:avLst/>
            <a:gdLst/>
            <a:ahLst/>
            <a:cxnLst/>
            <a:rect l="l" t="t" r="r" b="b"/>
            <a:pathLst>
              <a:path w="120000" h="120000" extrusionOk="0">
                <a:moveTo>
                  <a:pt x="32683" y="45066"/>
                </a:moveTo>
                <a:cubicBezTo>
                  <a:pt x="28041" y="45066"/>
                  <a:pt x="24560" y="48892"/>
                  <a:pt x="24560" y="53994"/>
                </a:cubicBezTo>
                <a:cubicBezTo>
                  <a:pt x="24560" y="59096"/>
                  <a:pt x="28041" y="63029"/>
                  <a:pt x="32683" y="63029"/>
                </a:cubicBezTo>
                <a:cubicBezTo>
                  <a:pt x="37324" y="63029"/>
                  <a:pt x="40902" y="59096"/>
                  <a:pt x="40902" y="53994"/>
                </a:cubicBezTo>
                <a:cubicBezTo>
                  <a:pt x="40902" y="48892"/>
                  <a:pt x="37324" y="45066"/>
                  <a:pt x="32683" y="45066"/>
                </a:cubicBezTo>
                <a:close/>
                <a:moveTo>
                  <a:pt x="59951" y="45066"/>
                </a:moveTo>
                <a:cubicBezTo>
                  <a:pt x="55310" y="45066"/>
                  <a:pt x="51829" y="48892"/>
                  <a:pt x="51829" y="53994"/>
                </a:cubicBezTo>
                <a:cubicBezTo>
                  <a:pt x="51829" y="59096"/>
                  <a:pt x="55310" y="63029"/>
                  <a:pt x="59951" y="63029"/>
                </a:cubicBezTo>
                <a:cubicBezTo>
                  <a:pt x="64593" y="63029"/>
                  <a:pt x="68170" y="59096"/>
                  <a:pt x="68170" y="53994"/>
                </a:cubicBezTo>
                <a:cubicBezTo>
                  <a:pt x="68170" y="48892"/>
                  <a:pt x="64593" y="45066"/>
                  <a:pt x="59951" y="45066"/>
                </a:cubicBezTo>
                <a:close/>
                <a:moveTo>
                  <a:pt x="59951" y="0"/>
                </a:moveTo>
                <a:cubicBezTo>
                  <a:pt x="26688" y="0"/>
                  <a:pt x="0" y="24340"/>
                  <a:pt x="0" y="53994"/>
                </a:cubicBezTo>
                <a:cubicBezTo>
                  <a:pt x="0" y="68768"/>
                  <a:pt x="6478" y="81948"/>
                  <a:pt x="16921" y="91514"/>
                </a:cubicBezTo>
                <a:lnTo>
                  <a:pt x="10829" y="120000"/>
                </a:lnTo>
                <a:lnTo>
                  <a:pt x="43029" y="105863"/>
                </a:lnTo>
                <a:cubicBezTo>
                  <a:pt x="48541" y="107457"/>
                  <a:pt x="53956" y="107989"/>
                  <a:pt x="59951" y="107989"/>
                </a:cubicBezTo>
                <a:cubicBezTo>
                  <a:pt x="93311" y="107989"/>
                  <a:pt x="120000" y="83755"/>
                  <a:pt x="120000" y="53994"/>
                </a:cubicBezTo>
                <a:cubicBezTo>
                  <a:pt x="120000" y="24340"/>
                  <a:pt x="93311" y="0"/>
                  <a:pt x="59951" y="0"/>
                </a:cubicBezTo>
                <a:close/>
                <a:moveTo>
                  <a:pt x="59951" y="102037"/>
                </a:moveTo>
                <a:cubicBezTo>
                  <a:pt x="54826" y="102037"/>
                  <a:pt x="49605" y="101399"/>
                  <a:pt x="44480" y="99911"/>
                </a:cubicBezTo>
                <a:cubicBezTo>
                  <a:pt x="43900" y="99911"/>
                  <a:pt x="43609" y="99592"/>
                  <a:pt x="43029" y="99592"/>
                </a:cubicBezTo>
                <a:cubicBezTo>
                  <a:pt x="42256" y="99592"/>
                  <a:pt x="41676" y="99592"/>
                  <a:pt x="41192" y="99911"/>
                </a:cubicBezTo>
                <a:lnTo>
                  <a:pt x="18468" y="109796"/>
                </a:lnTo>
                <a:lnTo>
                  <a:pt x="22046" y="92683"/>
                </a:lnTo>
                <a:cubicBezTo>
                  <a:pt x="22626" y="90664"/>
                  <a:pt x="21756" y="88219"/>
                  <a:pt x="20112" y="86731"/>
                </a:cubicBezTo>
                <a:cubicBezTo>
                  <a:pt x="10346" y="77697"/>
                  <a:pt x="5124" y="66005"/>
                  <a:pt x="5124" y="53675"/>
                </a:cubicBezTo>
                <a:cubicBezTo>
                  <a:pt x="5124" y="27316"/>
                  <a:pt x="29685" y="5739"/>
                  <a:pt x="59758" y="5739"/>
                </a:cubicBezTo>
                <a:cubicBezTo>
                  <a:pt x="89734" y="5739"/>
                  <a:pt x="114294" y="27316"/>
                  <a:pt x="114294" y="53675"/>
                </a:cubicBezTo>
                <a:cubicBezTo>
                  <a:pt x="114294" y="80141"/>
                  <a:pt x="90024" y="102037"/>
                  <a:pt x="59951" y="102037"/>
                </a:cubicBezTo>
                <a:close/>
                <a:moveTo>
                  <a:pt x="87316" y="45066"/>
                </a:moveTo>
                <a:cubicBezTo>
                  <a:pt x="82675" y="45066"/>
                  <a:pt x="79097" y="48892"/>
                  <a:pt x="79097" y="53994"/>
                </a:cubicBezTo>
                <a:cubicBezTo>
                  <a:pt x="79097" y="59096"/>
                  <a:pt x="82675" y="63029"/>
                  <a:pt x="87316" y="63029"/>
                </a:cubicBezTo>
                <a:cubicBezTo>
                  <a:pt x="91958" y="63029"/>
                  <a:pt x="95439" y="59096"/>
                  <a:pt x="95439" y="53994"/>
                </a:cubicBezTo>
                <a:cubicBezTo>
                  <a:pt x="95439" y="48892"/>
                  <a:pt x="91958" y="45066"/>
                  <a:pt x="87316" y="45066"/>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16"/>
          <p:cNvSpPr/>
          <p:nvPr/>
        </p:nvSpPr>
        <p:spPr>
          <a:xfrm>
            <a:off x="6810489" y="3120485"/>
            <a:ext cx="372300" cy="333300"/>
          </a:xfrm>
          <a:custGeom>
            <a:avLst/>
            <a:gdLst/>
            <a:ahLst/>
            <a:cxnLst/>
            <a:rect l="l" t="t" r="r" b="b"/>
            <a:pathLst>
              <a:path w="120000" h="120000" extrusionOk="0">
                <a:moveTo>
                  <a:pt x="120000" y="40496"/>
                </a:moveTo>
                <a:cubicBezTo>
                  <a:pt x="120000" y="18069"/>
                  <a:pt x="100386" y="0"/>
                  <a:pt x="76328" y="0"/>
                </a:cubicBezTo>
                <a:cubicBezTo>
                  <a:pt x="58357" y="0"/>
                  <a:pt x="42801" y="10203"/>
                  <a:pt x="36328" y="24658"/>
                </a:cubicBezTo>
                <a:cubicBezTo>
                  <a:pt x="38454" y="24340"/>
                  <a:pt x="40676" y="24021"/>
                  <a:pt x="42801" y="24021"/>
                </a:cubicBezTo>
                <a:cubicBezTo>
                  <a:pt x="49371" y="13179"/>
                  <a:pt x="61932" y="6058"/>
                  <a:pt x="76328" y="6058"/>
                </a:cubicBezTo>
                <a:cubicBezTo>
                  <a:pt x="97391" y="6058"/>
                  <a:pt x="114589" y="21576"/>
                  <a:pt x="114589" y="40496"/>
                </a:cubicBezTo>
                <a:cubicBezTo>
                  <a:pt x="114589" y="49849"/>
                  <a:pt x="110434" y="58565"/>
                  <a:pt x="103091" y="65155"/>
                </a:cubicBezTo>
                <a:cubicBezTo>
                  <a:pt x="101449" y="66643"/>
                  <a:pt x="100676" y="68981"/>
                  <a:pt x="101159" y="71426"/>
                </a:cubicBezTo>
                <a:lnTo>
                  <a:pt x="103381" y="80141"/>
                </a:lnTo>
                <a:lnTo>
                  <a:pt x="92173" y="75358"/>
                </a:lnTo>
                <a:cubicBezTo>
                  <a:pt x="91884" y="77378"/>
                  <a:pt x="91594" y="79185"/>
                  <a:pt x="91111" y="81310"/>
                </a:cubicBezTo>
                <a:lnTo>
                  <a:pt x="111787" y="90026"/>
                </a:lnTo>
                <a:lnTo>
                  <a:pt x="106666" y="69619"/>
                </a:lnTo>
                <a:cubicBezTo>
                  <a:pt x="114782" y="62391"/>
                  <a:pt x="120000" y="51868"/>
                  <a:pt x="120000" y="40496"/>
                </a:cubicBezTo>
                <a:close/>
                <a:moveTo>
                  <a:pt x="43671" y="29973"/>
                </a:moveTo>
                <a:cubicBezTo>
                  <a:pt x="19613" y="29973"/>
                  <a:pt x="0" y="48042"/>
                  <a:pt x="0" y="70469"/>
                </a:cubicBezTo>
                <a:cubicBezTo>
                  <a:pt x="0" y="81948"/>
                  <a:pt x="5217" y="92364"/>
                  <a:pt x="13429" y="99592"/>
                </a:cubicBezTo>
                <a:lnTo>
                  <a:pt x="8212" y="120000"/>
                </a:lnTo>
                <a:lnTo>
                  <a:pt x="32753" y="109796"/>
                </a:lnTo>
                <a:cubicBezTo>
                  <a:pt x="36328" y="110752"/>
                  <a:pt x="39806" y="110965"/>
                  <a:pt x="43671" y="110965"/>
                </a:cubicBezTo>
                <a:cubicBezTo>
                  <a:pt x="67632" y="110965"/>
                  <a:pt x="87246" y="93002"/>
                  <a:pt x="87246" y="70469"/>
                </a:cubicBezTo>
                <a:cubicBezTo>
                  <a:pt x="87246" y="48042"/>
                  <a:pt x="67632" y="29973"/>
                  <a:pt x="43671" y="29973"/>
                </a:cubicBezTo>
                <a:close/>
                <a:moveTo>
                  <a:pt x="43671" y="105013"/>
                </a:moveTo>
                <a:cubicBezTo>
                  <a:pt x="40386" y="105013"/>
                  <a:pt x="37101" y="104694"/>
                  <a:pt x="33816" y="103844"/>
                </a:cubicBezTo>
                <a:lnTo>
                  <a:pt x="32753" y="103844"/>
                </a:lnTo>
                <a:cubicBezTo>
                  <a:pt x="32173" y="103844"/>
                  <a:pt x="31400" y="103844"/>
                  <a:pt x="30821" y="104162"/>
                </a:cubicBezTo>
                <a:lnTo>
                  <a:pt x="16618" y="110115"/>
                </a:lnTo>
                <a:lnTo>
                  <a:pt x="18840" y="101399"/>
                </a:lnTo>
                <a:cubicBezTo>
                  <a:pt x="19420" y="99061"/>
                  <a:pt x="18840" y="96616"/>
                  <a:pt x="16908" y="95128"/>
                </a:cubicBezTo>
                <a:cubicBezTo>
                  <a:pt x="9565" y="88538"/>
                  <a:pt x="5507" y="79822"/>
                  <a:pt x="5507" y="70469"/>
                </a:cubicBezTo>
                <a:cubicBezTo>
                  <a:pt x="5507" y="51656"/>
                  <a:pt x="22608" y="36031"/>
                  <a:pt x="43671" y="36031"/>
                </a:cubicBezTo>
                <a:cubicBezTo>
                  <a:pt x="64637" y="36031"/>
                  <a:pt x="81835" y="51656"/>
                  <a:pt x="81835" y="70469"/>
                </a:cubicBezTo>
                <a:cubicBezTo>
                  <a:pt x="81835" y="89388"/>
                  <a:pt x="64637" y="105013"/>
                  <a:pt x="43671" y="105013"/>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16"/>
          <p:cNvSpPr/>
          <p:nvPr/>
        </p:nvSpPr>
        <p:spPr>
          <a:xfrm>
            <a:off x="554975" y="3797024"/>
            <a:ext cx="372300" cy="363000"/>
          </a:xfrm>
          <a:custGeom>
            <a:avLst/>
            <a:gdLst/>
            <a:ahLst/>
            <a:cxnLst/>
            <a:rect l="l" t="t" r="r" b="b"/>
            <a:pathLst>
              <a:path w="120000" h="120000" extrusionOk="0">
                <a:moveTo>
                  <a:pt x="60000" y="0"/>
                </a:moveTo>
                <a:cubicBezTo>
                  <a:pt x="26763" y="0"/>
                  <a:pt x="0" y="27053"/>
                  <a:pt x="0" y="60000"/>
                </a:cubicBezTo>
                <a:cubicBezTo>
                  <a:pt x="0" y="93333"/>
                  <a:pt x="26763" y="120000"/>
                  <a:pt x="60000" y="120000"/>
                </a:cubicBezTo>
                <a:cubicBezTo>
                  <a:pt x="93236" y="120000"/>
                  <a:pt x="120000" y="93333"/>
                  <a:pt x="120000" y="60000"/>
                </a:cubicBezTo>
                <a:cubicBezTo>
                  <a:pt x="120000" y="27053"/>
                  <a:pt x="93236" y="0"/>
                  <a:pt x="60000" y="0"/>
                </a:cubicBezTo>
                <a:close/>
                <a:moveTo>
                  <a:pt x="60000" y="114589"/>
                </a:moveTo>
                <a:cubicBezTo>
                  <a:pt x="30048" y="114589"/>
                  <a:pt x="5507" y="90048"/>
                  <a:pt x="5507" y="60000"/>
                </a:cubicBezTo>
                <a:cubicBezTo>
                  <a:pt x="5507" y="45893"/>
                  <a:pt x="10917" y="33043"/>
                  <a:pt x="19613" y="23478"/>
                </a:cubicBezTo>
                <a:lnTo>
                  <a:pt x="96521" y="100386"/>
                </a:lnTo>
                <a:cubicBezTo>
                  <a:pt x="87053" y="109082"/>
                  <a:pt x="74202" y="114589"/>
                  <a:pt x="60000" y="114589"/>
                </a:cubicBezTo>
                <a:close/>
                <a:moveTo>
                  <a:pt x="100386" y="96618"/>
                </a:moveTo>
                <a:lnTo>
                  <a:pt x="23478" y="19710"/>
                </a:lnTo>
                <a:cubicBezTo>
                  <a:pt x="33043" y="10917"/>
                  <a:pt x="45797" y="5507"/>
                  <a:pt x="60000" y="5507"/>
                </a:cubicBezTo>
                <a:cubicBezTo>
                  <a:pt x="90048" y="5507"/>
                  <a:pt x="114589" y="30048"/>
                  <a:pt x="114589" y="60000"/>
                </a:cubicBezTo>
                <a:cubicBezTo>
                  <a:pt x="114589" y="74202"/>
                  <a:pt x="109082" y="87053"/>
                  <a:pt x="100386" y="96618"/>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16"/>
          <p:cNvSpPr/>
          <p:nvPr/>
        </p:nvSpPr>
        <p:spPr>
          <a:xfrm>
            <a:off x="1251121" y="3797024"/>
            <a:ext cx="363000" cy="363000"/>
          </a:xfrm>
          <a:custGeom>
            <a:avLst/>
            <a:gdLst/>
            <a:ahLst/>
            <a:cxnLst/>
            <a:rect l="l" t="t" r="r" b="b"/>
            <a:pathLst>
              <a:path w="120000" h="120000" extrusionOk="0">
                <a:moveTo>
                  <a:pt x="67922" y="84541"/>
                </a:moveTo>
                <a:cubicBezTo>
                  <a:pt x="66280" y="84541"/>
                  <a:pt x="65120" y="84347"/>
                  <a:pt x="64347" y="83768"/>
                </a:cubicBezTo>
                <a:cubicBezTo>
                  <a:pt x="63768" y="83188"/>
                  <a:pt x="63285" y="82125"/>
                  <a:pt x="63285" y="80772"/>
                </a:cubicBezTo>
                <a:cubicBezTo>
                  <a:pt x="63285" y="80193"/>
                  <a:pt x="63285" y="79420"/>
                  <a:pt x="63478" y="78067"/>
                </a:cubicBezTo>
                <a:cubicBezTo>
                  <a:pt x="63768" y="76908"/>
                  <a:pt x="64057" y="75845"/>
                  <a:pt x="64347" y="75072"/>
                </a:cubicBezTo>
                <a:lnTo>
                  <a:pt x="67632" y="63864"/>
                </a:lnTo>
                <a:cubicBezTo>
                  <a:pt x="67922" y="62801"/>
                  <a:pt x="68115" y="61642"/>
                  <a:pt x="68115" y="60579"/>
                </a:cubicBezTo>
                <a:cubicBezTo>
                  <a:pt x="68115" y="59516"/>
                  <a:pt x="68405" y="58357"/>
                  <a:pt x="68405" y="58164"/>
                </a:cubicBezTo>
                <a:cubicBezTo>
                  <a:pt x="68405" y="55652"/>
                  <a:pt x="67632" y="53719"/>
                  <a:pt x="65990" y="52367"/>
                </a:cubicBezTo>
                <a:cubicBezTo>
                  <a:pt x="64347" y="51014"/>
                  <a:pt x="61932" y="50241"/>
                  <a:pt x="58840" y="50241"/>
                </a:cubicBezTo>
                <a:cubicBezTo>
                  <a:pt x="57294" y="50241"/>
                  <a:pt x="55362" y="50531"/>
                  <a:pt x="53429" y="51014"/>
                </a:cubicBezTo>
                <a:cubicBezTo>
                  <a:pt x="51497" y="51594"/>
                  <a:pt x="49371" y="52367"/>
                  <a:pt x="47439" y="53236"/>
                </a:cubicBezTo>
                <a:lnTo>
                  <a:pt x="46570" y="56714"/>
                </a:lnTo>
                <a:cubicBezTo>
                  <a:pt x="47149" y="56521"/>
                  <a:pt x="48019" y="56231"/>
                  <a:pt x="48792" y="55942"/>
                </a:cubicBezTo>
                <a:cubicBezTo>
                  <a:pt x="49661" y="55652"/>
                  <a:pt x="50434" y="55652"/>
                  <a:pt x="51207" y="55652"/>
                </a:cubicBezTo>
                <a:cubicBezTo>
                  <a:pt x="52850" y="55652"/>
                  <a:pt x="54009" y="55942"/>
                  <a:pt x="54782" y="56521"/>
                </a:cubicBezTo>
                <a:cubicBezTo>
                  <a:pt x="55362" y="57004"/>
                  <a:pt x="55652" y="58164"/>
                  <a:pt x="55652" y="59516"/>
                </a:cubicBezTo>
                <a:cubicBezTo>
                  <a:pt x="55652" y="60289"/>
                  <a:pt x="55652" y="61159"/>
                  <a:pt x="55362" y="62222"/>
                </a:cubicBezTo>
                <a:cubicBezTo>
                  <a:pt x="55072" y="62995"/>
                  <a:pt x="54782" y="64154"/>
                  <a:pt x="54492" y="65217"/>
                </a:cubicBezTo>
                <a:lnTo>
                  <a:pt x="51207" y="76425"/>
                </a:lnTo>
                <a:cubicBezTo>
                  <a:pt x="51014" y="77487"/>
                  <a:pt x="50724" y="78550"/>
                  <a:pt x="50724" y="79710"/>
                </a:cubicBezTo>
                <a:cubicBezTo>
                  <a:pt x="50724" y="80483"/>
                  <a:pt x="50434" y="81545"/>
                  <a:pt x="50434" y="82415"/>
                </a:cubicBezTo>
                <a:cubicBezTo>
                  <a:pt x="50434" y="84541"/>
                  <a:pt x="51207" y="86473"/>
                  <a:pt x="53140" y="88115"/>
                </a:cubicBezTo>
                <a:cubicBezTo>
                  <a:pt x="54782" y="89468"/>
                  <a:pt x="57294" y="90338"/>
                  <a:pt x="60483" y="90338"/>
                </a:cubicBezTo>
                <a:cubicBezTo>
                  <a:pt x="62415" y="90338"/>
                  <a:pt x="64347" y="90048"/>
                  <a:pt x="65990" y="89468"/>
                </a:cubicBezTo>
                <a:cubicBezTo>
                  <a:pt x="67632" y="88888"/>
                  <a:pt x="69565" y="88115"/>
                  <a:pt x="72270" y="87342"/>
                </a:cubicBezTo>
                <a:lnTo>
                  <a:pt x="73043" y="83768"/>
                </a:lnTo>
                <a:cubicBezTo>
                  <a:pt x="72560" y="84057"/>
                  <a:pt x="71980" y="84347"/>
                  <a:pt x="70917" y="84541"/>
                </a:cubicBezTo>
                <a:lnTo>
                  <a:pt x="67922" y="84541"/>
                </a:lnTo>
                <a:close/>
                <a:moveTo>
                  <a:pt x="65990" y="30048"/>
                </a:moveTo>
                <a:cubicBezTo>
                  <a:pt x="63768" y="30048"/>
                  <a:pt x="62125" y="30821"/>
                  <a:pt x="60483" y="32173"/>
                </a:cubicBezTo>
                <a:cubicBezTo>
                  <a:pt x="58840" y="33623"/>
                  <a:pt x="58357" y="35265"/>
                  <a:pt x="58357" y="37101"/>
                </a:cubicBezTo>
                <a:cubicBezTo>
                  <a:pt x="58357" y="39033"/>
                  <a:pt x="59130" y="40676"/>
                  <a:pt x="60483" y="42028"/>
                </a:cubicBezTo>
                <a:cubicBezTo>
                  <a:pt x="62125" y="43381"/>
                  <a:pt x="63768" y="43961"/>
                  <a:pt x="65990" y="43961"/>
                </a:cubicBezTo>
                <a:cubicBezTo>
                  <a:pt x="68115" y="43961"/>
                  <a:pt x="69758" y="43381"/>
                  <a:pt x="71400" y="42028"/>
                </a:cubicBezTo>
                <a:cubicBezTo>
                  <a:pt x="73043" y="40676"/>
                  <a:pt x="73623" y="39033"/>
                  <a:pt x="73623" y="37101"/>
                </a:cubicBezTo>
                <a:cubicBezTo>
                  <a:pt x="73623" y="35265"/>
                  <a:pt x="72753" y="33623"/>
                  <a:pt x="71400" y="32173"/>
                </a:cubicBezTo>
                <a:cubicBezTo>
                  <a:pt x="69758" y="30628"/>
                  <a:pt x="68115" y="30048"/>
                  <a:pt x="65990" y="30048"/>
                </a:cubicBezTo>
                <a:close/>
                <a:moveTo>
                  <a:pt x="60000" y="0"/>
                </a:moveTo>
                <a:cubicBezTo>
                  <a:pt x="26666" y="0"/>
                  <a:pt x="0" y="27053"/>
                  <a:pt x="0" y="60000"/>
                </a:cubicBezTo>
                <a:cubicBezTo>
                  <a:pt x="0" y="93333"/>
                  <a:pt x="26666" y="120000"/>
                  <a:pt x="60000" y="120000"/>
                </a:cubicBezTo>
                <a:cubicBezTo>
                  <a:pt x="93236" y="120000"/>
                  <a:pt x="120000" y="93333"/>
                  <a:pt x="120000" y="60000"/>
                </a:cubicBezTo>
                <a:cubicBezTo>
                  <a:pt x="120000" y="27053"/>
                  <a:pt x="93236" y="0"/>
                  <a:pt x="60000" y="0"/>
                </a:cubicBezTo>
                <a:close/>
                <a:moveTo>
                  <a:pt x="60000" y="114589"/>
                </a:moveTo>
                <a:cubicBezTo>
                  <a:pt x="29951" y="114589"/>
                  <a:pt x="5410" y="90048"/>
                  <a:pt x="5410" y="60000"/>
                </a:cubicBezTo>
                <a:cubicBezTo>
                  <a:pt x="5410" y="30048"/>
                  <a:pt x="29951" y="5507"/>
                  <a:pt x="60000" y="5507"/>
                </a:cubicBezTo>
                <a:cubicBezTo>
                  <a:pt x="89951" y="5507"/>
                  <a:pt x="114492" y="30048"/>
                  <a:pt x="114492" y="60000"/>
                </a:cubicBezTo>
                <a:cubicBezTo>
                  <a:pt x="114492" y="90048"/>
                  <a:pt x="89951" y="114589"/>
                  <a:pt x="60000" y="114589"/>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16"/>
          <p:cNvSpPr/>
          <p:nvPr/>
        </p:nvSpPr>
        <p:spPr>
          <a:xfrm>
            <a:off x="1947268" y="3797024"/>
            <a:ext cx="363000" cy="363000"/>
          </a:xfrm>
          <a:custGeom>
            <a:avLst/>
            <a:gdLst/>
            <a:ahLst/>
            <a:cxnLst/>
            <a:rect l="l" t="t" r="r" b="b"/>
            <a:pathLst>
              <a:path w="120000" h="120000" extrusionOk="0">
                <a:moveTo>
                  <a:pt x="59951" y="0"/>
                </a:moveTo>
                <a:cubicBezTo>
                  <a:pt x="26688" y="0"/>
                  <a:pt x="0" y="27053"/>
                  <a:pt x="0" y="60000"/>
                </a:cubicBezTo>
                <a:cubicBezTo>
                  <a:pt x="0" y="93333"/>
                  <a:pt x="26688" y="120000"/>
                  <a:pt x="59951" y="120000"/>
                </a:cubicBezTo>
                <a:cubicBezTo>
                  <a:pt x="93311" y="120000"/>
                  <a:pt x="120000" y="93333"/>
                  <a:pt x="120000" y="60000"/>
                </a:cubicBezTo>
                <a:cubicBezTo>
                  <a:pt x="120000" y="27053"/>
                  <a:pt x="93311" y="0"/>
                  <a:pt x="59951" y="0"/>
                </a:cubicBezTo>
                <a:close/>
                <a:moveTo>
                  <a:pt x="59951" y="114589"/>
                </a:moveTo>
                <a:cubicBezTo>
                  <a:pt x="29975" y="114589"/>
                  <a:pt x="5414" y="90048"/>
                  <a:pt x="5414" y="60000"/>
                </a:cubicBezTo>
                <a:cubicBezTo>
                  <a:pt x="5414" y="30048"/>
                  <a:pt x="29975" y="5507"/>
                  <a:pt x="59951" y="5507"/>
                </a:cubicBezTo>
                <a:cubicBezTo>
                  <a:pt x="90024" y="5507"/>
                  <a:pt x="114585" y="30048"/>
                  <a:pt x="114585" y="60000"/>
                </a:cubicBezTo>
                <a:cubicBezTo>
                  <a:pt x="114585" y="90048"/>
                  <a:pt x="90024" y="114589"/>
                  <a:pt x="59951" y="114589"/>
                </a:cubicBezTo>
                <a:close/>
                <a:moveTo>
                  <a:pt x="56470" y="87342"/>
                </a:moveTo>
                <a:lnTo>
                  <a:pt x="64109" y="87342"/>
                </a:lnTo>
                <a:lnTo>
                  <a:pt x="64109" y="78260"/>
                </a:lnTo>
                <a:lnTo>
                  <a:pt x="56470" y="78260"/>
                </a:lnTo>
                <a:lnTo>
                  <a:pt x="56470" y="87342"/>
                </a:lnTo>
                <a:close/>
                <a:moveTo>
                  <a:pt x="72232" y="36618"/>
                </a:moveTo>
                <a:cubicBezTo>
                  <a:pt x="70878" y="35458"/>
                  <a:pt x="69041" y="34396"/>
                  <a:pt x="67107" y="33816"/>
                </a:cubicBezTo>
                <a:cubicBezTo>
                  <a:pt x="65173" y="33333"/>
                  <a:pt x="63239" y="33043"/>
                  <a:pt x="61112" y="33043"/>
                </a:cubicBezTo>
                <a:cubicBezTo>
                  <a:pt x="58404" y="33043"/>
                  <a:pt x="55890" y="33623"/>
                  <a:pt x="53763" y="34396"/>
                </a:cubicBezTo>
                <a:cubicBezTo>
                  <a:pt x="51539" y="35265"/>
                  <a:pt x="49605" y="36618"/>
                  <a:pt x="47961" y="37971"/>
                </a:cubicBezTo>
                <a:cubicBezTo>
                  <a:pt x="46317" y="39613"/>
                  <a:pt x="45253" y="41449"/>
                  <a:pt x="44480" y="43671"/>
                </a:cubicBezTo>
                <a:cubicBezTo>
                  <a:pt x="43609" y="45893"/>
                  <a:pt x="43319" y="48309"/>
                  <a:pt x="43319" y="51014"/>
                </a:cubicBezTo>
                <a:lnTo>
                  <a:pt x="43319" y="51594"/>
                </a:lnTo>
                <a:lnTo>
                  <a:pt x="49315" y="51594"/>
                </a:lnTo>
                <a:lnTo>
                  <a:pt x="49315" y="50724"/>
                </a:lnTo>
                <a:cubicBezTo>
                  <a:pt x="49315" y="48888"/>
                  <a:pt x="49605" y="47246"/>
                  <a:pt x="49895" y="45893"/>
                </a:cubicBezTo>
                <a:cubicBezTo>
                  <a:pt x="50475" y="44251"/>
                  <a:pt x="50958" y="43091"/>
                  <a:pt x="52119" y="41739"/>
                </a:cubicBezTo>
                <a:cubicBezTo>
                  <a:pt x="52892" y="40676"/>
                  <a:pt x="54246" y="39806"/>
                  <a:pt x="55600" y="39033"/>
                </a:cubicBezTo>
                <a:cubicBezTo>
                  <a:pt x="56954" y="38454"/>
                  <a:pt x="58887" y="37971"/>
                  <a:pt x="60821" y="37971"/>
                </a:cubicBezTo>
                <a:cubicBezTo>
                  <a:pt x="62175" y="37971"/>
                  <a:pt x="63529" y="38260"/>
                  <a:pt x="64593" y="38743"/>
                </a:cubicBezTo>
                <a:cubicBezTo>
                  <a:pt x="65753" y="39323"/>
                  <a:pt x="66817" y="39806"/>
                  <a:pt x="67880" y="40676"/>
                </a:cubicBezTo>
                <a:cubicBezTo>
                  <a:pt x="68751" y="41449"/>
                  <a:pt x="69524" y="42318"/>
                  <a:pt x="70104" y="43671"/>
                </a:cubicBezTo>
                <a:cubicBezTo>
                  <a:pt x="70684" y="44734"/>
                  <a:pt x="70878" y="46086"/>
                  <a:pt x="70878" y="47536"/>
                </a:cubicBezTo>
                <a:cubicBezTo>
                  <a:pt x="70878" y="49082"/>
                  <a:pt x="70394" y="50724"/>
                  <a:pt x="69524" y="52367"/>
                </a:cubicBezTo>
                <a:cubicBezTo>
                  <a:pt x="68751" y="53719"/>
                  <a:pt x="67590" y="55169"/>
                  <a:pt x="66236" y="56521"/>
                </a:cubicBezTo>
                <a:cubicBezTo>
                  <a:pt x="64593" y="57874"/>
                  <a:pt x="63239" y="59227"/>
                  <a:pt x="62175" y="60289"/>
                </a:cubicBezTo>
                <a:cubicBezTo>
                  <a:pt x="61112" y="61352"/>
                  <a:pt x="59951" y="62801"/>
                  <a:pt x="59468" y="63864"/>
                </a:cubicBezTo>
                <a:cubicBezTo>
                  <a:pt x="58597" y="65217"/>
                  <a:pt x="58404" y="66570"/>
                  <a:pt x="57824" y="68212"/>
                </a:cubicBezTo>
                <a:cubicBezTo>
                  <a:pt x="57534" y="69855"/>
                  <a:pt x="57244" y="71787"/>
                  <a:pt x="57534" y="73913"/>
                </a:cubicBezTo>
                <a:lnTo>
                  <a:pt x="57534" y="74492"/>
                </a:lnTo>
                <a:lnTo>
                  <a:pt x="63529" y="74492"/>
                </a:lnTo>
                <a:lnTo>
                  <a:pt x="63529" y="73913"/>
                </a:lnTo>
                <a:cubicBezTo>
                  <a:pt x="63529" y="71787"/>
                  <a:pt x="63819" y="70144"/>
                  <a:pt x="63819" y="68792"/>
                </a:cubicBezTo>
                <a:cubicBezTo>
                  <a:pt x="64109" y="67632"/>
                  <a:pt x="64399" y="66859"/>
                  <a:pt x="64593" y="65990"/>
                </a:cubicBezTo>
                <a:cubicBezTo>
                  <a:pt x="65173" y="65217"/>
                  <a:pt x="65753" y="64347"/>
                  <a:pt x="66526" y="63574"/>
                </a:cubicBezTo>
                <a:cubicBezTo>
                  <a:pt x="67397" y="62801"/>
                  <a:pt x="68751" y="61642"/>
                  <a:pt x="70394" y="60000"/>
                </a:cubicBezTo>
                <a:cubicBezTo>
                  <a:pt x="72232" y="58164"/>
                  <a:pt x="73875" y="56521"/>
                  <a:pt x="75229" y="54299"/>
                </a:cubicBezTo>
                <a:cubicBezTo>
                  <a:pt x="76680" y="52367"/>
                  <a:pt x="77163" y="49951"/>
                  <a:pt x="77163" y="46956"/>
                </a:cubicBezTo>
                <a:cubicBezTo>
                  <a:pt x="77163" y="44734"/>
                  <a:pt x="76680" y="42608"/>
                  <a:pt x="75809" y="40966"/>
                </a:cubicBezTo>
                <a:cubicBezTo>
                  <a:pt x="74746" y="39323"/>
                  <a:pt x="73682" y="37681"/>
                  <a:pt x="72232" y="36618"/>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16"/>
          <p:cNvSpPr/>
          <p:nvPr/>
        </p:nvSpPr>
        <p:spPr>
          <a:xfrm>
            <a:off x="2643415" y="3797024"/>
            <a:ext cx="363000" cy="363000"/>
          </a:xfrm>
          <a:custGeom>
            <a:avLst/>
            <a:gdLst/>
            <a:ahLst/>
            <a:cxnLst/>
            <a:rect l="l" t="t" r="r" b="b"/>
            <a:pathLst>
              <a:path w="120000" h="120000" extrusionOk="0">
                <a:moveTo>
                  <a:pt x="60000" y="76425"/>
                </a:moveTo>
                <a:cubicBezTo>
                  <a:pt x="57004" y="76425"/>
                  <a:pt x="54589" y="78840"/>
                  <a:pt x="54589" y="81835"/>
                </a:cubicBezTo>
                <a:cubicBezTo>
                  <a:pt x="54589" y="84830"/>
                  <a:pt x="57004" y="87342"/>
                  <a:pt x="60000" y="87342"/>
                </a:cubicBezTo>
                <a:cubicBezTo>
                  <a:pt x="62995" y="87342"/>
                  <a:pt x="65507" y="84830"/>
                  <a:pt x="65507" y="81835"/>
                </a:cubicBezTo>
                <a:cubicBezTo>
                  <a:pt x="65507" y="78840"/>
                  <a:pt x="62995" y="76425"/>
                  <a:pt x="60000" y="76425"/>
                </a:cubicBezTo>
                <a:close/>
                <a:moveTo>
                  <a:pt x="65507" y="32753"/>
                </a:moveTo>
                <a:lnTo>
                  <a:pt x="54589" y="32753"/>
                </a:lnTo>
                <a:cubicBezTo>
                  <a:pt x="52946" y="32753"/>
                  <a:pt x="51787" y="33816"/>
                  <a:pt x="51787" y="35458"/>
                </a:cubicBezTo>
                <a:lnTo>
                  <a:pt x="51787" y="35748"/>
                </a:lnTo>
                <a:lnTo>
                  <a:pt x="51787" y="35748"/>
                </a:lnTo>
                <a:lnTo>
                  <a:pt x="54589" y="68502"/>
                </a:lnTo>
                <a:lnTo>
                  <a:pt x="54589" y="68502"/>
                </a:lnTo>
                <a:cubicBezTo>
                  <a:pt x="54589" y="69855"/>
                  <a:pt x="55942" y="70917"/>
                  <a:pt x="57294" y="70917"/>
                </a:cubicBezTo>
                <a:lnTo>
                  <a:pt x="62705" y="70917"/>
                </a:lnTo>
                <a:cubicBezTo>
                  <a:pt x="64057" y="70917"/>
                  <a:pt x="65217" y="69855"/>
                  <a:pt x="65507" y="68502"/>
                </a:cubicBezTo>
                <a:lnTo>
                  <a:pt x="65507" y="68502"/>
                </a:lnTo>
                <a:lnTo>
                  <a:pt x="68212" y="35748"/>
                </a:lnTo>
                <a:lnTo>
                  <a:pt x="68212" y="35748"/>
                </a:lnTo>
                <a:lnTo>
                  <a:pt x="68212" y="35458"/>
                </a:lnTo>
                <a:cubicBezTo>
                  <a:pt x="68212" y="33816"/>
                  <a:pt x="67053" y="32753"/>
                  <a:pt x="65507" y="32753"/>
                </a:cubicBezTo>
                <a:close/>
                <a:moveTo>
                  <a:pt x="60000" y="0"/>
                </a:moveTo>
                <a:cubicBezTo>
                  <a:pt x="26763" y="0"/>
                  <a:pt x="0" y="27053"/>
                  <a:pt x="0" y="60000"/>
                </a:cubicBezTo>
                <a:cubicBezTo>
                  <a:pt x="0" y="93333"/>
                  <a:pt x="26763" y="120000"/>
                  <a:pt x="60000" y="120000"/>
                </a:cubicBezTo>
                <a:cubicBezTo>
                  <a:pt x="93236" y="120000"/>
                  <a:pt x="120000" y="93333"/>
                  <a:pt x="120000" y="60000"/>
                </a:cubicBezTo>
                <a:cubicBezTo>
                  <a:pt x="120000" y="27053"/>
                  <a:pt x="93236" y="0"/>
                  <a:pt x="60000" y="0"/>
                </a:cubicBezTo>
                <a:close/>
                <a:moveTo>
                  <a:pt x="60000" y="114589"/>
                </a:moveTo>
                <a:cubicBezTo>
                  <a:pt x="30048" y="114589"/>
                  <a:pt x="5507" y="90048"/>
                  <a:pt x="5507" y="60000"/>
                </a:cubicBezTo>
                <a:cubicBezTo>
                  <a:pt x="5507" y="30048"/>
                  <a:pt x="30048" y="5507"/>
                  <a:pt x="60000" y="5507"/>
                </a:cubicBezTo>
                <a:cubicBezTo>
                  <a:pt x="90048" y="5507"/>
                  <a:pt x="114589" y="30048"/>
                  <a:pt x="114589" y="60000"/>
                </a:cubicBezTo>
                <a:cubicBezTo>
                  <a:pt x="114589" y="90048"/>
                  <a:pt x="90048" y="114589"/>
                  <a:pt x="60000" y="114589"/>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16"/>
          <p:cNvSpPr/>
          <p:nvPr/>
        </p:nvSpPr>
        <p:spPr>
          <a:xfrm>
            <a:off x="3339561" y="3826438"/>
            <a:ext cx="363000" cy="303900"/>
          </a:xfrm>
          <a:custGeom>
            <a:avLst/>
            <a:gdLst/>
            <a:ahLst/>
            <a:cxnLst/>
            <a:rect l="l" t="t" r="r" b="b"/>
            <a:pathLst>
              <a:path w="120000" h="120000" extrusionOk="0">
                <a:moveTo>
                  <a:pt x="114492" y="26692"/>
                </a:moveTo>
                <a:lnTo>
                  <a:pt x="27246" y="26692"/>
                </a:lnTo>
                <a:cubicBezTo>
                  <a:pt x="24251" y="26692"/>
                  <a:pt x="21835" y="29763"/>
                  <a:pt x="21835" y="33425"/>
                </a:cubicBezTo>
                <a:lnTo>
                  <a:pt x="21835" y="113385"/>
                </a:lnTo>
                <a:cubicBezTo>
                  <a:pt x="21835" y="117047"/>
                  <a:pt x="24251" y="120000"/>
                  <a:pt x="27246" y="120000"/>
                </a:cubicBezTo>
                <a:lnTo>
                  <a:pt x="114492" y="120000"/>
                </a:lnTo>
                <a:cubicBezTo>
                  <a:pt x="117487" y="120000"/>
                  <a:pt x="120000" y="117047"/>
                  <a:pt x="120000" y="113385"/>
                </a:cubicBezTo>
                <a:lnTo>
                  <a:pt x="120000" y="33425"/>
                </a:lnTo>
                <a:cubicBezTo>
                  <a:pt x="120000" y="29763"/>
                  <a:pt x="117487" y="26692"/>
                  <a:pt x="114492" y="26692"/>
                </a:cubicBezTo>
                <a:close/>
                <a:moveTo>
                  <a:pt x="114492" y="113385"/>
                </a:moveTo>
                <a:lnTo>
                  <a:pt x="27246" y="113385"/>
                </a:lnTo>
                <a:lnTo>
                  <a:pt x="27246" y="33425"/>
                </a:lnTo>
                <a:lnTo>
                  <a:pt x="114492" y="33425"/>
                </a:lnTo>
                <a:lnTo>
                  <a:pt x="114492" y="113385"/>
                </a:lnTo>
                <a:close/>
                <a:moveTo>
                  <a:pt x="13623" y="86692"/>
                </a:moveTo>
                <a:lnTo>
                  <a:pt x="5410" y="86692"/>
                </a:lnTo>
                <a:lnTo>
                  <a:pt x="5410" y="6732"/>
                </a:lnTo>
                <a:lnTo>
                  <a:pt x="92657" y="6732"/>
                </a:lnTo>
                <a:lnTo>
                  <a:pt x="92657" y="16653"/>
                </a:lnTo>
                <a:cubicBezTo>
                  <a:pt x="92657" y="18661"/>
                  <a:pt x="93816" y="20078"/>
                  <a:pt x="95458" y="20078"/>
                </a:cubicBezTo>
                <a:cubicBezTo>
                  <a:pt x="97101" y="20078"/>
                  <a:pt x="98164" y="18661"/>
                  <a:pt x="98164" y="16653"/>
                </a:cubicBezTo>
                <a:lnTo>
                  <a:pt x="98164" y="6732"/>
                </a:lnTo>
                <a:cubicBezTo>
                  <a:pt x="98164" y="3070"/>
                  <a:pt x="95652" y="0"/>
                  <a:pt x="92657" y="0"/>
                </a:cubicBezTo>
                <a:lnTo>
                  <a:pt x="5410" y="0"/>
                </a:lnTo>
                <a:cubicBezTo>
                  <a:pt x="2415" y="0"/>
                  <a:pt x="0" y="3070"/>
                  <a:pt x="0" y="6732"/>
                </a:cubicBezTo>
                <a:lnTo>
                  <a:pt x="0" y="86692"/>
                </a:lnTo>
                <a:cubicBezTo>
                  <a:pt x="0" y="90354"/>
                  <a:pt x="2415" y="93425"/>
                  <a:pt x="5410" y="93425"/>
                </a:cubicBezTo>
                <a:lnTo>
                  <a:pt x="13623" y="93425"/>
                </a:lnTo>
                <a:cubicBezTo>
                  <a:pt x="15265" y="93425"/>
                  <a:pt x="16328" y="92007"/>
                  <a:pt x="16328" y="90000"/>
                </a:cubicBezTo>
                <a:cubicBezTo>
                  <a:pt x="16328" y="87992"/>
                  <a:pt x="15265" y="86692"/>
                  <a:pt x="13623" y="86692"/>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16"/>
          <p:cNvSpPr/>
          <p:nvPr/>
        </p:nvSpPr>
        <p:spPr>
          <a:xfrm>
            <a:off x="4035708" y="3797024"/>
            <a:ext cx="363000" cy="363000"/>
          </a:xfrm>
          <a:custGeom>
            <a:avLst/>
            <a:gdLst/>
            <a:ahLst/>
            <a:cxnLst/>
            <a:rect l="l" t="t" r="r" b="b"/>
            <a:pathLst>
              <a:path w="120000" h="120000" extrusionOk="0">
                <a:moveTo>
                  <a:pt x="114585" y="21835"/>
                </a:moveTo>
                <a:lnTo>
                  <a:pt x="27268" y="21835"/>
                </a:lnTo>
                <a:cubicBezTo>
                  <a:pt x="24270" y="21835"/>
                  <a:pt x="21756" y="24347"/>
                  <a:pt x="21756" y="27342"/>
                </a:cubicBezTo>
                <a:lnTo>
                  <a:pt x="21756" y="114589"/>
                </a:lnTo>
                <a:cubicBezTo>
                  <a:pt x="21756" y="117584"/>
                  <a:pt x="24270" y="120000"/>
                  <a:pt x="27268" y="120000"/>
                </a:cubicBezTo>
                <a:lnTo>
                  <a:pt x="114585" y="120000"/>
                </a:lnTo>
                <a:cubicBezTo>
                  <a:pt x="117582" y="120000"/>
                  <a:pt x="120000" y="117584"/>
                  <a:pt x="120000" y="114589"/>
                </a:cubicBezTo>
                <a:lnTo>
                  <a:pt x="120000" y="27342"/>
                </a:lnTo>
                <a:cubicBezTo>
                  <a:pt x="120000" y="24347"/>
                  <a:pt x="117582" y="21835"/>
                  <a:pt x="114585" y="21835"/>
                </a:cubicBezTo>
                <a:close/>
                <a:moveTo>
                  <a:pt x="114585" y="114589"/>
                </a:moveTo>
                <a:lnTo>
                  <a:pt x="27268" y="114589"/>
                </a:lnTo>
                <a:lnTo>
                  <a:pt x="27268" y="98164"/>
                </a:lnTo>
                <a:lnTo>
                  <a:pt x="114585" y="98164"/>
                </a:lnTo>
                <a:lnTo>
                  <a:pt x="114585" y="114589"/>
                </a:lnTo>
                <a:close/>
                <a:moveTo>
                  <a:pt x="114585" y="92753"/>
                </a:moveTo>
                <a:lnTo>
                  <a:pt x="27268" y="92753"/>
                </a:lnTo>
                <a:lnTo>
                  <a:pt x="27268" y="27342"/>
                </a:lnTo>
                <a:lnTo>
                  <a:pt x="114585" y="27342"/>
                </a:lnTo>
                <a:lnTo>
                  <a:pt x="114585" y="92753"/>
                </a:lnTo>
                <a:close/>
                <a:moveTo>
                  <a:pt x="13634" y="76425"/>
                </a:moveTo>
                <a:cubicBezTo>
                  <a:pt x="15278" y="76425"/>
                  <a:pt x="16341" y="75265"/>
                  <a:pt x="16341" y="73623"/>
                </a:cubicBezTo>
                <a:cubicBezTo>
                  <a:pt x="16341" y="72077"/>
                  <a:pt x="15278" y="70917"/>
                  <a:pt x="13634" y="70917"/>
                </a:cubicBezTo>
                <a:lnTo>
                  <a:pt x="5414" y="70917"/>
                </a:lnTo>
                <a:lnTo>
                  <a:pt x="5414" y="5507"/>
                </a:lnTo>
                <a:lnTo>
                  <a:pt x="92731" y="5507"/>
                </a:lnTo>
                <a:lnTo>
                  <a:pt x="92731" y="13719"/>
                </a:lnTo>
                <a:cubicBezTo>
                  <a:pt x="92731" y="15265"/>
                  <a:pt x="93795" y="16425"/>
                  <a:pt x="95439" y="16425"/>
                </a:cubicBezTo>
                <a:cubicBezTo>
                  <a:pt x="97082" y="16425"/>
                  <a:pt x="98243" y="15265"/>
                  <a:pt x="98243" y="13719"/>
                </a:cubicBezTo>
                <a:lnTo>
                  <a:pt x="98243" y="5507"/>
                </a:lnTo>
                <a:cubicBezTo>
                  <a:pt x="98243" y="2512"/>
                  <a:pt x="95729" y="0"/>
                  <a:pt x="92731" y="0"/>
                </a:cubicBezTo>
                <a:lnTo>
                  <a:pt x="5414" y="0"/>
                </a:lnTo>
                <a:cubicBezTo>
                  <a:pt x="2417" y="0"/>
                  <a:pt x="0" y="2512"/>
                  <a:pt x="0" y="5507"/>
                </a:cubicBezTo>
                <a:lnTo>
                  <a:pt x="0" y="92753"/>
                </a:lnTo>
                <a:cubicBezTo>
                  <a:pt x="0" y="95748"/>
                  <a:pt x="2417" y="98164"/>
                  <a:pt x="5414" y="98164"/>
                </a:cubicBezTo>
                <a:lnTo>
                  <a:pt x="13634" y="98164"/>
                </a:lnTo>
                <a:cubicBezTo>
                  <a:pt x="15278" y="98164"/>
                  <a:pt x="16341" y="97101"/>
                  <a:pt x="16341" y="95458"/>
                </a:cubicBezTo>
                <a:cubicBezTo>
                  <a:pt x="16341" y="93816"/>
                  <a:pt x="15278" y="92753"/>
                  <a:pt x="13634" y="92753"/>
                </a:cubicBezTo>
                <a:lnTo>
                  <a:pt x="5414" y="92753"/>
                </a:lnTo>
                <a:lnTo>
                  <a:pt x="5414" y="76425"/>
                </a:lnTo>
                <a:lnTo>
                  <a:pt x="13634" y="76425"/>
                </a:ln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16"/>
          <p:cNvSpPr/>
          <p:nvPr/>
        </p:nvSpPr>
        <p:spPr>
          <a:xfrm>
            <a:off x="4731854" y="3826438"/>
            <a:ext cx="363000" cy="303900"/>
          </a:xfrm>
          <a:custGeom>
            <a:avLst/>
            <a:gdLst/>
            <a:ahLst/>
            <a:cxnLst/>
            <a:rect l="l" t="t" r="r" b="b"/>
            <a:pathLst>
              <a:path w="120000" h="120000" extrusionOk="0">
                <a:moveTo>
                  <a:pt x="24541" y="6732"/>
                </a:moveTo>
                <a:lnTo>
                  <a:pt x="95458" y="6732"/>
                </a:lnTo>
                <a:cubicBezTo>
                  <a:pt x="97101" y="6732"/>
                  <a:pt x="98164" y="5314"/>
                  <a:pt x="98164" y="3425"/>
                </a:cubicBezTo>
                <a:cubicBezTo>
                  <a:pt x="98164" y="1417"/>
                  <a:pt x="97101" y="0"/>
                  <a:pt x="95458" y="0"/>
                </a:cubicBezTo>
                <a:lnTo>
                  <a:pt x="24541" y="0"/>
                </a:lnTo>
                <a:cubicBezTo>
                  <a:pt x="22898" y="0"/>
                  <a:pt x="21835" y="1417"/>
                  <a:pt x="21835" y="3425"/>
                </a:cubicBezTo>
                <a:cubicBezTo>
                  <a:pt x="21835" y="5314"/>
                  <a:pt x="22898" y="6732"/>
                  <a:pt x="24541" y="6732"/>
                </a:cubicBezTo>
                <a:close/>
                <a:moveTo>
                  <a:pt x="114589" y="26692"/>
                </a:moveTo>
                <a:lnTo>
                  <a:pt x="5507" y="26692"/>
                </a:lnTo>
                <a:cubicBezTo>
                  <a:pt x="2512" y="26692"/>
                  <a:pt x="0" y="29763"/>
                  <a:pt x="0" y="33425"/>
                </a:cubicBezTo>
                <a:lnTo>
                  <a:pt x="0" y="113385"/>
                </a:lnTo>
                <a:cubicBezTo>
                  <a:pt x="0" y="117047"/>
                  <a:pt x="2512" y="120000"/>
                  <a:pt x="5507" y="120000"/>
                </a:cubicBezTo>
                <a:lnTo>
                  <a:pt x="114589" y="120000"/>
                </a:lnTo>
                <a:cubicBezTo>
                  <a:pt x="117584" y="120000"/>
                  <a:pt x="120000" y="117047"/>
                  <a:pt x="120000" y="113385"/>
                </a:cubicBezTo>
                <a:lnTo>
                  <a:pt x="120000" y="33425"/>
                </a:lnTo>
                <a:cubicBezTo>
                  <a:pt x="120000" y="29763"/>
                  <a:pt x="117584" y="26692"/>
                  <a:pt x="114589" y="26692"/>
                </a:cubicBezTo>
                <a:close/>
                <a:moveTo>
                  <a:pt x="114589" y="113385"/>
                </a:moveTo>
                <a:lnTo>
                  <a:pt x="5507" y="113385"/>
                </a:lnTo>
                <a:lnTo>
                  <a:pt x="5507" y="33425"/>
                </a:lnTo>
                <a:lnTo>
                  <a:pt x="114589" y="33425"/>
                </a:lnTo>
                <a:lnTo>
                  <a:pt x="114589" y="113385"/>
                </a:lnTo>
                <a:close/>
                <a:moveTo>
                  <a:pt x="13623" y="20078"/>
                </a:moveTo>
                <a:lnTo>
                  <a:pt x="106376" y="20078"/>
                </a:lnTo>
                <a:cubicBezTo>
                  <a:pt x="108019" y="20078"/>
                  <a:pt x="109082" y="18661"/>
                  <a:pt x="109082" y="16653"/>
                </a:cubicBezTo>
                <a:cubicBezTo>
                  <a:pt x="109082" y="14763"/>
                  <a:pt x="108019" y="13346"/>
                  <a:pt x="106376" y="13346"/>
                </a:cubicBezTo>
                <a:lnTo>
                  <a:pt x="13623" y="13346"/>
                </a:lnTo>
                <a:cubicBezTo>
                  <a:pt x="11980" y="13346"/>
                  <a:pt x="10917" y="14763"/>
                  <a:pt x="10917" y="16653"/>
                </a:cubicBezTo>
                <a:cubicBezTo>
                  <a:pt x="10917" y="18661"/>
                  <a:pt x="11980" y="20078"/>
                  <a:pt x="13623" y="20078"/>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16"/>
          <p:cNvSpPr/>
          <p:nvPr/>
        </p:nvSpPr>
        <p:spPr>
          <a:xfrm>
            <a:off x="5428001" y="3797024"/>
            <a:ext cx="363000" cy="363000"/>
          </a:xfrm>
          <a:custGeom>
            <a:avLst/>
            <a:gdLst/>
            <a:ahLst/>
            <a:cxnLst/>
            <a:rect l="l" t="t" r="r" b="b"/>
            <a:pathLst>
              <a:path w="120000" h="120000" extrusionOk="0">
                <a:moveTo>
                  <a:pt x="29951" y="43671"/>
                </a:moveTo>
                <a:cubicBezTo>
                  <a:pt x="37584" y="43671"/>
                  <a:pt x="43574" y="37681"/>
                  <a:pt x="43574" y="30048"/>
                </a:cubicBezTo>
                <a:cubicBezTo>
                  <a:pt x="43574" y="22415"/>
                  <a:pt x="37584" y="16425"/>
                  <a:pt x="29951" y="16425"/>
                </a:cubicBezTo>
                <a:cubicBezTo>
                  <a:pt x="22318" y="16425"/>
                  <a:pt x="16328" y="22415"/>
                  <a:pt x="16328" y="30048"/>
                </a:cubicBezTo>
                <a:cubicBezTo>
                  <a:pt x="16328" y="37681"/>
                  <a:pt x="22318" y="43671"/>
                  <a:pt x="29951" y="43671"/>
                </a:cubicBezTo>
                <a:close/>
                <a:moveTo>
                  <a:pt x="29951" y="21835"/>
                </a:moveTo>
                <a:cubicBezTo>
                  <a:pt x="34589" y="21835"/>
                  <a:pt x="38164" y="25410"/>
                  <a:pt x="38164" y="30048"/>
                </a:cubicBezTo>
                <a:cubicBezTo>
                  <a:pt x="38164" y="34685"/>
                  <a:pt x="34589" y="38260"/>
                  <a:pt x="29951" y="38260"/>
                </a:cubicBezTo>
                <a:cubicBezTo>
                  <a:pt x="25314" y="38260"/>
                  <a:pt x="21835" y="34685"/>
                  <a:pt x="21835" y="30048"/>
                </a:cubicBezTo>
                <a:cubicBezTo>
                  <a:pt x="21835" y="25410"/>
                  <a:pt x="25314" y="21835"/>
                  <a:pt x="29951" y="21835"/>
                </a:cubicBezTo>
                <a:close/>
                <a:moveTo>
                  <a:pt x="103381" y="99806"/>
                </a:moveTo>
                <a:lnTo>
                  <a:pt x="103381" y="99806"/>
                </a:lnTo>
                <a:cubicBezTo>
                  <a:pt x="103091" y="99613"/>
                  <a:pt x="103091" y="99033"/>
                  <a:pt x="102801" y="99033"/>
                </a:cubicBezTo>
                <a:lnTo>
                  <a:pt x="78840" y="64347"/>
                </a:lnTo>
                <a:lnTo>
                  <a:pt x="78840" y="64347"/>
                </a:lnTo>
                <a:cubicBezTo>
                  <a:pt x="78550" y="63285"/>
                  <a:pt x="77391" y="62801"/>
                  <a:pt x="76328" y="62801"/>
                </a:cubicBezTo>
                <a:cubicBezTo>
                  <a:pt x="75555" y="62801"/>
                  <a:pt x="74975" y="62995"/>
                  <a:pt x="74396" y="63574"/>
                </a:cubicBezTo>
                <a:lnTo>
                  <a:pt x="62995" y="75072"/>
                </a:lnTo>
                <a:lnTo>
                  <a:pt x="48792" y="53719"/>
                </a:lnTo>
                <a:cubicBezTo>
                  <a:pt x="48212" y="52657"/>
                  <a:pt x="47439" y="52077"/>
                  <a:pt x="46376" y="52077"/>
                </a:cubicBezTo>
                <a:cubicBezTo>
                  <a:pt x="45507" y="52077"/>
                  <a:pt x="44734" y="52657"/>
                  <a:pt x="44154" y="53526"/>
                </a:cubicBezTo>
                <a:lnTo>
                  <a:pt x="44154" y="53526"/>
                </a:lnTo>
                <a:lnTo>
                  <a:pt x="16908" y="99806"/>
                </a:lnTo>
                <a:lnTo>
                  <a:pt x="16908" y="99806"/>
                </a:lnTo>
                <a:cubicBezTo>
                  <a:pt x="16618" y="100386"/>
                  <a:pt x="16328" y="100676"/>
                  <a:pt x="16328" y="101159"/>
                </a:cubicBezTo>
                <a:cubicBezTo>
                  <a:pt x="16328" y="102801"/>
                  <a:pt x="17487" y="103961"/>
                  <a:pt x="19033" y="103961"/>
                </a:cubicBezTo>
                <a:lnTo>
                  <a:pt x="100869" y="103961"/>
                </a:lnTo>
                <a:cubicBezTo>
                  <a:pt x="102512" y="103961"/>
                  <a:pt x="103574" y="102801"/>
                  <a:pt x="103574" y="101159"/>
                </a:cubicBezTo>
                <a:cubicBezTo>
                  <a:pt x="103574" y="100676"/>
                  <a:pt x="103574" y="100096"/>
                  <a:pt x="103381" y="99806"/>
                </a:cubicBezTo>
                <a:lnTo>
                  <a:pt x="103381" y="99806"/>
                </a:lnTo>
                <a:close/>
                <a:moveTo>
                  <a:pt x="23671" y="98164"/>
                </a:moveTo>
                <a:lnTo>
                  <a:pt x="46376" y="59806"/>
                </a:lnTo>
                <a:lnTo>
                  <a:pt x="60000" y="80193"/>
                </a:lnTo>
                <a:cubicBezTo>
                  <a:pt x="60000" y="80483"/>
                  <a:pt x="60289" y="80772"/>
                  <a:pt x="60483" y="81062"/>
                </a:cubicBezTo>
                <a:lnTo>
                  <a:pt x="60483" y="81062"/>
                </a:lnTo>
                <a:cubicBezTo>
                  <a:pt x="61062" y="81545"/>
                  <a:pt x="61642" y="81835"/>
                  <a:pt x="62415" y="81835"/>
                </a:cubicBezTo>
                <a:cubicBezTo>
                  <a:pt x="63285" y="81835"/>
                  <a:pt x="63768" y="81545"/>
                  <a:pt x="64347" y="81062"/>
                </a:cubicBezTo>
                <a:lnTo>
                  <a:pt x="75748" y="69565"/>
                </a:lnTo>
                <a:lnTo>
                  <a:pt x="95458" y="98164"/>
                </a:lnTo>
                <a:lnTo>
                  <a:pt x="23671" y="98164"/>
                </a:ln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114492" y="109082"/>
                </a:moveTo>
                <a:cubicBezTo>
                  <a:pt x="114492" y="112077"/>
                  <a:pt x="112077" y="114589"/>
                  <a:pt x="109082" y="114589"/>
                </a:cubicBezTo>
                <a:lnTo>
                  <a:pt x="10917" y="114589"/>
                </a:lnTo>
                <a:cubicBezTo>
                  <a:pt x="7922" y="114589"/>
                  <a:pt x="5410" y="112077"/>
                  <a:pt x="5410" y="109082"/>
                </a:cubicBezTo>
                <a:lnTo>
                  <a:pt x="5410" y="10917"/>
                </a:lnTo>
                <a:cubicBezTo>
                  <a:pt x="5410" y="7922"/>
                  <a:pt x="7922" y="5507"/>
                  <a:pt x="10917" y="5507"/>
                </a:cubicBezTo>
                <a:lnTo>
                  <a:pt x="109082" y="5507"/>
                </a:lnTo>
                <a:cubicBezTo>
                  <a:pt x="112077" y="5507"/>
                  <a:pt x="114492" y="7922"/>
                  <a:pt x="114492" y="10917"/>
                </a:cubicBezTo>
                <a:lnTo>
                  <a:pt x="114492" y="109082"/>
                </a:ln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16"/>
          <p:cNvSpPr/>
          <p:nvPr/>
        </p:nvSpPr>
        <p:spPr>
          <a:xfrm>
            <a:off x="6124149" y="3797024"/>
            <a:ext cx="363000" cy="363000"/>
          </a:xfrm>
          <a:custGeom>
            <a:avLst/>
            <a:gdLst/>
            <a:ahLst/>
            <a:cxnLst/>
            <a:rect l="l" t="t" r="r" b="b"/>
            <a:pathLst>
              <a:path w="120000" h="120000" extrusionOk="0">
                <a:moveTo>
                  <a:pt x="87316" y="21835"/>
                </a:moveTo>
                <a:lnTo>
                  <a:pt x="10829" y="21835"/>
                </a:lnTo>
                <a:cubicBezTo>
                  <a:pt x="4834" y="21835"/>
                  <a:pt x="0" y="26763"/>
                  <a:pt x="0" y="32753"/>
                </a:cubicBezTo>
                <a:lnTo>
                  <a:pt x="0" y="109082"/>
                </a:lnTo>
                <a:cubicBezTo>
                  <a:pt x="0" y="115072"/>
                  <a:pt x="4834" y="120000"/>
                  <a:pt x="10829" y="120000"/>
                </a:cubicBezTo>
                <a:lnTo>
                  <a:pt x="87316" y="120000"/>
                </a:lnTo>
                <a:cubicBezTo>
                  <a:pt x="93311" y="120000"/>
                  <a:pt x="98243" y="115072"/>
                  <a:pt x="98243" y="109082"/>
                </a:cubicBezTo>
                <a:lnTo>
                  <a:pt x="98243" y="32753"/>
                </a:lnTo>
                <a:cubicBezTo>
                  <a:pt x="98243" y="26763"/>
                  <a:pt x="93311" y="21835"/>
                  <a:pt x="87316" y="21835"/>
                </a:cubicBezTo>
                <a:close/>
                <a:moveTo>
                  <a:pt x="92731" y="109082"/>
                </a:moveTo>
                <a:cubicBezTo>
                  <a:pt x="92731" y="112077"/>
                  <a:pt x="90314" y="114589"/>
                  <a:pt x="87316" y="114589"/>
                </a:cubicBezTo>
                <a:lnTo>
                  <a:pt x="10829" y="114589"/>
                </a:lnTo>
                <a:cubicBezTo>
                  <a:pt x="7832" y="114589"/>
                  <a:pt x="5414" y="112077"/>
                  <a:pt x="5414" y="109082"/>
                </a:cubicBezTo>
                <a:lnTo>
                  <a:pt x="5414" y="32753"/>
                </a:lnTo>
                <a:cubicBezTo>
                  <a:pt x="5414" y="29758"/>
                  <a:pt x="7832" y="27342"/>
                  <a:pt x="10829" y="27342"/>
                </a:cubicBezTo>
                <a:lnTo>
                  <a:pt x="87316" y="27342"/>
                </a:lnTo>
                <a:cubicBezTo>
                  <a:pt x="90314" y="27342"/>
                  <a:pt x="92731" y="29758"/>
                  <a:pt x="92731" y="32753"/>
                </a:cubicBezTo>
                <a:lnTo>
                  <a:pt x="92731" y="109082"/>
                </a:lnTo>
                <a:close/>
                <a:moveTo>
                  <a:pt x="27268" y="60000"/>
                </a:moveTo>
                <a:cubicBezTo>
                  <a:pt x="33263" y="60000"/>
                  <a:pt x="38195" y="55169"/>
                  <a:pt x="38195" y="49082"/>
                </a:cubicBezTo>
                <a:cubicBezTo>
                  <a:pt x="38195" y="43091"/>
                  <a:pt x="33263" y="38260"/>
                  <a:pt x="27268" y="38260"/>
                </a:cubicBezTo>
                <a:cubicBezTo>
                  <a:pt x="21273" y="38260"/>
                  <a:pt x="16341" y="43091"/>
                  <a:pt x="16341" y="49082"/>
                </a:cubicBezTo>
                <a:cubicBezTo>
                  <a:pt x="16341" y="55169"/>
                  <a:pt x="21273" y="60000"/>
                  <a:pt x="27268" y="60000"/>
                </a:cubicBezTo>
                <a:close/>
                <a:moveTo>
                  <a:pt x="27268" y="43671"/>
                </a:moveTo>
                <a:cubicBezTo>
                  <a:pt x="30265" y="43671"/>
                  <a:pt x="32683" y="46086"/>
                  <a:pt x="32683" y="49082"/>
                </a:cubicBezTo>
                <a:cubicBezTo>
                  <a:pt x="32683" y="52077"/>
                  <a:pt x="30265" y="54589"/>
                  <a:pt x="27268" y="54589"/>
                </a:cubicBezTo>
                <a:cubicBezTo>
                  <a:pt x="24270" y="54589"/>
                  <a:pt x="21756" y="52077"/>
                  <a:pt x="21756" y="49082"/>
                </a:cubicBezTo>
                <a:cubicBezTo>
                  <a:pt x="21756" y="46086"/>
                  <a:pt x="24270" y="43671"/>
                  <a:pt x="27268" y="43671"/>
                </a:cubicBezTo>
                <a:close/>
                <a:moveTo>
                  <a:pt x="81514" y="99806"/>
                </a:moveTo>
                <a:lnTo>
                  <a:pt x="81514" y="99806"/>
                </a:lnTo>
                <a:lnTo>
                  <a:pt x="81514" y="99806"/>
                </a:lnTo>
                <a:lnTo>
                  <a:pt x="65173" y="72560"/>
                </a:lnTo>
                <a:lnTo>
                  <a:pt x="65173" y="72560"/>
                </a:lnTo>
                <a:cubicBezTo>
                  <a:pt x="64883" y="71497"/>
                  <a:pt x="63819" y="70917"/>
                  <a:pt x="62755" y="70917"/>
                </a:cubicBezTo>
                <a:cubicBezTo>
                  <a:pt x="61885" y="70917"/>
                  <a:pt x="61402" y="71207"/>
                  <a:pt x="60821" y="71787"/>
                </a:cubicBezTo>
                <a:lnTo>
                  <a:pt x="52119" y="80483"/>
                </a:lnTo>
                <a:lnTo>
                  <a:pt x="43319" y="67439"/>
                </a:lnTo>
                <a:cubicBezTo>
                  <a:pt x="42836" y="66280"/>
                  <a:pt x="41966" y="65797"/>
                  <a:pt x="40902" y="65797"/>
                </a:cubicBezTo>
                <a:cubicBezTo>
                  <a:pt x="40032" y="65797"/>
                  <a:pt x="39258" y="66280"/>
                  <a:pt x="38678" y="67149"/>
                </a:cubicBezTo>
                <a:lnTo>
                  <a:pt x="38678" y="67149"/>
                </a:lnTo>
                <a:lnTo>
                  <a:pt x="16921" y="99806"/>
                </a:lnTo>
                <a:lnTo>
                  <a:pt x="16921" y="99806"/>
                </a:lnTo>
                <a:cubicBezTo>
                  <a:pt x="16631" y="100386"/>
                  <a:pt x="16341" y="100676"/>
                  <a:pt x="16341" y="101159"/>
                </a:cubicBezTo>
                <a:cubicBezTo>
                  <a:pt x="16341" y="102801"/>
                  <a:pt x="17405" y="103961"/>
                  <a:pt x="19049" y="103961"/>
                </a:cubicBezTo>
                <a:lnTo>
                  <a:pt x="79097" y="103961"/>
                </a:lnTo>
                <a:cubicBezTo>
                  <a:pt x="80741" y="103961"/>
                  <a:pt x="81804" y="102801"/>
                  <a:pt x="81804" y="101159"/>
                </a:cubicBezTo>
                <a:cubicBezTo>
                  <a:pt x="81804" y="100676"/>
                  <a:pt x="81804" y="100096"/>
                  <a:pt x="81514" y="99806"/>
                </a:cubicBezTo>
                <a:lnTo>
                  <a:pt x="81514" y="99806"/>
                </a:lnTo>
                <a:close/>
                <a:moveTo>
                  <a:pt x="24270" y="98164"/>
                </a:moveTo>
                <a:lnTo>
                  <a:pt x="40902" y="73140"/>
                </a:lnTo>
                <a:lnTo>
                  <a:pt x="49315" y="85700"/>
                </a:lnTo>
                <a:cubicBezTo>
                  <a:pt x="49895" y="86763"/>
                  <a:pt x="50668" y="87342"/>
                  <a:pt x="51829" y="87342"/>
                </a:cubicBezTo>
                <a:cubicBezTo>
                  <a:pt x="52602" y="87342"/>
                  <a:pt x="53182" y="87053"/>
                  <a:pt x="53763" y="86473"/>
                </a:cubicBezTo>
                <a:lnTo>
                  <a:pt x="62175" y="78067"/>
                </a:lnTo>
                <a:lnTo>
                  <a:pt x="74165" y="98164"/>
                </a:lnTo>
                <a:lnTo>
                  <a:pt x="24270" y="98164"/>
                </a:lnTo>
                <a:close/>
                <a:moveTo>
                  <a:pt x="109073" y="0"/>
                </a:moveTo>
                <a:lnTo>
                  <a:pt x="32683" y="0"/>
                </a:lnTo>
                <a:cubicBezTo>
                  <a:pt x="26688" y="0"/>
                  <a:pt x="21756" y="4927"/>
                  <a:pt x="21756" y="10917"/>
                </a:cubicBezTo>
                <a:lnTo>
                  <a:pt x="21756" y="13719"/>
                </a:lnTo>
                <a:cubicBezTo>
                  <a:pt x="21756" y="15265"/>
                  <a:pt x="22917" y="16425"/>
                  <a:pt x="24560" y="16425"/>
                </a:cubicBezTo>
                <a:cubicBezTo>
                  <a:pt x="26107" y="16425"/>
                  <a:pt x="27268" y="15265"/>
                  <a:pt x="27268" y="13719"/>
                </a:cubicBezTo>
                <a:lnTo>
                  <a:pt x="27268" y="10917"/>
                </a:lnTo>
                <a:cubicBezTo>
                  <a:pt x="27268" y="7922"/>
                  <a:pt x="29685" y="5507"/>
                  <a:pt x="32683" y="5507"/>
                </a:cubicBezTo>
                <a:lnTo>
                  <a:pt x="109073" y="5507"/>
                </a:lnTo>
                <a:cubicBezTo>
                  <a:pt x="112070" y="5507"/>
                  <a:pt x="114585" y="7922"/>
                  <a:pt x="114585" y="10917"/>
                </a:cubicBezTo>
                <a:lnTo>
                  <a:pt x="114585" y="87342"/>
                </a:lnTo>
                <a:cubicBezTo>
                  <a:pt x="114585" y="90338"/>
                  <a:pt x="112070" y="92753"/>
                  <a:pt x="109073" y="92753"/>
                </a:cubicBezTo>
                <a:lnTo>
                  <a:pt x="106365" y="92753"/>
                </a:lnTo>
                <a:cubicBezTo>
                  <a:pt x="104721" y="92753"/>
                  <a:pt x="103658" y="93816"/>
                  <a:pt x="103658" y="95458"/>
                </a:cubicBezTo>
                <a:cubicBezTo>
                  <a:pt x="103658" y="97101"/>
                  <a:pt x="104721" y="98164"/>
                  <a:pt x="106365" y="98164"/>
                </a:cubicBezTo>
                <a:lnTo>
                  <a:pt x="109073" y="98164"/>
                </a:lnTo>
                <a:cubicBezTo>
                  <a:pt x="115165" y="98164"/>
                  <a:pt x="120000" y="93333"/>
                  <a:pt x="120000" y="87342"/>
                </a:cubicBezTo>
                <a:lnTo>
                  <a:pt x="120000" y="10917"/>
                </a:lnTo>
                <a:cubicBezTo>
                  <a:pt x="120000" y="4927"/>
                  <a:pt x="115165" y="0"/>
                  <a:pt x="109073" y="0"/>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16"/>
          <p:cNvSpPr/>
          <p:nvPr/>
        </p:nvSpPr>
        <p:spPr>
          <a:xfrm>
            <a:off x="6810489" y="3797024"/>
            <a:ext cx="372300" cy="363000"/>
          </a:xfrm>
          <a:custGeom>
            <a:avLst/>
            <a:gdLst/>
            <a:ahLst/>
            <a:cxnLst/>
            <a:rect l="l" t="t" r="r" b="b"/>
            <a:pathLst>
              <a:path w="120000" h="120000" extrusionOk="0">
                <a:moveTo>
                  <a:pt x="117294" y="10917"/>
                </a:moveTo>
                <a:lnTo>
                  <a:pt x="114589" y="10917"/>
                </a:lnTo>
                <a:lnTo>
                  <a:pt x="114589" y="2801"/>
                </a:lnTo>
                <a:cubicBezTo>
                  <a:pt x="114589" y="1159"/>
                  <a:pt x="113429" y="0"/>
                  <a:pt x="111787" y="0"/>
                </a:cubicBezTo>
                <a:lnTo>
                  <a:pt x="8212" y="0"/>
                </a:lnTo>
                <a:cubicBezTo>
                  <a:pt x="6570" y="0"/>
                  <a:pt x="5507" y="1159"/>
                  <a:pt x="5507" y="2801"/>
                </a:cubicBezTo>
                <a:lnTo>
                  <a:pt x="5507" y="10917"/>
                </a:lnTo>
                <a:lnTo>
                  <a:pt x="2705" y="10917"/>
                </a:lnTo>
                <a:cubicBezTo>
                  <a:pt x="1159" y="10917"/>
                  <a:pt x="0" y="12077"/>
                  <a:pt x="0" y="13719"/>
                </a:cubicBezTo>
                <a:cubicBezTo>
                  <a:pt x="0" y="15265"/>
                  <a:pt x="1159" y="16425"/>
                  <a:pt x="2705" y="16425"/>
                </a:cubicBezTo>
                <a:lnTo>
                  <a:pt x="5507" y="16425"/>
                </a:lnTo>
                <a:lnTo>
                  <a:pt x="5507" y="117294"/>
                </a:lnTo>
                <a:cubicBezTo>
                  <a:pt x="5507" y="118937"/>
                  <a:pt x="6570" y="120000"/>
                  <a:pt x="8212" y="120000"/>
                </a:cubicBezTo>
                <a:lnTo>
                  <a:pt x="111787" y="120000"/>
                </a:lnTo>
                <a:cubicBezTo>
                  <a:pt x="113429" y="120000"/>
                  <a:pt x="114589" y="118937"/>
                  <a:pt x="114589" y="117294"/>
                </a:cubicBezTo>
                <a:lnTo>
                  <a:pt x="114589" y="16425"/>
                </a:lnTo>
                <a:lnTo>
                  <a:pt x="117294" y="16425"/>
                </a:lnTo>
                <a:cubicBezTo>
                  <a:pt x="118937" y="16425"/>
                  <a:pt x="120000" y="15265"/>
                  <a:pt x="120000" y="13719"/>
                </a:cubicBezTo>
                <a:cubicBezTo>
                  <a:pt x="120000" y="12077"/>
                  <a:pt x="118937" y="10917"/>
                  <a:pt x="117294" y="10917"/>
                </a:cubicBezTo>
                <a:close/>
                <a:moveTo>
                  <a:pt x="65507" y="114589"/>
                </a:moveTo>
                <a:lnTo>
                  <a:pt x="54589" y="114589"/>
                </a:lnTo>
                <a:lnTo>
                  <a:pt x="54589" y="87342"/>
                </a:lnTo>
                <a:lnTo>
                  <a:pt x="65507" y="87342"/>
                </a:lnTo>
                <a:lnTo>
                  <a:pt x="65507" y="114589"/>
                </a:lnTo>
                <a:close/>
                <a:moveTo>
                  <a:pt x="109082" y="114589"/>
                </a:moveTo>
                <a:lnTo>
                  <a:pt x="70917" y="114589"/>
                </a:lnTo>
                <a:lnTo>
                  <a:pt x="70917" y="84541"/>
                </a:lnTo>
                <a:cubicBezTo>
                  <a:pt x="70917" y="82898"/>
                  <a:pt x="69855" y="81835"/>
                  <a:pt x="68212" y="81835"/>
                </a:cubicBezTo>
                <a:lnTo>
                  <a:pt x="51787" y="81835"/>
                </a:lnTo>
                <a:cubicBezTo>
                  <a:pt x="50241" y="81835"/>
                  <a:pt x="49082" y="82898"/>
                  <a:pt x="49082" y="84541"/>
                </a:cubicBezTo>
                <a:lnTo>
                  <a:pt x="49082" y="114589"/>
                </a:lnTo>
                <a:lnTo>
                  <a:pt x="10917" y="114589"/>
                </a:lnTo>
                <a:lnTo>
                  <a:pt x="10917" y="16425"/>
                </a:lnTo>
                <a:lnTo>
                  <a:pt x="109082" y="16425"/>
                </a:lnTo>
                <a:lnTo>
                  <a:pt x="109082" y="114589"/>
                </a:lnTo>
                <a:close/>
                <a:moveTo>
                  <a:pt x="109082" y="10917"/>
                </a:moveTo>
                <a:lnTo>
                  <a:pt x="10917" y="10917"/>
                </a:lnTo>
                <a:lnTo>
                  <a:pt x="10917" y="5507"/>
                </a:lnTo>
                <a:lnTo>
                  <a:pt x="109082" y="5507"/>
                </a:lnTo>
                <a:lnTo>
                  <a:pt x="109082" y="10917"/>
                </a:lnTo>
                <a:close/>
                <a:moveTo>
                  <a:pt x="79130" y="49082"/>
                </a:moveTo>
                <a:lnTo>
                  <a:pt x="95458" y="49082"/>
                </a:lnTo>
                <a:cubicBezTo>
                  <a:pt x="97101" y="49082"/>
                  <a:pt x="98164" y="48019"/>
                  <a:pt x="98164" y="46376"/>
                </a:cubicBezTo>
                <a:lnTo>
                  <a:pt x="98164" y="30048"/>
                </a:lnTo>
                <a:cubicBezTo>
                  <a:pt x="98164" y="28405"/>
                  <a:pt x="97101" y="27342"/>
                  <a:pt x="95458" y="27342"/>
                </a:cubicBezTo>
                <a:lnTo>
                  <a:pt x="79130" y="27342"/>
                </a:lnTo>
                <a:cubicBezTo>
                  <a:pt x="77487" y="27342"/>
                  <a:pt x="76328" y="28405"/>
                  <a:pt x="76328" y="30048"/>
                </a:cubicBezTo>
                <a:lnTo>
                  <a:pt x="76328" y="46376"/>
                </a:lnTo>
                <a:cubicBezTo>
                  <a:pt x="76328" y="48019"/>
                  <a:pt x="77487" y="49082"/>
                  <a:pt x="79130" y="49082"/>
                </a:cubicBezTo>
                <a:close/>
                <a:moveTo>
                  <a:pt x="81835" y="32753"/>
                </a:moveTo>
                <a:lnTo>
                  <a:pt x="92753" y="32753"/>
                </a:lnTo>
                <a:lnTo>
                  <a:pt x="92753" y="43671"/>
                </a:lnTo>
                <a:lnTo>
                  <a:pt x="81835" y="43671"/>
                </a:lnTo>
                <a:lnTo>
                  <a:pt x="81835" y="32753"/>
                </a:lnTo>
                <a:close/>
                <a:moveTo>
                  <a:pt x="24541" y="49082"/>
                </a:moveTo>
                <a:lnTo>
                  <a:pt x="40966" y="49082"/>
                </a:lnTo>
                <a:cubicBezTo>
                  <a:pt x="42512" y="49082"/>
                  <a:pt x="43671" y="48019"/>
                  <a:pt x="43671" y="46376"/>
                </a:cubicBezTo>
                <a:lnTo>
                  <a:pt x="43671" y="30048"/>
                </a:lnTo>
                <a:cubicBezTo>
                  <a:pt x="43671" y="28405"/>
                  <a:pt x="42512" y="27342"/>
                  <a:pt x="40966" y="27342"/>
                </a:cubicBezTo>
                <a:lnTo>
                  <a:pt x="24541" y="27342"/>
                </a:lnTo>
                <a:cubicBezTo>
                  <a:pt x="22898" y="27342"/>
                  <a:pt x="21835" y="28405"/>
                  <a:pt x="21835" y="30048"/>
                </a:cubicBezTo>
                <a:lnTo>
                  <a:pt x="21835" y="46376"/>
                </a:lnTo>
                <a:cubicBezTo>
                  <a:pt x="21835" y="48019"/>
                  <a:pt x="22898" y="49082"/>
                  <a:pt x="24541" y="49082"/>
                </a:cubicBezTo>
                <a:close/>
                <a:moveTo>
                  <a:pt x="27246" y="32753"/>
                </a:moveTo>
                <a:lnTo>
                  <a:pt x="38164" y="32753"/>
                </a:lnTo>
                <a:lnTo>
                  <a:pt x="38164" y="43671"/>
                </a:lnTo>
                <a:lnTo>
                  <a:pt x="27246" y="43671"/>
                </a:lnTo>
                <a:lnTo>
                  <a:pt x="27246" y="32753"/>
                </a:lnTo>
                <a:close/>
                <a:moveTo>
                  <a:pt x="24541" y="76425"/>
                </a:moveTo>
                <a:lnTo>
                  <a:pt x="40966" y="76425"/>
                </a:lnTo>
                <a:cubicBezTo>
                  <a:pt x="42512" y="76425"/>
                  <a:pt x="43671" y="75265"/>
                  <a:pt x="43671" y="73623"/>
                </a:cubicBezTo>
                <a:lnTo>
                  <a:pt x="43671" y="57294"/>
                </a:lnTo>
                <a:cubicBezTo>
                  <a:pt x="43671" y="55652"/>
                  <a:pt x="42512" y="54589"/>
                  <a:pt x="40966" y="54589"/>
                </a:cubicBezTo>
                <a:lnTo>
                  <a:pt x="24541" y="54589"/>
                </a:lnTo>
                <a:cubicBezTo>
                  <a:pt x="22898" y="54589"/>
                  <a:pt x="21835" y="55652"/>
                  <a:pt x="21835" y="57294"/>
                </a:cubicBezTo>
                <a:lnTo>
                  <a:pt x="21835" y="73623"/>
                </a:lnTo>
                <a:cubicBezTo>
                  <a:pt x="21835" y="75265"/>
                  <a:pt x="22898" y="76425"/>
                  <a:pt x="24541" y="76425"/>
                </a:cubicBezTo>
                <a:close/>
                <a:moveTo>
                  <a:pt x="27246" y="60000"/>
                </a:moveTo>
                <a:lnTo>
                  <a:pt x="38164" y="60000"/>
                </a:lnTo>
                <a:lnTo>
                  <a:pt x="38164" y="70917"/>
                </a:lnTo>
                <a:lnTo>
                  <a:pt x="27246" y="70917"/>
                </a:lnTo>
                <a:lnTo>
                  <a:pt x="27246" y="60000"/>
                </a:lnTo>
                <a:close/>
                <a:moveTo>
                  <a:pt x="79130" y="76425"/>
                </a:moveTo>
                <a:lnTo>
                  <a:pt x="95458" y="76425"/>
                </a:lnTo>
                <a:cubicBezTo>
                  <a:pt x="97101" y="76425"/>
                  <a:pt x="98164" y="75265"/>
                  <a:pt x="98164" y="73623"/>
                </a:cubicBezTo>
                <a:lnTo>
                  <a:pt x="98164" y="57294"/>
                </a:lnTo>
                <a:cubicBezTo>
                  <a:pt x="98164" y="55652"/>
                  <a:pt x="97101" y="54589"/>
                  <a:pt x="95458" y="54589"/>
                </a:cubicBezTo>
                <a:lnTo>
                  <a:pt x="79130" y="54589"/>
                </a:lnTo>
                <a:cubicBezTo>
                  <a:pt x="77487" y="54589"/>
                  <a:pt x="76328" y="55652"/>
                  <a:pt x="76328" y="57294"/>
                </a:cubicBezTo>
                <a:lnTo>
                  <a:pt x="76328" y="73623"/>
                </a:lnTo>
                <a:cubicBezTo>
                  <a:pt x="76328" y="75265"/>
                  <a:pt x="77487" y="76425"/>
                  <a:pt x="79130" y="76425"/>
                </a:cubicBezTo>
                <a:close/>
                <a:moveTo>
                  <a:pt x="81835" y="60000"/>
                </a:moveTo>
                <a:lnTo>
                  <a:pt x="92753" y="60000"/>
                </a:lnTo>
                <a:lnTo>
                  <a:pt x="92753" y="70917"/>
                </a:lnTo>
                <a:lnTo>
                  <a:pt x="81835" y="70917"/>
                </a:lnTo>
                <a:lnTo>
                  <a:pt x="81835" y="60000"/>
                </a:lnTo>
                <a:close/>
                <a:moveTo>
                  <a:pt x="24541" y="103671"/>
                </a:moveTo>
                <a:lnTo>
                  <a:pt x="40966" y="103671"/>
                </a:lnTo>
                <a:cubicBezTo>
                  <a:pt x="42512" y="103671"/>
                  <a:pt x="43671" y="102608"/>
                  <a:pt x="43671" y="100966"/>
                </a:cubicBezTo>
                <a:lnTo>
                  <a:pt x="43671" y="84541"/>
                </a:lnTo>
                <a:cubicBezTo>
                  <a:pt x="43671" y="82898"/>
                  <a:pt x="42512" y="81835"/>
                  <a:pt x="40966" y="81835"/>
                </a:cubicBezTo>
                <a:lnTo>
                  <a:pt x="24541" y="81835"/>
                </a:lnTo>
                <a:cubicBezTo>
                  <a:pt x="22898" y="81835"/>
                  <a:pt x="21835" y="82898"/>
                  <a:pt x="21835" y="84541"/>
                </a:cubicBezTo>
                <a:lnTo>
                  <a:pt x="21835" y="100966"/>
                </a:lnTo>
                <a:cubicBezTo>
                  <a:pt x="21835" y="102608"/>
                  <a:pt x="22898" y="103671"/>
                  <a:pt x="24541" y="103671"/>
                </a:cubicBezTo>
                <a:close/>
                <a:moveTo>
                  <a:pt x="27246" y="87342"/>
                </a:moveTo>
                <a:lnTo>
                  <a:pt x="38164" y="87342"/>
                </a:lnTo>
                <a:lnTo>
                  <a:pt x="38164" y="98164"/>
                </a:lnTo>
                <a:lnTo>
                  <a:pt x="27246" y="98164"/>
                </a:lnTo>
                <a:lnTo>
                  <a:pt x="27246" y="87342"/>
                </a:lnTo>
                <a:close/>
                <a:moveTo>
                  <a:pt x="51787" y="49082"/>
                </a:moveTo>
                <a:lnTo>
                  <a:pt x="68212" y="49082"/>
                </a:lnTo>
                <a:cubicBezTo>
                  <a:pt x="69855" y="49082"/>
                  <a:pt x="70917" y="48019"/>
                  <a:pt x="70917" y="46376"/>
                </a:cubicBezTo>
                <a:lnTo>
                  <a:pt x="70917" y="30048"/>
                </a:lnTo>
                <a:cubicBezTo>
                  <a:pt x="70917" y="28405"/>
                  <a:pt x="69855" y="27342"/>
                  <a:pt x="68212" y="27342"/>
                </a:cubicBezTo>
                <a:lnTo>
                  <a:pt x="51787" y="27342"/>
                </a:lnTo>
                <a:cubicBezTo>
                  <a:pt x="50241" y="27342"/>
                  <a:pt x="49082" y="28405"/>
                  <a:pt x="49082" y="30048"/>
                </a:cubicBezTo>
                <a:lnTo>
                  <a:pt x="49082" y="46376"/>
                </a:lnTo>
                <a:cubicBezTo>
                  <a:pt x="49082" y="48019"/>
                  <a:pt x="50241" y="49082"/>
                  <a:pt x="51787" y="49082"/>
                </a:cubicBezTo>
                <a:close/>
                <a:moveTo>
                  <a:pt x="54589" y="32753"/>
                </a:moveTo>
                <a:lnTo>
                  <a:pt x="65507" y="32753"/>
                </a:lnTo>
                <a:lnTo>
                  <a:pt x="65507" y="43671"/>
                </a:lnTo>
                <a:lnTo>
                  <a:pt x="54589" y="43671"/>
                </a:lnTo>
                <a:lnTo>
                  <a:pt x="54589" y="32753"/>
                </a:lnTo>
                <a:close/>
                <a:moveTo>
                  <a:pt x="79130" y="103671"/>
                </a:moveTo>
                <a:lnTo>
                  <a:pt x="95458" y="103671"/>
                </a:lnTo>
                <a:cubicBezTo>
                  <a:pt x="97101" y="103671"/>
                  <a:pt x="98164" y="102608"/>
                  <a:pt x="98164" y="100966"/>
                </a:cubicBezTo>
                <a:lnTo>
                  <a:pt x="98164" y="84541"/>
                </a:lnTo>
                <a:cubicBezTo>
                  <a:pt x="98164" y="82898"/>
                  <a:pt x="97101" y="81835"/>
                  <a:pt x="95458" y="81835"/>
                </a:cubicBezTo>
                <a:lnTo>
                  <a:pt x="79130" y="81835"/>
                </a:lnTo>
                <a:cubicBezTo>
                  <a:pt x="77487" y="81835"/>
                  <a:pt x="76328" y="82898"/>
                  <a:pt x="76328" y="84541"/>
                </a:cubicBezTo>
                <a:lnTo>
                  <a:pt x="76328" y="100966"/>
                </a:lnTo>
                <a:cubicBezTo>
                  <a:pt x="76328" y="102608"/>
                  <a:pt x="77487" y="103671"/>
                  <a:pt x="79130" y="103671"/>
                </a:cubicBezTo>
                <a:close/>
                <a:moveTo>
                  <a:pt x="81835" y="87342"/>
                </a:moveTo>
                <a:lnTo>
                  <a:pt x="92753" y="87342"/>
                </a:lnTo>
                <a:lnTo>
                  <a:pt x="92753" y="98164"/>
                </a:lnTo>
                <a:lnTo>
                  <a:pt x="81835" y="98164"/>
                </a:lnTo>
                <a:lnTo>
                  <a:pt x="81835" y="87342"/>
                </a:lnTo>
                <a:close/>
                <a:moveTo>
                  <a:pt x="51787" y="76425"/>
                </a:moveTo>
                <a:lnTo>
                  <a:pt x="68212" y="76425"/>
                </a:lnTo>
                <a:cubicBezTo>
                  <a:pt x="69855" y="76425"/>
                  <a:pt x="70917" y="75265"/>
                  <a:pt x="70917" y="73623"/>
                </a:cubicBezTo>
                <a:lnTo>
                  <a:pt x="70917" y="57294"/>
                </a:lnTo>
                <a:cubicBezTo>
                  <a:pt x="70917" y="55652"/>
                  <a:pt x="69855" y="54589"/>
                  <a:pt x="68212" y="54589"/>
                </a:cubicBezTo>
                <a:lnTo>
                  <a:pt x="51787" y="54589"/>
                </a:lnTo>
                <a:cubicBezTo>
                  <a:pt x="50241" y="54589"/>
                  <a:pt x="49082" y="55652"/>
                  <a:pt x="49082" y="57294"/>
                </a:cubicBezTo>
                <a:lnTo>
                  <a:pt x="49082" y="73623"/>
                </a:lnTo>
                <a:cubicBezTo>
                  <a:pt x="49082" y="75265"/>
                  <a:pt x="50241" y="76425"/>
                  <a:pt x="51787" y="76425"/>
                </a:cubicBezTo>
                <a:close/>
                <a:moveTo>
                  <a:pt x="54589" y="60000"/>
                </a:moveTo>
                <a:lnTo>
                  <a:pt x="65507" y="60000"/>
                </a:lnTo>
                <a:lnTo>
                  <a:pt x="65507" y="70917"/>
                </a:lnTo>
                <a:lnTo>
                  <a:pt x="54589" y="70917"/>
                </a:lnTo>
                <a:lnTo>
                  <a:pt x="54589" y="60000"/>
                </a:ln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16"/>
          <p:cNvSpPr/>
          <p:nvPr/>
        </p:nvSpPr>
        <p:spPr>
          <a:xfrm>
            <a:off x="554975" y="4522585"/>
            <a:ext cx="372300" cy="303900"/>
          </a:xfrm>
          <a:custGeom>
            <a:avLst/>
            <a:gdLst/>
            <a:ahLst/>
            <a:cxnLst/>
            <a:rect l="l" t="t" r="r" b="b"/>
            <a:pathLst>
              <a:path w="120000" h="120000" extrusionOk="0">
                <a:moveTo>
                  <a:pt x="114589" y="0"/>
                </a:moveTo>
                <a:lnTo>
                  <a:pt x="5507" y="0"/>
                </a:lnTo>
                <a:cubicBezTo>
                  <a:pt x="2512" y="0"/>
                  <a:pt x="0" y="2952"/>
                  <a:pt x="0" y="6614"/>
                </a:cubicBezTo>
                <a:lnTo>
                  <a:pt x="0" y="19960"/>
                </a:lnTo>
                <a:cubicBezTo>
                  <a:pt x="0" y="23622"/>
                  <a:pt x="2512" y="26692"/>
                  <a:pt x="5507" y="26692"/>
                </a:cubicBezTo>
                <a:lnTo>
                  <a:pt x="10917" y="26692"/>
                </a:lnTo>
                <a:lnTo>
                  <a:pt x="10917" y="113385"/>
                </a:lnTo>
                <a:cubicBezTo>
                  <a:pt x="10917" y="117047"/>
                  <a:pt x="13429" y="120000"/>
                  <a:pt x="16425" y="120000"/>
                </a:cubicBezTo>
                <a:lnTo>
                  <a:pt x="103671" y="120000"/>
                </a:lnTo>
                <a:cubicBezTo>
                  <a:pt x="106666" y="120000"/>
                  <a:pt x="109082" y="117047"/>
                  <a:pt x="109082" y="113385"/>
                </a:cubicBezTo>
                <a:lnTo>
                  <a:pt x="109082" y="26692"/>
                </a:lnTo>
                <a:lnTo>
                  <a:pt x="114589" y="26692"/>
                </a:lnTo>
                <a:cubicBezTo>
                  <a:pt x="117584" y="26692"/>
                  <a:pt x="120000" y="23622"/>
                  <a:pt x="120000" y="19960"/>
                </a:cubicBezTo>
                <a:lnTo>
                  <a:pt x="120000" y="6614"/>
                </a:lnTo>
                <a:cubicBezTo>
                  <a:pt x="120000" y="2952"/>
                  <a:pt x="117584" y="0"/>
                  <a:pt x="114589" y="0"/>
                </a:cubicBezTo>
                <a:close/>
                <a:moveTo>
                  <a:pt x="103671" y="113385"/>
                </a:moveTo>
                <a:lnTo>
                  <a:pt x="16425" y="113385"/>
                </a:lnTo>
                <a:lnTo>
                  <a:pt x="16425" y="26692"/>
                </a:lnTo>
                <a:lnTo>
                  <a:pt x="103671" y="26692"/>
                </a:lnTo>
                <a:lnTo>
                  <a:pt x="103671" y="113385"/>
                </a:lnTo>
                <a:close/>
                <a:moveTo>
                  <a:pt x="114589" y="19960"/>
                </a:moveTo>
                <a:lnTo>
                  <a:pt x="5507" y="19960"/>
                </a:lnTo>
                <a:lnTo>
                  <a:pt x="5507" y="6614"/>
                </a:lnTo>
                <a:lnTo>
                  <a:pt x="114589" y="6614"/>
                </a:lnTo>
                <a:lnTo>
                  <a:pt x="114589" y="19960"/>
                </a:lnTo>
                <a:close/>
                <a:moveTo>
                  <a:pt x="43671" y="60000"/>
                </a:moveTo>
                <a:lnTo>
                  <a:pt x="76328" y="60000"/>
                </a:lnTo>
                <a:cubicBezTo>
                  <a:pt x="79323" y="60000"/>
                  <a:pt x="81835" y="57047"/>
                  <a:pt x="81835" y="53385"/>
                </a:cubicBezTo>
                <a:lnTo>
                  <a:pt x="81835" y="46653"/>
                </a:lnTo>
                <a:cubicBezTo>
                  <a:pt x="81835" y="42992"/>
                  <a:pt x="79323" y="40039"/>
                  <a:pt x="76328" y="40039"/>
                </a:cubicBezTo>
                <a:lnTo>
                  <a:pt x="43671" y="40039"/>
                </a:lnTo>
                <a:cubicBezTo>
                  <a:pt x="40676" y="40039"/>
                  <a:pt x="38164" y="42992"/>
                  <a:pt x="38164" y="46653"/>
                </a:cubicBezTo>
                <a:lnTo>
                  <a:pt x="38164" y="53385"/>
                </a:lnTo>
                <a:cubicBezTo>
                  <a:pt x="38164" y="57047"/>
                  <a:pt x="40676" y="60000"/>
                  <a:pt x="43671" y="60000"/>
                </a:cubicBezTo>
                <a:close/>
                <a:moveTo>
                  <a:pt x="43671" y="46653"/>
                </a:moveTo>
                <a:lnTo>
                  <a:pt x="76328" y="46653"/>
                </a:lnTo>
                <a:lnTo>
                  <a:pt x="76328" y="53385"/>
                </a:lnTo>
                <a:lnTo>
                  <a:pt x="43671" y="53385"/>
                </a:lnTo>
                <a:lnTo>
                  <a:pt x="43671" y="46653"/>
                </a:ln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16"/>
          <p:cNvSpPr/>
          <p:nvPr/>
        </p:nvSpPr>
        <p:spPr>
          <a:xfrm>
            <a:off x="1251121" y="4522585"/>
            <a:ext cx="363000" cy="303900"/>
          </a:xfrm>
          <a:custGeom>
            <a:avLst/>
            <a:gdLst/>
            <a:ahLst/>
            <a:cxnLst/>
            <a:rect l="l" t="t" r="r" b="b"/>
            <a:pathLst>
              <a:path w="120000" h="120000" extrusionOk="0">
                <a:moveTo>
                  <a:pt x="84541" y="79960"/>
                </a:moveTo>
                <a:cubicBezTo>
                  <a:pt x="89178" y="79960"/>
                  <a:pt x="92657" y="75708"/>
                  <a:pt x="92657" y="70039"/>
                </a:cubicBezTo>
                <a:cubicBezTo>
                  <a:pt x="92657" y="64370"/>
                  <a:pt x="89178" y="60000"/>
                  <a:pt x="84541" y="60000"/>
                </a:cubicBezTo>
                <a:cubicBezTo>
                  <a:pt x="79903" y="60000"/>
                  <a:pt x="76328" y="64370"/>
                  <a:pt x="76328" y="70039"/>
                </a:cubicBezTo>
                <a:cubicBezTo>
                  <a:pt x="76328" y="75708"/>
                  <a:pt x="79903" y="79960"/>
                  <a:pt x="84541" y="79960"/>
                </a:cubicBezTo>
                <a:close/>
                <a:moveTo>
                  <a:pt x="84541" y="66614"/>
                </a:moveTo>
                <a:cubicBezTo>
                  <a:pt x="86183" y="66614"/>
                  <a:pt x="87246" y="68031"/>
                  <a:pt x="87246" y="70039"/>
                </a:cubicBezTo>
                <a:cubicBezTo>
                  <a:pt x="87246" y="72047"/>
                  <a:pt x="86183" y="73346"/>
                  <a:pt x="84541" y="73346"/>
                </a:cubicBezTo>
                <a:cubicBezTo>
                  <a:pt x="82898" y="73346"/>
                  <a:pt x="81835" y="72047"/>
                  <a:pt x="81835" y="70039"/>
                </a:cubicBezTo>
                <a:cubicBezTo>
                  <a:pt x="81835" y="68031"/>
                  <a:pt x="82898" y="66614"/>
                  <a:pt x="84541" y="66614"/>
                </a:cubicBezTo>
                <a:close/>
                <a:moveTo>
                  <a:pt x="60000" y="79960"/>
                </a:moveTo>
                <a:cubicBezTo>
                  <a:pt x="64637" y="79960"/>
                  <a:pt x="68115" y="75708"/>
                  <a:pt x="68115" y="70039"/>
                </a:cubicBezTo>
                <a:cubicBezTo>
                  <a:pt x="68115" y="64370"/>
                  <a:pt x="64637" y="60000"/>
                  <a:pt x="60000" y="60000"/>
                </a:cubicBezTo>
                <a:cubicBezTo>
                  <a:pt x="55362" y="60000"/>
                  <a:pt x="51787" y="64370"/>
                  <a:pt x="51787" y="70039"/>
                </a:cubicBezTo>
                <a:cubicBezTo>
                  <a:pt x="51787" y="75708"/>
                  <a:pt x="55362" y="79960"/>
                  <a:pt x="60000" y="79960"/>
                </a:cubicBezTo>
                <a:close/>
                <a:moveTo>
                  <a:pt x="60000" y="66614"/>
                </a:moveTo>
                <a:cubicBezTo>
                  <a:pt x="61642" y="66614"/>
                  <a:pt x="62705" y="68031"/>
                  <a:pt x="62705" y="70039"/>
                </a:cubicBezTo>
                <a:cubicBezTo>
                  <a:pt x="62705" y="72047"/>
                  <a:pt x="61642" y="73346"/>
                  <a:pt x="60000" y="73346"/>
                </a:cubicBezTo>
                <a:cubicBezTo>
                  <a:pt x="58357" y="73346"/>
                  <a:pt x="57294" y="72047"/>
                  <a:pt x="57294" y="70039"/>
                </a:cubicBezTo>
                <a:cubicBezTo>
                  <a:pt x="57294" y="68031"/>
                  <a:pt x="58357" y="66614"/>
                  <a:pt x="60000" y="66614"/>
                </a:cubicBezTo>
                <a:close/>
                <a:moveTo>
                  <a:pt x="114492" y="0"/>
                </a:moveTo>
                <a:lnTo>
                  <a:pt x="5410" y="0"/>
                </a:lnTo>
                <a:cubicBezTo>
                  <a:pt x="2415" y="0"/>
                  <a:pt x="0" y="2952"/>
                  <a:pt x="0" y="6614"/>
                </a:cubicBezTo>
                <a:lnTo>
                  <a:pt x="0" y="19960"/>
                </a:lnTo>
                <a:cubicBezTo>
                  <a:pt x="0" y="23622"/>
                  <a:pt x="2415" y="26692"/>
                  <a:pt x="5410" y="26692"/>
                </a:cubicBezTo>
                <a:lnTo>
                  <a:pt x="10917" y="26692"/>
                </a:lnTo>
                <a:lnTo>
                  <a:pt x="10917" y="113385"/>
                </a:lnTo>
                <a:cubicBezTo>
                  <a:pt x="10917" y="117047"/>
                  <a:pt x="13333" y="120000"/>
                  <a:pt x="16328" y="120000"/>
                </a:cubicBezTo>
                <a:lnTo>
                  <a:pt x="103574" y="120000"/>
                </a:lnTo>
                <a:cubicBezTo>
                  <a:pt x="106570" y="120000"/>
                  <a:pt x="109082" y="117047"/>
                  <a:pt x="109082" y="113385"/>
                </a:cubicBezTo>
                <a:lnTo>
                  <a:pt x="109082" y="26692"/>
                </a:lnTo>
                <a:lnTo>
                  <a:pt x="114492" y="26692"/>
                </a:lnTo>
                <a:cubicBezTo>
                  <a:pt x="117487" y="26692"/>
                  <a:pt x="120000" y="23622"/>
                  <a:pt x="120000" y="19960"/>
                </a:cubicBezTo>
                <a:lnTo>
                  <a:pt x="120000" y="6614"/>
                </a:lnTo>
                <a:cubicBezTo>
                  <a:pt x="120000" y="2952"/>
                  <a:pt x="117487" y="0"/>
                  <a:pt x="114492" y="0"/>
                </a:cubicBezTo>
                <a:close/>
                <a:moveTo>
                  <a:pt x="103574" y="113385"/>
                </a:moveTo>
                <a:lnTo>
                  <a:pt x="16328" y="113385"/>
                </a:lnTo>
                <a:lnTo>
                  <a:pt x="16328" y="26692"/>
                </a:lnTo>
                <a:lnTo>
                  <a:pt x="103574" y="26692"/>
                </a:lnTo>
                <a:lnTo>
                  <a:pt x="103574" y="113385"/>
                </a:lnTo>
                <a:close/>
                <a:moveTo>
                  <a:pt x="114492" y="19960"/>
                </a:moveTo>
                <a:lnTo>
                  <a:pt x="5410" y="19960"/>
                </a:lnTo>
                <a:lnTo>
                  <a:pt x="5410" y="6614"/>
                </a:lnTo>
                <a:lnTo>
                  <a:pt x="114492" y="6614"/>
                </a:lnTo>
                <a:lnTo>
                  <a:pt x="114492" y="19960"/>
                </a:lnTo>
                <a:close/>
                <a:moveTo>
                  <a:pt x="35458" y="79960"/>
                </a:moveTo>
                <a:cubicBezTo>
                  <a:pt x="40096" y="79960"/>
                  <a:pt x="43574" y="75708"/>
                  <a:pt x="43574" y="70039"/>
                </a:cubicBezTo>
                <a:cubicBezTo>
                  <a:pt x="43574" y="64370"/>
                  <a:pt x="40096" y="60000"/>
                  <a:pt x="35458" y="60000"/>
                </a:cubicBezTo>
                <a:cubicBezTo>
                  <a:pt x="30821" y="60000"/>
                  <a:pt x="27246" y="64370"/>
                  <a:pt x="27246" y="70039"/>
                </a:cubicBezTo>
                <a:cubicBezTo>
                  <a:pt x="27246" y="75708"/>
                  <a:pt x="30821" y="79960"/>
                  <a:pt x="35458" y="79960"/>
                </a:cubicBezTo>
                <a:close/>
                <a:moveTo>
                  <a:pt x="35458" y="66614"/>
                </a:moveTo>
                <a:cubicBezTo>
                  <a:pt x="37101" y="66614"/>
                  <a:pt x="38164" y="68031"/>
                  <a:pt x="38164" y="70039"/>
                </a:cubicBezTo>
                <a:cubicBezTo>
                  <a:pt x="38164" y="72047"/>
                  <a:pt x="37101" y="73346"/>
                  <a:pt x="35458" y="73346"/>
                </a:cubicBezTo>
                <a:cubicBezTo>
                  <a:pt x="33816" y="73346"/>
                  <a:pt x="32753" y="72047"/>
                  <a:pt x="32753" y="70039"/>
                </a:cubicBezTo>
                <a:cubicBezTo>
                  <a:pt x="32753" y="68031"/>
                  <a:pt x="33816" y="66614"/>
                  <a:pt x="35458" y="66614"/>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16"/>
          <p:cNvSpPr/>
          <p:nvPr/>
        </p:nvSpPr>
        <p:spPr>
          <a:xfrm>
            <a:off x="1947268" y="4493170"/>
            <a:ext cx="363000" cy="363000"/>
          </a:xfrm>
          <a:custGeom>
            <a:avLst/>
            <a:gdLst/>
            <a:ahLst/>
            <a:cxnLst/>
            <a:rect l="l" t="t" r="r" b="b"/>
            <a:pathLst>
              <a:path w="120000" h="120000" extrusionOk="0">
                <a:moveTo>
                  <a:pt x="43609" y="65410"/>
                </a:moveTo>
                <a:cubicBezTo>
                  <a:pt x="41966" y="65410"/>
                  <a:pt x="40902" y="66570"/>
                  <a:pt x="40902" y="68212"/>
                </a:cubicBezTo>
                <a:cubicBezTo>
                  <a:pt x="40902" y="68985"/>
                  <a:pt x="41192" y="69565"/>
                  <a:pt x="41676" y="70048"/>
                </a:cubicBezTo>
                <a:lnTo>
                  <a:pt x="58114" y="86473"/>
                </a:lnTo>
                <a:cubicBezTo>
                  <a:pt x="58597" y="86956"/>
                  <a:pt x="59178" y="87246"/>
                  <a:pt x="59951" y="87246"/>
                </a:cubicBezTo>
                <a:cubicBezTo>
                  <a:pt x="60821" y="87246"/>
                  <a:pt x="61402" y="86956"/>
                  <a:pt x="61885" y="86473"/>
                </a:cubicBezTo>
                <a:lnTo>
                  <a:pt x="78323" y="70048"/>
                </a:lnTo>
                <a:cubicBezTo>
                  <a:pt x="78807" y="69565"/>
                  <a:pt x="79097" y="68985"/>
                  <a:pt x="79097" y="68212"/>
                </a:cubicBezTo>
                <a:cubicBezTo>
                  <a:pt x="79097" y="66570"/>
                  <a:pt x="78033" y="65410"/>
                  <a:pt x="76390" y="65410"/>
                </a:cubicBezTo>
                <a:cubicBezTo>
                  <a:pt x="75519" y="65410"/>
                  <a:pt x="75036" y="65700"/>
                  <a:pt x="74456" y="66280"/>
                </a:cubicBezTo>
                <a:lnTo>
                  <a:pt x="62755" y="77971"/>
                </a:lnTo>
                <a:lnTo>
                  <a:pt x="62755" y="2705"/>
                </a:lnTo>
                <a:lnTo>
                  <a:pt x="62755" y="2705"/>
                </a:lnTo>
                <a:cubicBezTo>
                  <a:pt x="62755" y="1062"/>
                  <a:pt x="61595" y="0"/>
                  <a:pt x="59951" y="0"/>
                </a:cubicBezTo>
                <a:cubicBezTo>
                  <a:pt x="58404" y="0"/>
                  <a:pt x="57244" y="1062"/>
                  <a:pt x="57244" y="2705"/>
                </a:cubicBezTo>
                <a:lnTo>
                  <a:pt x="57244" y="77971"/>
                </a:lnTo>
                <a:lnTo>
                  <a:pt x="45543" y="66280"/>
                </a:lnTo>
                <a:cubicBezTo>
                  <a:pt x="44963" y="65700"/>
                  <a:pt x="44480" y="65410"/>
                  <a:pt x="43609" y="65410"/>
                </a:cubicBezTo>
                <a:close/>
                <a:moveTo>
                  <a:pt x="114585" y="27246"/>
                </a:moveTo>
                <a:lnTo>
                  <a:pt x="70878" y="27246"/>
                </a:lnTo>
                <a:cubicBezTo>
                  <a:pt x="69234" y="27246"/>
                  <a:pt x="68170" y="28405"/>
                  <a:pt x="68170" y="30048"/>
                </a:cubicBezTo>
                <a:cubicBezTo>
                  <a:pt x="68170" y="31594"/>
                  <a:pt x="69234" y="32753"/>
                  <a:pt x="70878" y="32753"/>
                </a:cubicBezTo>
                <a:lnTo>
                  <a:pt x="114585" y="32753"/>
                </a:lnTo>
                <a:lnTo>
                  <a:pt x="114585" y="43671"/>
                </a:lnTo>
                <a:lnTo>
                  <a:pt x="70878" y="43671"/>
                </a:lnTo>
                <a:cubicBezTo>
                  <a:pt x="69234" y="43671"/>
                  <a:pt x="68170" y="44734"/>
                  <a:pt x="68170" y="46376"/>
                </a:cubicBezTo>
                <a:cubicBezTo>
                  <a:pt x="68170" y="48019"/>
                  <a:pt x="69234" y="49082"/>
                  <a:pt x="70878" y="49082"/>
                </a:cubicBezTo>
                <a:lnTo>
                  <a:pt x="103658" y="49082"/>
                </a:lnTo>
                <a:lnTo>
                  <a:pt x="103658" y="114492"/>
                </a:lnTo>
                <a:lnTo>
                  <a:pt x="16341" y="114492"/>
                </a:lnTo>
                <a:lnTo>
                  <a:pt x="16341" y="49082"/>
                </a:lnTo>
                <a:lnTo>
                  <a:pt x="49121" y="49082"/>
                </a:lnTo>
                <a:cubicBezTo>
                  <a:pt x="50668" y="49082"/>
                  <a:pt x="51829" y="48019"/>
                  <a:pt x="51829" y="46376"/>
                </a:cubicBezTo>
                <a:cubicBezTo>
                  <a:pt x="51829" y="44734"/>
                  <a:pt x="50668" y="43671"/>
                  <a:pt x="49121" y="43671"/>
                </a:cubicBezTo>
                <a:lnTo>
                  <a:pt x="5414" y="43671"/>
                </a:lnTo>
                <a:lnTo>
                  <a:pt x="5414" y="32753"/>
                </a:lnTo>
                <a:lnTo>
                  <a:pt x="49121" y="32753"/>
                </a:lnTo>
                <a:cubicBezTo>
                  <a:pt x="50668" y="32753"/>
                  <a:pt x="51829" y="31594"/>
                  <a:pt x="51829" y="30048"/>
                </a:cubicBezTo>
                <a:cubicBezTo>
                  <a:pt x="51829" y="28405"/>
                  <a:pt x="50668" y="27246"/>
                  <a:pt x="49121" y="27246"/>
                </a:cubicBezTo>
                <a:lnTo>
                  <a:pt x="5414" y="27246"/>
                </a:lnTo>
                <a:cubicBezTo>
                  <a:pt x="2417" y="27246"/>
                  <a:pt x="0" y="29758"/>
                  <a:pt x="0" y="32753"/>
                </a:cubicBezTo>
                <a:lnTo>
                  <a:pt x="0" y="43671"/>
                </a:lnTo>
                <a:cubicBezTo>
                  <a:pt x="0" y="46666"/>
                  <a:pt x="2417" y="49082"/>
                  <a:pt x="5414" y="49082"/>
                </a:cubicBezTo>
                <a:lnTo>
                  <a:pt x="10829" y="49082"/>
                </a:lnTo>
                <a:lnTo>
                  <a:pt x="10829" y="114492"/>
                </a:lnTo>
                <a:cubicBezTo>
                  <a:pt x="10829" y="117487"/>
                  <a:pt x="13344" y="120000"/>
                  <a:pt x="16341" y="120000"/>
                </a:cubicBezTo>
                <a:lnTo>
                  <a:pt x="103658" y="120000"/>
                </a:lnTo>
                <a:cubicBezTo>
                  <a:pt x="106655" y="120000"/>
                  <a:pt x="109073" y="117487"/>
                  <a:pt x="109073" y="114492"/>
                </a:cubicBezTo>
                <a:lnTo>
                  <a:pt x="109073" y="49082"/>
                </a:lnTo>
                <a:lnTo>
                  <a:pt x="114585" y="49082"/>
                </a:lnTo>
                <a:cubicBezTo>
                  <a:pt x="117582" y="49082"/>
                  <a:pt x="120000" y="46666"/>
                  <a:pt x="120000" y="43671"/>
                </a:cubicBezTo>
                <a:lnTo>
                  <a:pt x="120000" y="32753"/>
                </a:lnTo>
                <a:cubicBezTo>
                  <a:pt x="120000" y="29758"/>
                  <a:pt x="117582" y="27246"/>
                  <a:pt x="114585" y="27246"/>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16"/>
          <p:cNvSpPr/>
          <p:nvPr/>
        </p:nvSpPr>
        <p:spPr>
          <a:xfrm>
            <a:off x="2643415" y="4493170"/>
            <a:ext cx="363000" cy="363000"/>
          </a:xfrm>
          <a:custGeom>
            <a:avLst/>
            <a:gdLst/>
            <a:ahLst/>
            <a:cxnLst/>
            <a:rect l="l" t="t" r="r" b="b"/>
            <a:pathLst>
              <a:path w="120000" h="120000" extrusionOk="0">
                <a:moveTo>
                  <a:pt x="43671" y="21835"/>
                </a:moveTo>
                <a:cubicBezTo>
                  <a:pt x="44444" y="21835"/>
                  <a:pt x="45024" y="21545"/>
                  <a:pt x="45603" y="20966"/>
                </a:cubicBezTo>
                <a:lnTo>
                  <a:pt x="57294" y="9275"/>
                </a:lnTo>
                <a:lnTo>
                  <a:pt x="57294" y="84541"/>
                </a:lnTo>
                <a:lnTo>
                  <a:pt x="57294" y="84541"/>
                </a:lnTo>
                <a:cubicBezTo>
                  <a:pt x="57294" y="86183"/>
                  <a:pt x="58357" y="87246"/>
                  <a:pt x="60000" y="87246"/>
                </a:cubicBezTo>
                <a:cubicBezTo>
                  <a:pt x="61642" y="87246"/>
                  <a:pt x="62705" y="86183"/>
                  <a:pt x="62705" y="84541"/>
                </a:cubicBezTo>
                <a:lnTo>
                  <a:pt x="62705" y="9275"/>
                </a:lnTo>
                <a:lnTo>
                  <a:pt x="74492" y="20966"/>
                </a:lnTo>
                <a:cubicBezTo>
                  <a:pt x="74975" y="21545"/>
                  <a:pt x="75555" y="21835"/>
                  <a:pt x="76328" y="21835"/>
                </a:cubicBezTo>
                <a:cubicBezTo>
                  <a:pt x="77971" y="21835"/>
                  <a:pt x="79130" y="20772"/>
                  <a:pt x="79130" y="19130"/>
                </a:cubicBezTo>
                <a:cubicBezTo>
                  <a:pt x="79130" y="18260"/>
                  <a:pt x="78840" y="17777"/>
                  <a:pt x="78260" y="17198"/>
                </a:cubicBezTo>
                <a:lnTo>
                  <a:pt x="61932" y="869"/>
                </a:lnTo>
                <a:cubicBezTo>
                  <a:pt x="61352" y="289"/>
                  <a:pt x="60869" y="0"/>
                  <a:pt x="60000" y="0"/>
                </a:cubicBezTo>
                <a:cubicBezTo>
                  <a:pt x="59227" y="0"/>
                  <a:pt x="58647" y="289"/>
                  <a:pt x="58067" y="869"/>
                </a:cubicBezTo>
                <a:lnTo>
                  <a:pt x="41739" y="17198"/>
                </a:lnTo>
                <a:cubicBezTo>
                  <a:pt x="41159" y="17777"/>
                  <a:pt x="40966" y="18260"/>
                  <a:pt x="40966" y="19130"/>
                </a:cubicBezTo>
                <a:cubicBezTo>
                  <a:pt x="40966" y="20772"/>
                  <a:pt x="42028" y="21835"/>
                  <a:pt x="43671" y="21835"/>
                </a:cubicBezTo>
                <a:close/>
                <a:moveTo>
                  <a:pt x="114589" y="27246"/>
                </a:moveTo>
                <a:lnTo>
                  <a:pt x="70917" y="27246"/>
                </a:lnTo>
                <a:cubicBezTo>
                  <a:pt x="69275" y="27246"/>
                  <a:pt x="68212" y="28405"/>
                  <a:pt x="68212" y="30048"/>
                </a:cubicBezTo>
                <a:cubicBezTo>
                  <a:pt x="68212" y="31594"/>
                  <a:pt x="69275" y="32753"/>
                  <a:pt x="70917" y="32753"/>
                </a:cubicBezTo>
                <a:lnTo>
                  <a:pt x="114589" y="32753"/>
                </a:lnTo>
                <a:lnTo>
                  <a:pt x="114589" y="43671"/>
                </a:lnTo>
                <a:lnTo>
                  <a:pt x="70917" y="43671"/>
                </a:lnTo>
                <a:cubicBezTo>
                  <a:pt x="69275" y="43671"/>
                  <a:pt x="68212" y="44734"/>
                  <a:pt x="68212" y="46376"/>
                </a:cubicBezTo>
                <a:cubicBezTo>
                  <a:pt x="68212" y="48019"/>
                  <a:pt x="69275" y="49082"/>
                  <a:pt x="70917" y="49082"/>
                </a:cubicBezTo>
                <a:lnTo>
                  <a:pt x="103671" y="49082"/>
                </a:lnTo>
                <a:lnTo>
                  <a:pt x="103671" y="114492"/>
                </a:lnTo>
                <a:lnTo>
                  <a:pt x="16425" y="114492"/>
                </a:lnTo>
                <a:lnTo>
                  <a:pt x="16425" y="49082"/>
                </a:lnTo>
                <a:lnTo>
                  <a:pt x="49082" y="49082"/>
                </a:lnTo>
                <a:cubicBezTo>
                  <a:pt x="50724" y="49082"/>
                  <a:pt x="51787" y="48019"/>
                  <a:pt x="51787" y="46376"/>
                </a:cubicBezTo>
                <a:cubicBezTo>
                  <a:pt x="51787" y="44734"/>
                  <a:pt x="50724" y="43671"/>
                  <a:pt x="49082" y="43671"/>
                </a:cubicBezTo>
                <a:lnTo>
                  <a:pt x="5507" y="43671"/>
                </a:lnTo>
                <a:lnTo>
                  <a:pt x="5507" y="32753"/>
                </a:lnTo>
                <a:lnTo>
                  <a:pt x="49082" y="32753"/>
                </a:lnTo>
                <a:cubicBezTo>
                  <a:pt x="50724" y="32753"/>
                  <a:pt x="51787" y="31594"/>
                  <a:pt x="51787" y="30048"/>
                </a:cubicBezTo>
                <a:cubicBezTo>
                  <a:pt x="51787" y="28405"/>
                  <a:pt x="50724" y="27246"/>
                  <a:pt x="49082" y="27246"/>
                </a:cubicBezTo>
                <a:lnTo>
                  <a:pt x="5507" y="27246"/>
                </a:lnTo>
                <a:cubicBezTo>
                  <a:pt x="2512" y="27246"/>
                  <a:pt x="0" y="29758"/>
                  <a:pt x="0" y="32753"/>
                </a:cubicBezTo>
                <a:lnTo>
                  <a:pt x="0" y="43671"/>
                </a:lnTo>
                <a:cubicBezTo>
                  <a:pt x="0" y="46666"/>
                  <a:pt x="2512" y="49082"/>
                  <a:pt x="5507" y="49082"/>
                </a:cubicBezTo>
                <a:lnTo>
                  <a:pt x="10917" y="49082"/>
                </a:lnTo>
                <a:lnTo>
                  <a:pt x="10917" y="114492"/>
                </a:lnTo>
                <a:cubicBezTo>
                  <a:pt x="10917" y="117487"/>
                  <a:pt x="13429" y="120000"/>
                  <a:pt x="16425" y="120000"/>
                </a:cubicBezTo>
                <a:lnTo>
                  <a:pt x="103671" y="120000"/>
                </a:lnTo>
                <a:cubicBezTo>
                  <a:pt x="106666" y="120000"/>
                  <a:pt x="109082" y="117487"/>
                  <a:pt x="109082" y="114492"/>
                </a:cubicBezTo>
                <a:lnTo>
                  <a:pt x="109082" y="49082"/>
                </a:lnTo>
                <a:lnTo>
                  <a:pt x="114589" y="49082"/>
                </a:lnTo>
                <a:cubicBezTo>
                  <a:pt x="117584" y="49082"/>
                  <a:pt x="120000" y="46666"/>
                  <a:pt x="120000" y="43671"/>
                </a:cubicBezTo>
                <a:lnTo>
                  <a:pt x="120000" y="32753"/>
                </a:lnTo>
                <a:cubicBezTo>
                  <a:pt x="120000" y="29758"/>
                  <a:pt x="117584" y="27246"/>
                  <a:pt x="114589" y="27246"/>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16"/>
          <p:cNvSpPr/>
          <p:nvPr/>
        </p:nvSpPr>
        <p:spPr>
          <a:xfrm>
            <a:off x="3339561" y="4493170"/>
            <a:ext cx="363000" cy="363000"/>
          </a:xfrm>
          <a:custGeom>
            <a:avLst/>
            <a:gdLst/>
            <a:ahLst/>
            <a:cxnLst/>
            <a:rect l="l" t="t" r="r" b="b"/>
            <a:pathLst>
              <a:path w="120000" h="120000" extrusionOk="0">
                <a:moveTo>
                  <a:pt x="43574" y="81835"/>
                </a:moveTo>
                <a:lnTo>
                  <a:pt x="76328" y="81835"/>
                </a:lnTo>
                <a:cubicBezTo>
                  <a:pt x="79323" y="81835"/>
                  <a:pt x="81835" y="79323"/>
                  <a:pt x="81835" y="76328"/>
                </a:cubicBezTo>
                <a:lnTo>
                  <a:pt x="81835" y="70917"/>
                </a:lnTo>
                <a:cubicBezTo>
                  <a:pt x="81835" y="67922"/>
                  <a:pt x="79323" y="65410"/>
                  <a:pt x="76328" y="65410"/>
                </a:cubicBezTo>
                <a:lnTo>
                  <a:pt x="43574" y="65410"/>
                </a:lnTo>
                <a:cubicBezTo>
                  <a:pt x="40579" y="65410"/>
                  <a:pt x="38164" y="67922"/>
                  <a:pt x="38164" y="70917"/>
                </a:cubicBezTo>
                <a:lnTo>
                  <a:pt x="38164" y="76328"/>
                </a:lnTo>
                <a:cubicBezTo>
                  <a:pt x="38164" y="79323"/>
                  <a:pt x="40579" y="81835"/>
                  <a:pt x="43574" y="81835"/>
                </a:cubicBezTo>
                <a:close/>
                <a:moveTo>
                  <a:pt x="43574" y="70917"/>
                </a:moveTo>
                <a:lnTo>
                  <a:pt x="76328" y="70917"/>
                </a:lnTo>
                <a:lnTo>
                  <a:pt x="76328" y="76328"/>
                </a:lnTo>
                <a:lnTo>
                  <a:pt x="43574" y="76328"/>
                </a:lnTo>
                <a:lnTo>
                  <a:pt x="43574" y="70917"/>
                </a:lnTo>
                <a:close/>
                <a:moveTo>
                  <a:pt x="114492" y="32753"/>
                </a:moveTo>
                <a:lnTo>
                  <a:pt x="103574" y="32753"/>
                </a:lnTo>
                <a:lnTo>
                  <a:pt x="103574" y="10917"/>
                </a:lnTo>
                <a:cubicBezTo>
                  <a:pt x="103574" y="7922"/>
                  <a:pt x="101159" y="5507"/>
                  <a:pt x="98164" y="5507"/>
                </a:cubicBezTo>
                <a:lnTo>
                  <a:pt x="76328" y="5507"/>
                </a:lnTo>
                <a:lnTo>
                  <a:pt x="70917" y="0"/>
                </a:lnTo>
                <a:lnTo>
                  <a:pt x="21835" y="0"/>
                </a:lnTo>
                <a:cubicBezTo>
                  <a:pt x="18840" y="0"/>
                  <a:pt x="16328" y="2512"/>
                  <a:pt x="16328" y="5507"/>
                </a:cubicBezTo>
                <a:lnTo>
                  <a:pt x="16328" y="32753"/>
                </a:lnTo>
                <a:lnTo>
                  <a:pt x="5410" y="32753"/>
                </a:lnTo>
                <a:cubicBezTo>
                  <a:pt x="2415" y="32753"/>
                  <a:pt x="0" y="35169"/>
                  <a:pt x="0" y="38164"/>
                </a:cubicBezTo>
                <a:lnTo>
                  <a:pt x="0" y="49082"/>
                </a:lnTo>
                <a:cubicBezTo>
                  <a:pt x="0" y="52077"/>
                  <a:pt x="2415" y="54589"/>
                  <a:pt x="5410" y="54589"/>
                </a:cubicBezTo>
                <a:lnTo>
                  <a:pt x="10917" y="54589"/>
                </a:lnTo>
                <a:lnTo>
                  <a:pt x="10917" y="114492"/>
                </a:lnTo>
                <a:cubicBezTo>
                  <a:pt x="10917" y="117487"/>
                  <a:pt x="13333" y="120000"/>
                  <a:pt x="16328" y="120000"/>
                </a:cubicBezTo>
                <a:lnTo>
                  <a:pt x="103574" y="120000"/>
                </a:lnTo>
                <a:cubicBezTo>
                  <a:pt x="106570" y="120000"/>
                  <a:pt x="109082" y="117487"/>
                  <a:pt x="109082" y="114492"/>
                </a:cubicBezTo>
                <a:lnTo>
                  <a:pt x="109082" y="54589"/>
                </a:lnTo>
                <a:lnTo>
                  <a:pt x="114492" y="54589"/>
                </a:lnTo>
                <a:cubicBezTo>
                  <a:pt x="117487" y="54589"/>
                  <a:pt x="120000" y="52077"/>
                  <a:pt x="120000" y="49082"/>
                </a:cubicBezTo>
                <a:lnTo>
                  <a:pt x="120000" y="38164"/>
                </a:lnTo>
                <a:cubicBezTo>
                  <a:pt x="120000" y="35169"/>
                  <a:pt x="117487" y="32753"/>
                  <a:pt x="114492" y="32753"/>
                </a:cubicBezTo>
                <a:close/>
                <a:moveTo>
                  <a:pt x="98164" y="10917"/>
                </a:moveTo>
                <a:lnTo>
                  <a:pt x="98164" y="32753"/>
                </a:lnTo>
                <a:lnTo>
                  <a:pt x="87246" y="32753"/>
                </a:lnTo>
                <a:lnTo>
                  <a:pt x="87246" y="16328"/>
                </a:lnTo>
                <a:lnTo>
                  <a:pt x="81835" y="10917"/>
                </a:lnTo>
                <a:lnTo>
                  <a:pt x="98164" y="10917"/>
                </a:lnTo>
                <a:close/>
                <a:moveTo>
                  <a:pt x="70917" y="8212"/>
                </a:moveTo>
                <a:lnTo>
                  <a:pt x="79033" y="16328"/>
                </a:lnTo>
                <a:lnTo>
                  <a:pt x="70917" y="16328"/>
                </a:lnTo>
                <a:lnTo>
                  <a:pt x="70917" y="8212"/>
                </a:lnTo>
                <a:close/>
                <a:moveTo>
                  <a:pt x="21835" y="5507"/>
                </a:moveTo>
                <a:lnTo>
                  <a:pt x="65410" y="5507"/>
                </a:lnTo>
                <a:lnTo>
                  <a:pt x="65410" y="19130"/>
                </a:lnTo>
                <a:cubicBezTo>
                  <a:pt x="65410" y="20772"/>
                  <a:pt x="66570" y="21835"/>
                  <a:pt x="68115" y="21835"/>
                </a:cubicBezTo>
                <a:lnTo>
                  <a:pt x="81835" y="21835"/>
                </a:lnTo>
                <a:lnTo>
                  <a:pt x="81835" y="32753"/>
                </a:lnTo>
                <a:lnTo>
                  <a:pt x="21835" y="32753"/>
                </a:lnTo>
                <a:lnTo>
                  <a:pt x="21835" y="5507"/>
                </a:lnTo>
                <a:close/>
                <a:moveTo>
                  <a:pt x="103574" y="114492"/>
                </a:moveTo>
                <a:lnTo>
                  <a:pt x="16328" y="114492"/>
                </a:lnTo>
                <a:lnTo>
                  <a:pt x="16328" y="54589"/>
                </a:lnTo>
                <a:lnTo>
                  <a:pt x="103574" y="54589"/>
                </a:lnTo>
                <a:lnTo>
                  <a:pt x="103574" y="114492"/>
                </a:lnTo>
                <a:close/>
                <a:moveTo>
                  <a:pt x="114492" y="49082"/>
                </a:moveTo>
                <a:lnTo>
                  <a:pt x="5410" y="49082"/>
                </a:lnTo>
                <a:lnTo>
                  <a:pt x="5410" y="38164"/>
                </a:lnTo>
                <a:lnTo>
                  <a:pt x="114492" y="38164"/>
                </a:lnTo>
                <a:lnTo>
                  <a:pt x="114492" y="49082"/>
                </a:ln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16"/>
          <p:cNvSpPr/>
          <p:nvPr/>
        </p:nvSpPr>
        <p:spPr>
          <a:xfrm>
            <a:off x="4035708" y="4493170"/>
            <a:ext cx="363000" cy="363000"/>
          </a:xfrm>
          <a:custGeom>
            <a:avLst/>
            <a:gdLst/>
            <a:ahLst/>
            <a:cxnLst/>
            <a:rect l="l" t="t" r="r" b="b"/>
            <a:pathLst>
              <a:path w="120000" h="120000" extrusionOk="0">
                <a:moveTo>
                  <a:pt x="43609" y="81202"/>
                </a:moveTo>
                <a:lnTo>
                  <a:pt x="76390" y="81202"/>
                </a:lnTo>
                <a:cubicBezTo>
                  <a:pt x="79387" y="81202"/>
                  <a:pt x="81804" y="78667"/>
                  <a:pt x="81804" y="75645"/>
                </a:cubicBezTo>
                <a:lnTo>
                  <a:pt x="81804" y="70186"/>
                </a:lnTo>
                <a:cubicBezTo>
                  <a:pt x="81804" y="67164"/>
                  <a:pt x="79387" y="64630"/>
                  <a:pt x="76390" y="64630"/>
                </a:cubicBezTo>
                <a:lnTo>
                  <a:pt x="43609" y="64630"/>
                </a:lnTo>
                <a:cubicBezTo>
                  <a:pt x="40612" y="64630"/>
                  <a:pt x="38195" y="67164"/>
                  <a:pt x="38195" y="70186"/>
                </a:cubicBezTo>
                <a:lnTo>
                  <a:pt x="38195" y="75645"/>
                </a:lnTo>
                <a:cubicBezTo>
                  <a:pt x="38195" y="78667"/>
                  <a:pt x="40612" y="81202"/>
                  <a:pt x="43609" y="81202"/>
                </a:cubicBezTo>
                <a:close/>
                <a:moveTo>
                  <a:pt x="43609" y="70186"/>
                </a:moveTo>
                <a:lnTo>
                  <a:pt x="76390" y="70186"/>
                </a:lnTo>
                <a:lnTo>
                  <a:pt x="76390" y="75645"/>
                </a:lnTo>
                <a:lnTo>
                  <a:pt x="43609" y="75645"/>
                </a:lnTo>
                <a:lnTo>
                  <a:pt x="43609" y="70186"/>
                </a:lnTo>
                <a:close/>
                <a:moveTo>
                  <a:pt x="114585" y="31681"/>
                </a:moveTo>
                <a:lnTo>
                  <a:pt x="103658" y="31681"/>
                </a:lnTo>
                <a:lnTo>
                  <a:pt x="100370" y="19301"/>
                </a:lnTo>
                <a:cubicBezTo>
                  <a:pt x="98726" y="13549"/>
                  <a:pt x="92731" y="9943"/>
                  <a:pt x="87026" y="11600"/>
                </a:cubicBezTo>
                <a:lnTo>
                  <a:pt x="70394" y="15987"/>
                </a:lnTo>
                <a:lnTo>
                  <a:pt x="47961" y="3021"/>
                </a:lnTo>
                <a:cubicBezTo>
                  <a:pt x="42836" y="0"/>
                  <a:pt x="35970" y="1949"/>
                  <a:pt x="32973" y="7213"/>
                </a:cubicBezTo>
                <a:lnTo>
                  <a:pt x="18759" y="31974"/>
                </a:lnTo>
                <a:lnTo>
                  <a:pt x="5414" y="31974"/>
                </a:lnTo>
                <a:cubicBezTo>
                  <a:pt x="2417" y="31974"/>
                  <a:pt x="0" y="34411"/>
                  <a:pt x="0" y="37432"/>
                </a:cubicBezTo>
                <a:lnTo>
                  <a:pt x="0" y="48448"/>
                </a:lnTo>
                <a:cubicBezTo>
                  <a:pt x="0" y="51470"/>
                  <a:pt x="2417" y="53907"/>
                  <a:pt x="5414" y="53907"/>
                </a:cubicBezTo>
                <a:lnTo>
                  <a:pt x="10829" y="53907"/>
                </a:lnTo>
                <a:lnTo>
                  <a:pt x="10829" y="114443"/>
                </a:lnTo>
                <a:cubicBezTo>
                  <a:pt x="10829" y="117465"/>
                  <a:pt x="13344" y="120000"/>
                  <a:pt x="16341" y="120000"/>
                </a:cubicBezTo>
                <a:lnTo>
                  <a:pt x="103658" y="120000"/>
                </a:lnTo>
                <a:cubicBezTo>
                  <a:pt x="106655" y="120000"/>
                  <a:pt x="109073" y="117465"/>
                  <a:pt x="109073" y="114443"/>
                </a:cubicBezTo>
                <a:lnTo>
                  <a:pt x="109073" y="53907"/>
                </a:lnTo>
                <a:lnTo>
                  <a:pt x="114585" y="53907"/>
                </a:lnTo>
                <a:cubicBezTo>
                  <a:pt x="117582" y="53907"/>
                  <a:pt x="120000" y="51470"/>
                  <a:pt x="120000" y="48448"/>
                </a:cubicBezTo>
                <a:lnTo>
                  <a:pt x="120000" y="37432"/>
                </a:lnTo>
                <a:cubicBezTo>
                  <a:pt x="120000" y="34118"/>
                  <a:pt x="117582" y="31681"/>
                  <a:pt x="114585" y="31681"/>
                </a:cubicBezTo>
                <a:close/>
                <a:moveTo>
                  <a:pt x="88670" y="16766"/>
                </a:moveTo>
                <a:cubicBezTo>
                  <a:pt x="91668" y="15987"/>
                  <a:pt x="94665" y="17644"/>
                  <a:pt x="95245" y="20666"/>
                </a:cubicBezTo>
                <a:lnTo>
                  <a:pt x="98243" y="31681"/>
                </a:lnTo>
                <a:lnTo>
                  <a:pt x="97663" y="31681"/>
                </a:lnTo>
                <a:lnTo>
                  <a:pt x="90604" y="27489"/>
                </a:lnTo>
                <a:lnTo>
                  <a:pt x="91377" y="27294"/>
                </a:lnTo>
                <a:lnTo>
                  <a:pt x="90024" y="22030"/>
                </a:lnTo>
                <a:lnTo>
                  <a:pt x="84512" y="23395"/>
                </a:lnTo>
                <a:lnTo>
                  <a:pt x="84802" y="24272"/>
                </a:lnTo>
                <a:lnTo>
                  <a:pt x="78323" y="20373"/>
                </a:lnTo>
                <a:lnTo>
                  <a:pt x="78033" y="19593"/>
                </a:lnTo>
                <a:lnTo>
                  <a:pt x="88670" y="16766"/>
                </a:lnTo>
                <a:close/>
                <a:moveTo>
                  <a:pt x="86446" y="31681"/>
                </a:moveTo>
                <a:lnTo>
                  <a:pt x="50475" y="31681"/>
                </a:lnTo>
                <a:lnTo>
                  <a:pt x="59468" y="15987"/>
                </a:lnTo>
                <a:lnTo>
                  <a:pt x="86446" y="31681"/>
                </a:lnTo>
                <a:close/>
                <a:moveTo>
                  <a:pt x="37904" y="9650"/>
                </a:moveTo>
                <a:cubicBezTo>
                  <a:pt x="39548" y="6921"/>
                  <a:pt x="42836" y="6043"/>
                  <a:pt x="45253" y="7701"/>
                </a:cubicBezTo>
                <a:lnTo>
                  <a:pt x="54826" y="13257"/>
                </a:lnTo>
                <a:lnTo>
                  <a:pt x="44190" y="31681"/>
                </a:lnTo>
                <a:lnTo>
                  <a:pt x="31909" y="31681"/>
                </a:lnTo>
                <a:lnTo>
                  <a:pt x="31619" y="31389"/>
                </a:lnTo>
                <a:lnTo>
                  <a:pt x="31619" y="31681"/>
                </a:lnTo>
                <a:lnTo>
                  <a:pt x="25334" y="31681"/>
                </a:lnTo>
                <a:lnTo>
                  <a:pt x="37904" y="9650"/>
                </a:lnTo>
                <a:close/>
                <a:moveTo>
                  <a:pt x="103658" y="114151"/>
                </a:moveTo>
                <a:lnTo>
                  <a:pt x="16341" y="114151"/>
                </a:lnTo>
                <a:lnTo>
                  <a:pt x="16341" y="53712"/>
                </a:lnTo>
                <a:lnTo>
                  <a:pt x="103658" y="53712"/>
                </a:lnTo>
                <a:lnTo>
                  <a:pt x="103658" y="114151"/>
                </a:lnTo>
                <a:close/>
                <a:moveTo>
                  <a:pt x="114585" y="48155"/>
                </a:moveTo>
                <a:lnTo>
                  <a:pt x="5414" y="48155"/>
                </a:lnTo>
                <a:lnTo>
                  <a:pt x="5414" y="37140"/>
                </a:lnTo>
                <a:lnTo>
                  <a:pt x="114585" y="37140"/>
                </a:lnTo>
                <a:lnTo>
                  <a:pt x="114585" y="48155"/>
                </a:lnTo>
                <a:close/>
                <a:moveTo>
                  <a:pt x="47187" y="15109"/>
                </a:moveTo>
                <a:lnTo>
                  <a:pt x="42546" y="12380"/>
                </a:lnTo>
                <a:lnTo>
                  <a:pt x="39838" y="17059"/>
                </a:lnTo>
                <a:lnTo>
                  <a:pt x="44480" y="19788"/>
                </a:lnTo>
                <a:lnTo>
                  <a:pt x="47187" y="15109"/>
                </a:lnTo>
                <a:close/>
                <a:moveTo>
                  <a:pt x="41676" y="24760"/>
                </a:moveTo>
                <a:lnTo>
                  <a:pt x="37034" y="22030"/>
                </a:lnTo>
                <a:lnTo>
                  <a:pt x="34327" y="26709"/>
                </a:lnTo>
                <a:lnTo>
                  <a:pt x="38968" y="29439"/>
                </a:lnTo>
                <a:lnTo>
                  <a:pt x="41676" y="24760"/>
                </a:ln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16"/>
          <p:cNvSpPr/>
          <p:nvPr/>
        </p:nvSpPr>
        <p:spPr>
          <a:xfrm>
            <a:off x="4731854" y="4493170"/>
            <a:ext cx="363000" cy="363000"/>
          </a:xfrm>
          <a:custGeom>
            <a:avLst/>
            <a:gdLst/>
            <a:ahLst/>
            <a:cxnLst/>
            <a:rect l="l" t="t" r="r" b="b"/>
            <a:pathLst>
              <a:path w="120000" h="120000" extrusionOk="0">
                <a:moveTo>
                  <a:pt x="119227" y="115362"/>
                </a:moveTo>
                <a:lnTo>
                  <a:pt x="90241" y="86473"/>
                </a:lnTo>
                <a:cubicBezTo>
                  <a:pt x="98454" y="77198"/>
                  <a:pt x="103671" y="65217"/>
                  <a:pt x="103671" y="51787"/>
                </a:cubicBezTo>
                <a:cubicBezTo>
                  <a:pt x="103671" y="23188"/>
                  <a:pt x="80483" y="0"/>
                  <a:pt x="51787" y="0"/>
                </a:cubicBezTo>
                <a:cubicBezTo>
                  <a:pt x="23188" y="0"/>
                  <a:pt x="0" y="23188"/>
                  <a:pt x="0" y="51787"/>
                </a:cubicBezTo>
                <a:cubicBezTo>
                  <a:pt x="0" y="80483"/>
                  <a:pt x="23188" y="103671"/>
                  <a:pt x="51787" y="103671"/>
                </a:cubicBezTo>
                <a:cubicBezTo>
                  <a:pt x="65217" y="103671"/>
                  <a:pt x="77198" y="98454"/>
                  <a:pt x="86473" y="90241"/>
                </a:cubicBezTo>
                <a:lnTo>
                  <a:pt x="115362" y="119130"/>
                </a:lnTo>
                <a:cubicBezTo>
                  <a:pt x="115942" y="119710"/>
                  <a:pt x="116425" y="120000"/>
                  <a:pt x="117294" y="120000"/>
                </a:cubicBezTo>
                <a:cubicBezTo>
                  <a:pt x="118937" y="120000"/>
                  <a:pt x="120000" y="118937"/>
                  <a:pt x="120000" y="117294"/>
                </a:cubicBezTo>
                <a:cubicBezTo>
                  <a:pt x="120000" y="116425"/>
                  <a:pt x="119710" y="115942"/>
                  <a:pt x="119227" y="115362"/>
                </a:cubicBezTo>
                <a:close/>
                <a:moveTo>
                  <a:pt x="51787" y="98164"/>
                </a:moveTo>
                <a:cubicBezTo>
                  <a:pt x="26183" y="98164"/>
                  <a:pt x="5507" y="77487"/>
                  <a:pt x="5507" y="51787"/>
                </a:cubicBezTo>
                <a:cubicBezTo>
                  <a:pt x="5507" y="26183"/>
                  <a:pt x="26183" y="5507"/>
                  <a:pt x="51787" y="5507"/>
                </a:cubicBezTo>
                <a:cubicBezTo>
                  <a:pt x="77487" y="5507"/>
                  <a:pt x="98164" y="26183"/>
                  <a:pt x="98164" y="51787"/>
                </a:cubicBezTo>
                <a:cubicBezTo>
                  <a:pt x="98164" y="77487"/>
                  <a:pt x="77487" y="98164"/>
                  <a:pt x="51787" y="98164"/>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16"/>
          <p:cNvSpPr/>
          <p:nvPr/>
        </p:nvSpPr>
        <p:spPr>
          <a:xfrm>
            <a:off x="5428001" y="4493170"/>
            <a:ext cx="363000" cy="363000"/>
          </a:xfrm>
          <a:custGeom>
            <a:avLst/>
            <a:gdLst/>
            <a:ahLst/>
            <a:cxnLst/>
            <a:rect l="l" t="t" r="r" b="b"/>
            <a:pathLst>
              <a:path w="120000" h="120000" extrusionOk="0">
                <a:moveTo>
                  <a:pt x="76328" y="49082"/>
                </a:moveTo>
                <a:lnTo>
                  <a:pt x="54492" y="49082"/>
                </a:lnTo>
                <a:lnTo>
                  <a:pt x="54492" y="27246"/>
                </a:lnTo>
                <a:cubicBezTo>
                  <a:pt x="54492" y="25603"/>
                  <a:pt x="53429" y="24541"/>
                  <a:pt x="51787" y="24541"/>
                </a:cubicBezTo>
                <a:cubicBezTo>
                  <a:pt x="50144" y="24541"/>
                  <a:pt x="49082" y="25603"/>
                  <a:pt x="49082" y="27246"/>
                </a:cubicBezTo>
                <a:lnTo>
                  <a:pt x="49082" y="49082"/>
                </a:lnTo>
                <a:lnTo>
                  <a:pt x="27246" y="49082"/>
                </a:lnTo>
                <a:cubicBezTo>
                  <a:pt x="25603" y="49082"/>
                  <a:pt x="24541" y="50144"/>
                  <a:pt x="24541" y="51787"/>
                </a:cubicBezTo>
                <a:cubicBezTo>
                  <a:pt x="24541" y="53429"/>
                  <a:pt x="25603" y="54589"/>
                  <a:pt x="27246" y="54589"/>
                </a:cubicBezTo>
                <a:lnTo>
                  <a:pt x="49082" y="54589"/>
                </a:lnTo>
                <a:lnTo>
                  <a:pt x="49082" y="76328"/>
                </a:lnTo>
                <a:cubicBezTo>
                  <a:pt x="49082" y="77971"/>
                  <a:pt x="50144" y="79130"/>
                  <a:pt x="51787" y="79130"/>
                </a:cubicBezTo>
                <a:cubicBezTo>
                  <a:pt x="53429" y="79130"/>
                  <a:pt x="54492" y="77971"/>
                  <a:pt x="54492" y="76328"/>
                </a:cubicBezTo>
                <a:lnTo>
                  <a:pt x="54492" y="54589"/>
                </a:lnTo>
                <a:lnTo>
                  <a:pt x="76328" y="54589"/>
                </a:lnTo>
                <a:cubicBezTo>
                  <a:pt x="77971" y="54589"/>
                  <a:pt x="79033" y="53429"/>
                  <a:pt x="79033" y="51787"/>
                </a:cubicBezTo>
                <a:cubicBezTo>
                  <a:pt x="79033" y="50144"/>
                  <a:pt x="77971" y="49082"/>
                  <a:pt x="76328" y="49082"/>
                </a:cubicBezTo>
                <a:close/>
                <a:moveTo>
                  <a:pt x="119130" y="115362"/>
                </a:moveTo>
                <a:lnTo>
                  <a:pt x="90241" y="86473"/>
                </a:lnTo>
                <a:cubicBezTo>
                  <a:pt x="98454" y="77198"/>
                  <a:pt x="103574" y="65217"/>
                  <a:pt x="103574" y="51787"/>
                </a:cubicBezTo>
                <a:cubicBezTo>
                  <a:pt x="103574" y="23188"/>
                  <a:pt x="80386" y="0"/>
                  <a:pt x="51787" y="0"/>
                </a:cubicBezTo>
                <a:cubicBezTo>
                  <a:pt x="23188" y="0"/>
                  <a:pt x="0" y="23188"/>
                  <a:pt x="0" y="51787"/>
                </a:cubicBezTo>
                <a:cubicBezTo>
                  <a:pt x="0" y="80483"/>
                  <a:pt x="23188" y="103671"/>
                  <a:pt x="51787" y="103671"/>
                </a:cubicBezTo>
                <a:cubicBezTo>
                  <a:pt x="65120" y="103671"/>
                  <a:pt x="77198" y="98454"/>
                  <a:pt x="86473" y="90241"/>
                </a:cubicBezTo>
                <a:lnTo>
                  <a:pt x="115362" y="119130"/>
                </a:lnTo>
                <a:cubicBezTo>
                  <a:pt x="115845" y="119710"/>
                  <a:pt x="116425" y="120000"/>
                  <a:pt x="117198" y="120000"/>
                </a:cubicBezTo>
                <a:cubicBezTo>
                  <a:pt x="118840" y="120000"/>
                  <a:pt x="120000" y="118937"/>
                  <a:pt x="120000" y="117294"/>
                </a:cubicBezTo>
                <a:cubicBezTo>
                  <a:pt x="120000" y="116425"/>
                  <a:pt x="119710" y="115942"/>
                  <a:pt x="119130" y="115362"/>
                </a:cubicBezTo>
                <a:close/>
                <a:moveTo>
                  <a:pt x="51787" y="98164"/>
                </a:moveTo>
                <a:cubicBezTo>
                  <a:pt x="26183" y="98164"/>
                  <a:pt x="5410" y="77487"/>
                  <a:pt x="5410" y="51787"/>
                </a:cubicBezTo>
                <a:cubicBezTo>
                  <a:pt x="5410" y="26183"/>
                  <a:pt x="26183" y="5507"/>
                  <a:pt x="51787" y="5507"/>
                </a:cubicBezTo>
                <a:cubicBezTo>
                  <a:pt x="77391" y="5507"/>
                  <a:pt x="98164" y="26183"/>
                  <a:pt x="98164" y="51787"/>
                </a:cubicBezTo>
                <a:cubicBezTo>
                  <a:pt x="98164" y="77487"/>
                  <a:pt x="77391" y="98164"/>
                  <a:pt x="51787" y="98164"/>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16"/>
          <p:cNvSpPr/>
          <p:nvPr/>
        </p:nvSpPr>
        <p:spPr>
          <a:xfrm>
            <a:off x="6124149" y="4493170"/>
            <a:ext cx="363000" cy="363000"/>
          </a:xfrm>
          <a:custGeom>
            <a:avLst/>
            <a:gdLst/>
            <a:ahLst/>
            <a:cxnLst/>
            <a:rect l="l" t="t" r="r" b="b"/>
            <a:pathLst>
              <a:path w="120000" h="120000" extrusionOk="0">
                <a:moveTo>
                  <a:pt x="76390" y="49082"/>
                </a:moveTo>
                <a:lnTo>
                  <a:pt x="27268" y="49082"/>
                </a:lnTo>
                <a:cubicBezTo>
                  <a:pt x="25624" y="49082"/>
                  <a:pt x="24560" y="50144"/>
                  <a:pt x="24560" y="51787"/>
                </a:cubicBezTo>
                <a:cubicBezTo>
                  <a:pt x="24560" y="53429"/>
                  <a:pt x="25624" y="54589"/>
                  <a:pt x="27268" y="54589"/>
                </a:cubicBezTo>
                <a:lnTo>
                  <a:pt x="76390" y="54589"/>
                </a:lnTo>
                <a:cubicBezTo>
                  <a:pt x="78033" y="54589"/>
                  <a:pt x="79097" y="53429"/>
                  <a:pt x="79097" y="51787"/>
                </a:cubicBezTo>
                <a:cubicBezTo>
                  <a:pt x="79097" y="50144"/>
                  <a:pt x="78033" y="49082"/>
                  <a:pt x="76390" y="49082"/>
                </a:cubicBezTo>
                <a:close/>
                <a:moveTo>
                  <a:pt x="119226" y="115362"/>
                </a:moveTo>
                <a:lnTo>
                  <a:pt x="90314" y="86473"/>
                </a:lnTo>
                <a:cubicBezTo>
                  <a:pt x="98436" y="77198"/>
                  <a:pt x="103658" y="65217"/>
                  <a:pt x="103658" y="51787"/>
                </a:cubicBezTo>
                <a:cubicBezTo>
                  <a:pt x="103658" y="23188"/>
                  <a:pt x="80451" y="0"/>
                  <a:pt x="51829" y="0"/>
                </a:cubicBezTo>
                <a:cubicBezTo>
                  <a:pt x="23110" y="0"/>
                  <a:pt x="0" y="23188"/>
                  <a:pt x="0" y="51787"/>
                </a:cubicBezTo>
                <a:cubicBezTo>
                  <a:pt x="0" y="80483"/>
                  <a:pt x="23110" y="103671"/>
                  <a:pt x="51829" y="103671"/>
                </a:cubicBezTo>
                <a:cubicBezTo>
                  <a:pt x="65173" y="103671"/>
                  <a:pt x="77163" y="98454"/>
                  <a:pt x="86446" y="90241"/>
                </a:cubicBezTo>
                <a:lnTo>
                  <a:pt x="115358" y="119130"/>
                </a:lnTo>
                <a:cubicBezTo>
                  <a:pt x="115938" y="119710"/>
                  <a:pt x="116518" y="120000"/>
                  <a:pt x="117292" y="120000"/>
                </a:cubicBezTo>
                <a:cubicBezTo>
                  <a:pt x="118936" y="120000"/>
                  <a:pt x="120000" y="118937"/>
                  <a:pt x="120000" y="117294"/>
                </a:cubicBezTo>
                <a:cubicBezTo>
                  <a:pt x="120000" y="116425"/>
                  <a:pt x="119806" y="115942"/>
                  <a:pt x="119226" y="115362"/>
                </a:cubicBezTo>
                <a:close/>
                <a:moveTo>
                  <a:pt x="51829" y="98164"/>
                </a:moveTo>
                <a:cubicBezTo>
                  <a:pt x="26107" y="98164"/>
                  <a:pt x="5414" y="77487"/>
                  <a:pt x="5414" y="51787"/>
                </a:cubicBezTo>
                <a:cubicBezTo>
                  <a:pt x="5414" y="26183"/>
                  <a:pt x="26107" y="5507"/>
                  <a:pt x="51829" y="5507"/>
                </a:cubicBezTo>
                <a:cubicBezTo>
                  <a:pt x="77453" y="5507"/>
                  <a:pt x="98243" y="26183"/>
                  <a:pt x="98243" y="51787"/>
                </a:cubicBezTo>
                <a:cubicBezTo>
                  <a:pt x="98243" y="77487"/>
                  <a:pt x="77453" y="98164"/>
                  <a:pt x="51829" y="98164"/>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16"/>
          <p:cNvSpPr/>
          <p:nvPr/>
        </p:nvSpPr>
        <p:spPr>
          <a:xfrm>
            <a:off x="6830099" y="4493170"/>
            <a:ext cx="333300" cy="363000"/>
          </a:xfrm>
          <a:custGeom>
            <a:avLst/>
            <a:gdLst/>
            <a:ahLst/>
            <a:cxnLst/>
            <a:rect l="l" t="t" r="r" b="b"/>
            <a:pathLst>
              <a:path w="120000" h="120000" extrusionOk="0">
                <a:moveTo>
                  <a:pt x="59946" y="0"/>
                </a:moveTo>
                <a:cubicBezTo>
                  <a:pt x="26997" y="0"/>
                  <a:pt x="0" y="7342"/>
                  <a:pt x="0" y="16328"/>
                </a:cubicBezTo>
                <a:cubicBezTo>
                  <a:pt x="0" y="49082"/>
                  <a:pt x="47936" y="54589"/>
                  <a:pt x="47936" y="81835"/>
                </a:cubicBezTo>
                <a:lnTo>
                  <a:pt x="47936" y="84541"/>
                </a:lnTo>
                <a:lnTo>
                  <a:pt x="47936" y="84541"/>
                </a:lnTo>
                <a:lnTo>
                  <a:pt x="47936" y="84541"/>
                </a:lnTo>
                <a:lnTo>
                  <a:pt x="47936" y="95169"/>
                </a:lnTo>
                <a:lnTo>
                  <a:pt x="47936" y="95458"/>
                </a:lnTo>
                <a:lnTo>
                  <a:pt x="47936" y="95748"/>
                </a:lnTo>
                <a:cubicBezTo>
                  <a:pt x="48255" y="116135"/>
                  <a:pt x="49743" y="120000"/>
                  <a:pt x="59946" y="120000"/>
                </a:cubicBezTo>
                <a:cubicBezTo>
                  <a:pt x="71957" y="120000"/>
                  <a:pt x="71957" y="114492"/>
                  <a:pt x="71957" y="81835"/>
                </a:cubicBezTo>
                <a:cubicBezTo>
                  <a:pt x="71957" y="54589"/>
                  <a:pt x="120000" y="49082"/>
                  <a:pt x="120000" y="16328"/>
                </a:cubicBezTo>
                <a:cubicBezTo>
                  <a:pt x="120000" y="7342"/>
                  <a:pt x="93002" y="0"/>
                  <a:pt x="59946" y="0"/>
                </a:cubicBezTo>
                <a:close/>
                <a:moveTo>
                  <a:pt x="90558" y="48019"/>
                </a:moveTo>
                <a:cubicBezTo>
                  <a:pt x="78547" y="57004"/>
                  <a:pt x="66005" y="65990"/>
                  <a:pt x="66005" y="81835"/>
                </a:cubicBezTo>
                <a:cubicBezTo>
                  <a:pt x="66005" y="97584"/>
                  <a:pt x="66005" y="107149"/>
                  <a:pt x="64729" y="111787"/>
                </a:cubicBezTo>
                <a:cubicBezTo>
                  <a:pt x="64198" y="114299"/>
                  <a:pt x="64198" y="114492"/>
                  <a:pt x="59946" y="114492"/>
                </a:cubicBezTo>
                <a:cubicBezTo>
                  <a:pt x="55801" y="114492"/>
                  <a:pt x="56014" y="114299"/>
                  <a:pt x="55163" y="111787"/>
                </a:cubicBezTo>
                <a:cubicBezTo>
                  <a:pt x="54207" y="109082"/>
                  <a:pt x="53994" y="104444"/>
                  <a:pt x="53994" y="98164"/>
                </a:cubicBezTo>
                <a:lnTo>
                  <a:pt x="56970" y="98164"/>
                </a:lnTo>
                <a:cubicBezTo>
                  <a:pt x="58777" y="98164"/>
                  <a:pt x="59946" y="97101"/>
                  <a:pt x="59946" y="95458"/>
                </a:cubicBezTo>
                <a:cubicBezTo>
                  <a:pt x="59946" y="93816"/>
                  <a:pt x="58777" y="92753"/>
                  <a:pt x="56970" y="92753"/>
                </a:cubicBezTo>
                <a:lnTo>
                  <a:pt x="53994" y="92753"/>
                </a:lnTo>
                <a:lnTo>
                  <a:pt x="53994" y="87246"/>
                </a:lnTo>
                <a:lnTo>
                  <a:pt x="56970" y="87246"/>
                </a:lnTo>
                <a:cubicBezTo>
                  <a:pt x="58777" y="87246"/>
                  <a:pt x="59946" y="86183"/>
                  <a:pt x="59946" y="84541"/>
                </a:cubicBezTo>
                <a:cubicBezTo>
                  <a:pt x="59946" y="82898"/>
                  <a:pt x="58777" y="81835"/>
                  <a:pt x="56970" y="81835"/>
                </a:cubicBezTo>
                <a:lnTo>
                  <a:pt x="53994" y="81835"/>
                </a:lnTo>
                <a:cubicBezTo>
                  <a:pt x="53994" y="66280"/>
                  <a:pt x="41346" y="57004"/>
                  <a:pt x="29335" y="48019"/>
                </a:cubicBezTo>
                <a:cubicBezTo>
                  <a:pt x="19769" y="40869"/>
                  <a:pt x="10416" y="34106"/>
                  <a:pt x="7121" y="23961"/>
                </a:cubicBezTo>
                <a:cubicBezTo>
                  <a:pt x="17325" y="29178"/>
                  <a:pt x="37201" y="32753"/>
                  <a:pt x="59946" y="32753"/>
                </a:cubicBezTo>
                <a:cubicBezTo>
                  <a:pt x="82798" y="32753"/>
                  <a:pt x="102568" y="29178"/>
                  <a:pt x="112772" y="24251"/>
                </a:cubicBezTo>
                <a:cubicBezTo>
                  <a:pt x="109477" y="34106"/>
                  <a:pt x="100124" y="40869"/>
                  <a:pt x="90558" y="48019"/>
                </a:cubicBezTo>
                <a:close/>
                <a:moveTo>
                  <a:pt x="59946" y="27246"/>
                </a:moveTo>
                <a:cubicBezTo>
                  <a:pt x="30292" y="27246"/>
                  <a:pt x="5952" y="22415"/>
                  <a:pt x="5952" y="16328"/>
                </a:cubicBezTo>
                <a:cubicBezTo>
                  <a:pt x="5952" y="10338"/>
                  <a:pt x="30292" y="5507"/>
                  <a:pt x="59946" y="5507"/>
                </a:cubicBezTo>
                <a:cubicBezTo>
                  <a:pt x="89707" y="5507"/>
                  <a:pt x="113941" y="10338"/>
                  <a:pt x="113941" y="16328"/>
                </a:cubicBezTo>
                <a:cubicBezTo>
                  <a:pt x="113941" y="22415"/>
                  <a:pt x="89707" y="27246"/>
                  <a:pt x="59946" y="27246"/>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16"/>
          <p:cNvSpPr/>
          <p:nvPr/>
        </p:nvSpPr>
        <p:spPr>
          <a:xfrm>
            <a:off x="554975" y="5189315"/>
            <a:ext cx="372300" cy="363000"/>
          </a:xfrm>
          <a:custGeom>
            <a:avLst/>
            <a:gdLst/>
            <a:ahLst/>
            <a:cxnLst/>
            <a:rect l="l" t="t" r="r" b="b"/>
            <a:pathLst>
              <a:path w="120000" h="120000" extrusionOk="0">
                <a:moveTo>
                  <a:pt x="109082" y="16328"/>
                </a:moveTo>
                <a:cubicBezTo>
                  <a:pt x="109082" y="7342"/>
                  <a:pt x="84541" y="0"/>
                  <a:pt x="54589" y="0"/>
                </a:cubicBezTo>
                <a:cubicBezTo>
                  <a:pt x="24541" y="0"/>
                  <a:pt x="0" y="7342"/>
                  <a:pt x="0" y="16328"/>
                </a:cubicBezTo>
                <a:cubicBezTo>
                  <a:pt x="0" y="49082"/>
                  <a:pt x="43671" y="54492"/>
                  <a:pt x="43671" y="81739"/>
                </a:cubicBezTo>
                <a:lnTo>
                  <a:pt x="43671" y="84541"/>
                </a:lnTo>
                <a:lnTo>
                  <a:pt x="43671" y="84541"/>
                </a:lnTo>
                <a:lnTo>
                  <a:pt x="43671" y="84541"/>
                </a:lnTo>
                <a:lnTo>
                  <a:pt x="43671" y="95169"/>
                </a:lnTo>
                <a:lnTo>
                  <a:pt x="43671" y="95458"/>
                </a:lnTo>
                <a:lnTo>
                  <a:pt x="43671" y="95652"/>
                </a:lnTo>
                <a:cubicBezTo>
                  <a:pt x="43961" y="116135"/>
                  <a:pt x="45314" y="120000"/>
                  <a:pt x="54589" y="120000"/>
                </a:cubicBezTo>
                <a:cubicBezTo>
                  <a:pt x="65507" y="120000"/>
                  <a:pt x="65507" y="114492"/>
                  <a:pt x="65507" y="81739"/>
                </a:cubicBezTo>
                <a:cubicBezTo>
                  <a:pt x="65507" y="54492"/>
                  <a:pt x="109082" y="49082"/>
                  <a:pt x="109082" y="16328"/>
                </a:cubicBezTo>
                <a:close/>
                <a:moveTo>
                  <a:pt x="5507" y="16328"/>
                </a:moveTo>
                <a:cubicBezTo>
                  <a:pt x="5507" y="10338"/>
                  <a:pt x="27536" y="5410"/>
                  <a:pt x="54589" y="5410"/>
                </a:cubicBezTo>
                <a:cubicBezTo>
                  <a:pt x="81545" y="5410"/>
                  <a:pt x="103671" y="10338"/>
                  <a:pt x="103671" y="16328"/>
                </a:cubicBezTo>
                <a:cubicBezTo>
                  <a:pt x="103671" y="22318"/>
                  <a:pt x="81545" y="27246"/>
                  <a:pt x="54589" y="27246"/>
                </a:cubicBezTo>
                <a:cubicBezTo>
                  <a:pt x="27536" y="27246"/>
                  <a:pt x="5507" y="22318"/>
                  <a:pt x="5507" y="16328"/>
                </a:cubicBezTo>
                <a:close/>
                <a:moveTo>
                  <a:pt x="82415" y="47922"/>
                </a:moveTo>
                <a:cubicBezTo>
                  <a:pt x="71497" y="57004"/>
                  <a:pt x="60000" y="65990"/>
                  <a:pt x="60000" y="81739"/>
                </a:cubicBezTo>
                <a:cubicBezTo>
                  <a:pt x="60000" y="97584"/>
                  <a:pt x="60000" y="107149"/>
                  <a:pt x="58937" y="111787"/>
                </a:cubicBezTo>
                <a:cubicBezTo>
                  <a:pt x="58357" y="114202"/>
                  <a:pt x="58357" y="114492"/>
                  <a:pt x="54589" y="114492"/>
                </a:cubicBezTo>
                <a:cubicBezTo>
                  <a:pt x="51014" y="114492"/>
                  <a:pt x="51014" y="114202"/>
                  <a:pt x="50241" y="111787"/>
                </a:cubicBezTo>
                <a:cubicBezTo>
                  <a:pt x="49371" y="109082"/>
                  <a:pt x="49082" y="104444"/>
                  <a:pt x="49082" y="98164"/>
                </a:cubicBezTo>
                <a:lnTo>
                  <a:pt x="51787" y="98164"/>
                </a:lnTo>
                <a:cubicBezTo>
                  <a:pt x="53429" y="98164"/>
                  <a:pt x="54589" y="97004"/>
                  <a:pt x="54589" y="95458"/>
                </a:cubicBezTo>
                <a:cubicBezTo>
                  <a:pt x="54589" y="93816"/>
                  <a:pt x="53429" y="92657"/>
                  <a:pt x="51787" y="92657"/>
                </a:cubicBezTo>
                <a:lnTo>
                  <a:pt x="49082" y="92657"/>
                </a:lnTo>
                <a:lnTo>
                  <a:pt x="49082" y="87246"/>
                </a:lnTo>
                <a:lnTo>
                  <a:pt x="51787" y="87246"/>
                </a:lnTo>
                <a:cubicBezTo>
                  <a:pt x="53429" y="87246"/>
                  <a:pt x="54589" y="86183"/>
                  <a:pt x="54589" y="84541"/>
                </a:cubicBezTo>
                <a:cubicBezTo>
                  <a:pt x="54589" y="82898"/>
                  <a:pt x="53429" y="81739"/>
                  <a:pt x="51787" y="81739"/>
                </a:cubicBezTo>
                <a:lnTo>
                  <a:pt x="49082" y="81739"/>
                </a:lnTo>
                <a:cubicBezTo>
                  <a:pt x="49082" y="66280"/>
                  <a:pt x="37681" y="57004"/>
                  <a:pt x="26763" y="47922"/>
                </a:cubicBezTo>
                <a:cubicBezTo>
                  <a:pt x="17971" y="40869"/>
                  <a:pt x="9565" y="34106"/>
                  <a:pt x="6570" y="23961"/>
                </a:cubicBezTo>
                <a:cubicBezTo>
                  <a:pt x="15845" y="29178"/>
                  <a:pt x="33816" y="32657"/>
                  <a:pt x="54589" y="32657"/>
                </a:cubicBezTo>
                <a:cubicBezTo>
                  <a:pt x="75265" y="32657"/>
                  <a:pt x="93236" y="29178"/>
                  <a:pt x="102512" y="24251"/>
                </a:cubicBezTo>
                <a:cubicBezTo>
                  <a:pt x="99516" y="34106"/>
                  <a:pt x="91111" y="40869"/>
                  <a:pt x="82415" y="47922"/>
                </a:cubicBezTo>
                <a:close/>
                <a:moveTo>
                  <a:pt x="117294" y="81739"/>
                </a:moveTo>
                <a:lnTo>
                  <a:pt x="103671" y="81739"/>
                </a:lnTo>
                <a:lnTo>
                  <a:pt x="103671" y="68115"/>
                </a:lnTo>
                <a:cubicBezTo>
                  <a:pt x="103671" y="66473"/>
                  <a:pt x="102512" y="65410"/>
                  <a:pt x="100869" y="65410"/>
                </a:cubicBezTo>
                <a:cubicBezTo>
                  <a:pt x="99323" y="65410"/>
                  <a:pt x="98164" y="66473"/>
                  <a:pt x="98164" y="68115"/>
                </a:cubicBezTo>
                <a:lnTo>
                  <a:pt x="98164" y="81739"/>
                </a:lnTo>
                <a:lnTo>
                  <a:pt x="84541" y="81739"/>
                </a:lnTo>
                <a:cubicBezTo>
                  <a:pt x="82898" y="81739"/>
                  <a:pt x="81835" y="82898"/>
                  <a:pt x="81835" y="84541"/>
                </a:cubicBezTo>
                <a:cubicBezTo>
                  <a:pt x="81835" y="86183"/>
                  <a:pt x="82898" y="87246"/>
                  <a:pt x="84541" y="87246"/>
                </a:cubicBezTo>
                <a:lnTo>
                  <a:pt x="98164" y="87246"/>
                </a:lnTo>
                <a:lnTo>
                  <a:pt x="98164" y="100869"/>
                </a:lnTo>
                <a:cubicBezTo>
                  <a:pt x="98164" y="102512"/>
                  <a:pt x="99323" y="103574"/>
                  <a:pt x="100869" y="103574"/>
                </a:cubicBezTo>
                <a:cubicBezTo>
                  <a:pt x="102512" y="103574"/>
                  <a:pt x="103671" y="102512"/>
                  <a:pt x="103671" y="100869"/>
                </a:cubicBezTo>
                <a:lnTo>
                  <a:pt x="103671" y="87246"/>
                </a:lnTo>
                <a:lnTo>
                  <a:pt x="117294" y="87246"/>
                </a:lnTo>
                <a:cubicBezTo>
                  <a:pt x="118937" y="87246"/>
                  <a:pt x="120000" y="86183"/>
                  <a:pt x="120000" y="84541"/>
                </a:cubicBezTo>
                <a:cubicBezTo>
                  <a:pt x="120000" y="82898"/>
                  <a:pt x="118937" y="81739"/>
                  <a:pt x="117294" y="81739"/>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16"/>
          <p:cNvSpPr/>
          <p:nvPr/>
        </p:nvSpPr>
        <p:spPr>
          <a:xfrm>
            <a:off x="1251121" y="5189315"/>
            <a:ext cx="363000" cy="363000"/>
          </a:xfrm>
          <a:custGeom>
            <a:avLst/>
            <a:gdLst/>
            <a:ahLst/>
            <a:cxnLst/>
            <a:rect l="l" t="t" r="r" b="b"/>
            <a:pathLst>
              <a:path w="120000" h="120000" extrusionOk="0">
                <a:moveTo>
                  <a:pt x="109082" y="16328"/>
                </a:moveTo>
                <a:cubicBezTo>
                  <a:pt x="109082" y="7342"/>
                  <a:pt x="84541" y="0"/>
                  <a:pt x="54492" y="0"/>
                </a:cubicBezTo>
                <a:cubicBezTo>
                  <a:pt x="24541" y="0"/>
                  <a:pt x="0" y="7342"/>
                  <a:pt x="0" y="16328"/>
                </a:cubicBezTo>
                <a:cubicBezTo>
                  <a:pt x="0" y="49082"/>
                  <a:pt x="43574" y="54492"/>
                  <a:pt x="43574" y="81739"/>
                </a:cubicBezTo>
                <a:lnTo>
                  <a:pt x="43574" y="84541"/>
                </a:lnTo>
                <a:lnTo>
                  <a:pt x="43574" y="84541"/>
                </a:lnTo>
                <a:lnTo>
                  <a:pt x="43574" y="84541"/>
                </a:lnTo>
                <a:lnTo>
                  <a:pt x="43574" y="95169"/>
                </a:lnTo>
                <a:lnTo>
                  <a:pt x="43574" y="95458"/>
                </a:lnTo>
                <a:lnTo>
                  <a:pt x="43574" y="95652"/>
                </a:lnTo>
                <a:cubicBezTo>
                  <a:pt x="43864" y="116135"/>
                  <a:pt x="45217" y="120000"/>
                  <a:pt x="54492" y="120000"/>
                </a:cubicBezTo>
                <a:cubicBezTo>
                  <a:pt x="65410" y="120000"/>
                  <a:pt x="65410" y="114492"/>
                  <a:pt x="65410" y="81739"/>
                </a:cubicBezTo>
                <a:cubicBezTo>
                  <a:pt x="65410" y="54492"/>
                  <a:pt x="109082" y="49082"/>
                  <a:pt x="109082" y="16328"/>
                </a:cubicBezTo>
                <a:close/>
                <a:moveTo>
                  <a:pt x="5410" y="16328"/>
                </a:moveTo>
                <a:cubicBezTo>
                  <a:pt x="5410" y="10338"/>
                  <a:pt x="27536" y="5410"/>
                  <a:pt x="54492" y="5410"/>
                </a:cubicBezTo>
                <a:cubicBezTo>
                  <a:pt x="81545" y="5410"/>
                  <a:pt x="103574" y="10338"/>
                  <a:pt x="103574" y="16328"/>
                </a:cubicBezTo>
                <a:cubicBezTo>
                  <a:pt x="103574" y="22318"/>
                  <a:pt x="81545" y="27246"/>
                  <a:pt x="54492" y="27246"/>
                </a:cubicBezTo>
                <a:cubicBezTo>
                  <a:pt x="27536" y="27246"/>
                  <a:pt x="5410" y="22318"/>
                  <a:pt x="5410" y="16328"/>
                </a:cubicBezTo>
                <a:close/>
                <a:moveTo>
                  <a:pt x="82318" y="47922"/>
                </a:moveTo>
                <a:cubicBezTo>
                  <a:pt x="71400" y="57004"/>
                  <a:pt x="60000" y="65990"/>
                  <a:pt x="60000" y="81739"/>
                </a:cubicBezTo>
                <a:cubicBezTo>
                  <a:pt x="60000" y="97584"/>
                  <a:pt x="60000" y="107149"/>
                  <a:pt x="58840" y="111787"/>
                </a:cubicBezTo>
                <a:cubicBezTo>
                  <a:pt x="58357" y="114202"/>
                  <a:pt x="58357" y="114492"/>
                  <a:pt x="54492" y="114492"/>
                </a:cubicBezTo>
                <a:cubicBezTo>
                  <a:pt x="51014" y="114492"/>
                  <a:pt x="51014" y="114202"/>
                  <a:pt x="50144" y="111787"/>
                </a:cubicBezTo>
                <a:cubicBezTo>
                  <a:pt x="49371" y="109082"/>
                  <a:pt x="49082" y="104444"/>
                  <a:pt x="49082" y="98164"/>
                </a:cubicBezTo>
                <a:lnTo>
                  <a:pt x="51787" y="98164"/>
                </a:lnTo>
                <a:cubicBezTo>
                  <a:pt x="53429" y="98164"/>
                  <a:pt x="54492" y="97004"/>
                  <a:pt x="54492" y="95458"/>
                </a:cubicBezTo>
                <a:cubicBezTo>
                  <a:pt x="54492" y="93816"/>
                  <a:pt x="53429" y="92657"/>
                  <a:pt x="51787" y="92657"/>
                </a:cubicBezTo>
                <a:lnTo>
                  <a:pt x="49082" y="92657"/>
                </a:lnTo>
                <a:lnTo>
                  <a:pt x="49082" y="87246"/>
                </a:lnTo>
                <a:lnTo>
                  <a:pt x="51787" y="87246"/>
                </a:lnTo>
                <a:cubicBezTo>
                  <a:pt x="53429" y="87246"/>
                  <a:pt x="54492" y="86183"/>
                  <a:pt x="54492" y="84541"/>
                </a:cubicBezTo>
                <a:cubicBezTo>
                  <a:pt x="54492" y="82898"/>
                  <a:pt x="53429" y="81739"/>
                  <a:pt x="51787" y="81739"/>
                </a:cubicBezTo>
                <a:lnTo>
                  <a:pt x="49082" y="81739"/>
                </a:lnTo>
                <a:cubicBezTo>
                  <a:pt x="49082" y="66280"/>
                  <a:pt x="37584" y="57004"/>
                  <a:pt x="26666" y="47922"/>
                </a:cubicBezTo>
                <a:cubicBezTo>
                  <a:pt x="17971" y="40869"/>
                  <a:pt x="9565" y="34106"/>
                  <a:pt x="6570" y="23961"/>
                </a:cubicBezTo>
                <a:cubicBezTo>
                  <a:pt x="15845" y="29178"/>
                  <a:pt x="33816" y="32657"/>
                  <a:pt x="54492" y="32657"/>
                </a:cubicBezTo>
                <a:cubicBezTo>
                  <a:pt x="75265" y="32657"/>
                  <a:pt x="93236" y="29178"/>
                  <a:pt x="102512" y="24251"/>
                </a:cubicBezTo>
                <a:cubicBezTo>
                  <a:pt x="99516" y="34106"/>
                  <a:pt x="91111" y="40869"/>
                  <a:pt x="82318" y="47922"/>
                </a:cubicBezTo>
                <a:close/>
                <a:moveTo>
                  <a:pt x="117198" y="81739"/>
                </a:moveTo>
                <a:lnTo>
                  <a:pt x="84541" y="81739"/>
                </a:lnTo>
                <a:cubicBezTo>
                  <a:pt x="82898" y="81739"/>
                  <a:pt x="81835" y="82898"/>
                  <a:pt x="81835" y="84541"/>
                </a:cubicBezTo>
                <a:cubicBezTo>
                  <a:pt x="81835" y="86183"/>
                  <a:pt x="82898" y="87246"/>
                  <a:pt x="84541" y="87246"/>
                </a:cubicBezTo>
                <a:lnTo>
                  <a:pt x="117198" y="87246"/>
                </a:lnTo>
                <a:cubicBezTo>
                  <a:pt x="118840" y="87246"/>
                  <a:pt x="120000" y="86183"/>
                  <a:pt x="120000" y="84541"/>
                </a:cubicBezTo>
                <a:cubicBezTo>
                  <a:pt x="120000" y="82898"/>
                  <a:pt x="118840" y="81739"/>
                  <a:pt x="117198" y="81739"/>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6"/>
          <p:cNvSpPr/>
          <p:nvPr/>
        </p:nvSpPr>
        <p:spPr>
          <a:xfrm>
            <a:off x="1966879" y="5189315"/>
            <a:ext cx="333300" cy="363000"/>
          </a:xfrm>
          <a:custGeom>
            <a:avLst/>
            <a:gdLst/>
            <a:ahLst/>
            <a:cxnLst/>
            <a:rect l="l" t="t" r="r" b="b"/>
            <a:pathLst>
              <a:path w="120000" h="120000" extrusionOk="0">
                <a:moveTo>
                  <a:pt x="117023" y="0"/>
                </a:moveTo>
                <a:lnTo>
                  <a:pt x="116705" y="0"/>
                </a:lnTo>
                <a:lnTo>
                  <a:pt x="116705" y="0"/>
                </a:lnTo>
                <a:lnTo>
                  <a:pt x="38689" y="10917"/>
                </a:lnTo>
                <a:lnTo>
                  <a:pt x="38689" y="10917"/>
                </a:lnTo>
                <a:cubicBezTo>
                  <a:pt x="37201" y="11111"/>
                  <a:pt x="36031" y="12270"/>
                  <a:pt x="36031" y="13623"/>
                </a:cubicBezTo>
                <a:lnTo>
                  <a:pt x="36031" y="95458"/>
                </a:lnTo>
                <a:cubicBezTo>
                  <a:pt x="33587" y="93816"/>
                  <a:pt x="30292" y="92657"/>
                  <a:pt x="26997" y="92657"/>
                </a:cubicBezTo>
                <a:lnTo>
                  <a:pt x="14986" y="92657"/>
                </a:lnTo>
                <a:cubicBezTo>
                  <a:pt x="6589" y="92657"/>
                  <a:pt x="0" y="98647"/>
                  <a:pt x="0" y="106280"/>
                </a:cubicBezTo>
                <a:cubicBezTo>
                  <a:pt x="0" y="113913"/>
                  <a:pt x="6589" y="120000"/>
                  <a:pt x="14986" y="120000"/>
                </a:cubicBezTo>
                <a:lnTo>
                  <a:pt x="26997" y="120000"/>
                </a:lnTo>
                <a:cubicBezTo>
                  <a:pt x="35394" y="120000"/>
                  <a:pt x="41984" y="113913"/>
                  <a:pt x="41984" y="106280"/>
                </a:cubicBezTo>
                <a:lnTo>
                  <a:pt x="41984" y="43381"/>
                </a:lnTo>
                <a:lnTo>
                  <a:pt x="113941" y="33236"/>
                </a:lnTo>
                <a:lnTo>
                  <a:pt x="113941" y="79033"/>
                </a:lnTo>
                <a:cubicBezTo>
                  <a:pt x="111603" y="77391"/>
                  <a:pt x="108308" y="76328"/>
                  <a:pt x="105013" y="76328"/>
                </a:cubicBezTo>
                <a:lnTo>
                  <a:pt x="93002" y="76328"/>
                </a:lnTo>
                <a:cubicBezTo>
                  <a:pt x="84605" y="76328"/>
                  <a:pt x="78015" y="82318"/>
                  <a:pt x="78015" y="89951"/>
                </a:cubicBezTo>
                <a:cubicBezTo>
                  <a:pt x="78015" y="97584"/>
                  <a:pt x="84605" y="103574"/>
                  <a:pt x="93002" y="103574"/>
                </a:cubicBezTo>
                <a:lnTo>
                  <a:pt x="105013" y="103574"/>
                </a:lnTo>
                <a:cubicBezTo>
                  <a:pt x="113410" y="103574"/>
                  <a:pt x="120000" y="97584"/>
                  <a:pt x="120000" y="89951"/>
                </a:cubicBezTo>
                <a:lnTo>
                  <a:pt x="120000" y="2705"/>
                </a:lnTo>
                <a:cubicBezTo>
                  <a:pt x="120000" y="1062"/>
                  <a:pt x="118830" y="0"/>
                  <a:pt x="117023" y="0"/>
                </a:cubicBezTo>
                <a:close/>
                <a:moveTo>
                  <a:pt x="26997" y="114492"/>
                </a:moveTo>
                <a:lnTo>
                  <a:pt x="14986" y="114492"/>
                </a:lnTo>
                <a:cubicBezTo>
                  <a:pt x="9884" y="114492"/>
                  <a:pt x="5952" y="110917"/>
                  <a:pt x="5952" y="106280"/>
                </a:cubicBezTo>
                <a:cubicBezTo>
                  <a:pt x="5952" y="101642"/>
                  <a:pt x="9884" y="98164"/>
                  <a:pt x="14986" y="98164"/>
                </a:cubicBezTo>
                <a:lnTo>
                  <a:pt x="26997" y="98164"/>
                </a:lnTo>
                <a:cubicBezTo>
                  <a:pt x="32099" y="98164"/>
                  <a:pt x="36031" y="101642"/>
                  <a:pt x="36031" y="106280"/>
                </a:cubicBezTo>
                <a:cubicBezTo>
                  <a:pt x="36031" y="110917"/>
                  <a:pt x="32099" y="114492"/>
                  <a:pt x="26997" y="114492"/>
                </a:cubicBezTo>
                <a:close/>
                <a:moveTo>
                  <a:pt x="105013" y="98164"/>
                </a:moveTo>
                <a:lnTo>
                  <a:pt x="93002" y="98164"/>
                </a:lnTo>
                <a:cubicBezTo>
                  <a:pt x="87900" y="98164"/>
                  <a:pt x="83968" y="94589"/>
                  <a:pt x="83968" y="89951"/>
                </a:cubicBezTo>
                <a:cubicBezTo>
                  <a:pt x="83968" y="85314"/>
                  <a:pt x="87900" y="81739"/>
                  <a:pt x="93002" y="81739"/>
                </a:cubicBezTo>
                <a:lnTo>
                  <a:pt x="105013" y="81739"/>
                </a:lnTo>
                <a:cubicBezTo>
                  <a:pt x="110115" y="81739"/>
                  <a:pt x="113941" y="85314"/>
                  <a:pt x="113941" y="89951"/>
                </a:cubicBezTo>
                <a:cubicBezTo>
                  <a:pt x="113941" y="94589"/>
                  <a:pt x="110115" y="98164"/>
                  <a:pt x="105013" y="98164"/>
                </a:cubicBezTo>
                <a:close/>
                <a:moveTo>
                  <a:pt x="113941" y="27536"/>
                </a:moveTo>
                <a:lnTo>
                  <a:pt x="41984" y="37584"/>
                </a:lnTo>
                <a:lnTo>
                  <a:pt x="41984" y="15748"/>
                </a:lnTo>
                <a:lnTo>
                  <a:pt x="113941" y="5700"/>
                </a:lnTo>
                <a:lnTo>
                  <a:pt x="113941" y="27536"/>
                </a:ln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6"/>
          <p:cNvSpPr/>
          <p:nvPr/>
        </p:nvSpPr>
        <p:spPr>
          <a:xfrm>
            <a:off x="2712050" y="5189315"/>
            <a:ext cx="235200" cy="363000"/>
          </a:xfrm>
          <a:custGeom>
            <a:avLst/>
            <a:gdLst/>
            <a:ahLst/>
            <a:cxnLst/>
            <a:rect l="l" t="t" r="r" b="b"/>
            <a:pathLst>
              <a:path w="120000" h="120000" extrusionOk="0">
                <a:moveTo>
                  <a:pt x="115308" y="5410"/>
                </a:moveTo>
                <a:lnTo>
                  <a:pt x="114854" y="5410"/>
                </a:lnTo>
                <a:lnTo>
                  <a:pt x="114854" y="5410"/>
                </a:lnTo>
                <a:lnTo>
                  <a:pt x="57654" y="289"/>
                </a:lnTo>
                <a:cubicBezTo>
                  <a:pt x="57200" y="0"/>
                  <a:pt x="56443" y="0"/>
                  <a:pt x="55989" y="0"/>
                </a:cubicBezTo>
                <a:lnTo>
                  <a:pt x="55535" y="0"/>
                </a:lnTo>
                <a:lnTo>
                  <a:pt x="55081" y="0"/>
                </a:lnTo>
                <a:lnTo>
                  <a:pt x="55081" y="0"/>
                </a:lnTo>
                <a:cubicBezTo>
                  <a:pt x="52963" y="289"/>
                  <a:pt x="51298" y="1352"/>
                  <a:pt x="51298" y="2705"/>
                </a:cubicBezTo>
                <a:lnTo>
                  <a:pt x="51298" y="95458"/>
                </a:lnTo>
                <a:cubicBezTo>
                  <a:pt x="47818" y="93816"/>
                  <a:pt x="43127" y="92657"/>
                  <a:pt x="38436" y="92657"/>
                </a:cubicBezTo>
                <a:lnTo>
                  <a:pt x="21336" y="92657"/>
                </a:lnTo>
                <a:cubicBezTo>
                  <a:pt x="9382" y="92657"/>
                  <a:pt x="0" y="98647"/>
                  <a:pt x="0" y="106280"/>
                </a:cubicBezTo>
                <a:cubicBezTo>
                  <a:pt x="0" y="113913"/>
                  <a:pt x="9382" y="120000"/>
                  <a:pt x="21336" y="120000"/>
                </a:cubicBezTo>
                <a:lnTo>
                  <a:pt x="38436" y="120000"/>
                </a:lnTo>
                <a:cubicBezTo>
                  <a:pt x="50390" y="120000"/>
                  <a:pt x="59773" y="113913"/>
                  <a:pt x="59773" y="106280"/>
                </a:cubicBezTo>
                <a:lnTo>
                  <a:pt x="59773" y="32946"/>
                </a:lnTo>
                <a:lnTo>
                  <a:pt x="113644" y="37874"/>
                </a:lnTo>
                <a:cubicBezTo>
                  <a:pt x="114098" y="38164"/>
                  <a:pt x="114854" y="38164"/>
                  <a:pt x="115308" y="38164"/>
                </a:cubicBezTo>
                <a:lnTo>
                  <a:pt x="115762" y="38164"/>
                </a:lnTo>
                <a:lnTo>
                  <a:pt x="116216" y="38164"/>
                </a:lnTo>
                <a:lnTo>
                  <a:pt x="116216" y="38164"/>
                </a:lnTo>
                <a:cubicBezTo>
                  <a:pt x="118335" y="37874"/>
                  <a:pt x="119999" y="36811"/>
                  <a:pt x="119999" y="35458"/>
                </a:cubicBezTo>
                <a:lnTo>
                  <a:pt x="119999" y="8115"/>
                </a:lnTo>
                <a:cubicBezTo>
                  <a:pt x="119546" y="6570"/>
                  <a:pt x="117881" y="5410"/>
                  <a:pt x="115308" y="5410"/>
                </a:cubicBezTo>
                <a:close/>
                <a:moveTo>
                  <a:pt x="38436" y="114492"/>
                </a:moveTo>
                <a:lnTo>
                  <a:pt x="21336" y="114492"/>
                </a:lnTo>
                <a:cubicBezTo>
                  <a:pt x="14073" y="114492"/>
                  <a:pt x="8474" y="110917"/>
                  <a:pt x="8474" y="106280"/>
                </a:cubicBezTo>
                <a:cubicBezTo>
                  <a:pt x="8474" y="101642"/>
                  <a:pt x="14073" y="98164"/>
                  <a:pt x="21336" y="98164"/>
                </a:cubicBezTo>
                <a:lnTo>
                  <a:pt x="38436" y="98164"/>
                </a:lnTo>
                <a:cubicBezTo>
                  <a:pt x="45699" y="98164"/>
                  <a:pt x="51298" y="101642"/>
                  <a:pt x="51298" y="106280"/>
                </a:cubicBezTo>
                <a:cubicBezTo>
                  <a:pt x="51298" y="110917"/>
                  <a:pt x="45699" y="114492"/>
                  <a:pt x="38436" y="114492"/>
                </a:cubicBezTo>
                <a:close/>
                <a:moveTo>
                  <a:pt x="111071" y="32463"/>
                </a:moveTo>
                <a:lnTo>
                  <a:pt x="59773" y="27826"/>
                </a:lnTo>
                <a:lnTo>
                  <a:pt x="59773" y="5700"/>
                </a:lnTo>
                <a:lnTo>
                  <a:pt x="111071" y="10338"/>
                </a:lnTo>
                <a:lnTo>
                  <a:pt x="111071" y="32463"/>
                </a:ln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6"/>
          <p:cNvSpPr/>
          <p:nvPr/>
        </p:nvSpPr>
        <p:spPr>
          <a:xfrm>
            <a:off x="3339561" y="5189315"/>
            <a:ext cx="363000" cy="363000"/>
          </a:xfrm>
          <a:custGeom>
            <a:avLst/>
            <a:gdLst/>
            <a:ahLst/>
            <a:cxnLst/>
            <a:rect l="l" t="t" r="r" b="b"/>
            <a:pathLst>
              <a:path w="120000" h="120000" extrusionOk="0">
                <a:moveTo>
                  <a:pt x="120000" y="43574"/>
                </a:moveTo>
                <a:lnTo>
                  <a:pt x="76328" y="43574"/>
                </a:lnTo>
                <a:lnTo>
                  <a:pt x="60000" y="0"/>
                </a:lnTo>
                <a:lnTo>
                  <a:pt x="43574" y="43574"/>
                </a:lnTo>
                <a:lnTo>
                  <a:pt x="0" y="43574"/>
                </a:lnTo>
                <a:lnTo>
                  <a:pt x="35458" y="70917"/>
                </a:lnTo>
                <a:lnTo>
                  <a:pt x="19033" y="120000"/>
                </a:lnTo>
                <a:lnTo>
                  <a:pt x="60000" y="89951"/>
                </a:lnTo>
                <a:lnTo>
                  <a:pt x="100869" y="120000"/>
                </a:lnTo>
                <a:lnTo>
                  <a:pt x="84541" y="70917"/>
                </a:lnTo>
                <a:lnTo>
                  <a:pt x="120000" y="43574"/>
                </a:lnTo>
                <a:close/>
                <a:moveTo>
                  <a:pt x="90241" y="105507"/>
                </a:moveTo>
                <a:lnTo>
                  <a:pt x="63285" y="85603"/>
                </a:lnTo>
                <a:lnTo>
                  <a:pt x="60000" y="83188"/>
                </a:lnTo>
                <a:lnTo>
                  <a:pt x="56714" y="85603"/>
                </a:lnTo>
                <a:lnTo>
                  <a:pt x="29758" y="105507"/>
                </a:lnTo>
                <a:lnTo>
                  <a:pt x="40579" y="72753"/>
                </a:lnTo>
                <a:lnTo>
                  <a:pt x="41739" y="68985"/>
                </a:lnTo>
                <a:lnTo>
                  <a:pt x="38743" y="66473"/>
                </a:lnTo>
                <a:lnTo>
                  <a:pt x="16038" y="49082"/>
                </a:lnTo>
                <a:lnTo>
                  <a:pt x="47439" y="49082"/>
                </a:lnTo>
                <a:lnTo>
                  <a:pt x="48792" y="45507"/>
                </a:lnTo>
                <a:lnTo>
                  <a:pt x="60000" y="15555"/>
                </a:lnTo>
                <a:lnTo>
                  <a:pt x="71111" y="45507"/>
                </a:lnTo>
                <a:lnTo>
                  <a:pt x="72560" y="49082"/>
                </a:lnTo>
                <a:lnTo>
                  <a:pt x="103864" y="49082"/>
                </a:lnTo>
                <a:lnTo>
                  <a:pt x="81256" y="66473"/>
                </a:lnTo>
                <a:lnTo>
                  <a:pt x="78260" y="68985"/>
                </a:lnTo>
                <a:lnTo>
                  <a:pt x="90241" y="105507"/>
                </a:ln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6"/>
          <p:cNvSpPr/>
          <p:nvPr/>
        </p:nvSpPr>
        <p:spPr>
          <a:xfrm>
            <a:off x="4035708" y="5189315"/>
            <a:ext cx="363000" cy="363000"/>
          </a:xfrm>
          <a:custGeom>
            <a:avLst/>
            <a:gdLst/>
            <a:ahLst/>
            <a:cxnLst/>
            <a:rect l="l" t="t" r="r" b="b"/>
            <a:pathLst>
              <a:path w="120000" h="120000" extrusionOk="0">
                <a:moveTo>
                  <a:pt x="120000" y="21800"/>
                </a:moveTo>
                <a:lnTo>
                  <a:pt x="98243" y="21800"/>
                </a:lnTo>
                <a:lnTo>
                  <a:pt x="90024" y="0"/>
                </a:lnTo>
                <a:lnTo>
                  <a:pt x="81804" y="21800"/>
                </a:lnTo>
                <a:lnTo>
                  <a:pt x="59951" y="21800"/>
                </a:lnTo>
                <a:lnTo>
                  <a:pt x="77743" y="35401"/>
                </a:lnTo>
                <a:lnTo>
                  <a:pt x="69524" y="59903"/>
                </a:lnTo>
                <a:lnTo>
                  <a:pt x="90024" y="44855"/>
                </a:lnTo>
                <a:lnTo>
                  <a:pt x="110523" y="59903"/>
                </a:lnTo>
                <a:lnTo>
                  <a:pt x="102304" y="35401"/>
                </a:lnTo>
                <a:lnTo>
                  <a:pt x="120000" y="21800"/>
                </a:lnTo>
                <a:close/>
                <a:moveTo>
                  <a:pt x="93311" y="40514"/>
                </a:moveTo>
                <a:lnTo>
                  <a:pt x="90024" y="38102"/>
                </a:lnTo>
                <a:lnTo>
                  <a:pt x="86736" y="40514"/>
                </a:lnTo>
                <a:lnTo>
                  <a:pt x="80161" y="45434"/>
                </a:lnTo>
                <a:lnTo>
                  <a:pt x="82965" y="37234"/>
                </a:lnTo>
                <a:lnTo>
                  <a:pt x="84319" y="33762"/>
                </a:lnTo>
                <a:lnTo>
                  <a:pt x="81321" y="31254"/>
                </a:lnTo>
                <a:lnTo>
                  <a:pt x="76099" y="27491"/>
                </a:lnTo>
                <a:lnTo>
                  <a:pt x="85672" y="27491"/>
                </a:lnTo>
                <a:lnTo>
                  <a:pt x="87026" y="23922"/>
                </a:lnTo>
                <a:lnTo>
                  <a:pt x="90024" y="15723"/>
                </a:lnTo>
                <a:lnTo>
                  <a:pt x="93021" y="23922"/>
                </a:lnTo>
                <a:lnTo>
                  <a:pt x="94375" y="27491"/>
                </a:lnTo>
                <a:lnTo>
                  <a:pt x="103948" y="27491"/>
                </a:lnTo>
                <a:lnTo>
                  <a:pt x="98726" y="31254"/>
                </a:lnTo>
                <a:lnTo>
                  <a:pt x="95729" y="33762"/>
                </a:lnTo>
                <a:lnTo>
                  <a:pt x="96792" y="37234"/>
                </a:lnTo>
                <a:lnTo>
                  <a:pt x="99597" y="45434"/>
                </a:lnTo>
                <a:lnTo>
                  <a:pt x="93311" y="40514"/>
                </a:lnTo>
                <a:close/>
                <a:moveTo>
                  <a:pt x="52119" y="68006"/>
                </a:moveTo>
                <a:lnTo>
                  <a:pt x="40902" y="38102"/>
                </a:lnTo>
                <a:lnTo>
                  <a:pt x="29685" y="68006"/>
                </a:lnTo>
                <a:lnTo>
                  <a:pt x="0" y="68006"/>
                </a:lnTo>
                <a:lnTo>
                  <a:pt x="24270" y="86527"/>
                </a:lnTo>
                <a:lnTo>
                  <a:pt x="13053" y="120000"/>
                </a:lnTo>
                <a:lnTo>
                  <a:pt x="40902" y="99646"/>
                </a:lnTo>
                <a:lnTo>
                  <a:pt x="68751" y="120000"/>
                </a:lnTo>
                <a:lnTo>
                  <a:pt x="57534" y="86527"/>
                </a:lnTo>
                <a:lnTo>
                  <a:pt x="81804" y="68006"/>
                </a:lnTo>
                <a:lnTo>
                  <a:pt x="52119" y="68006"/>
                </a:lnTo>
                <a:close/>
                <a:moveTo>
                  <a:pt x="52312" y="88167"/>
                </a:moveTo>
                <a:lnTo>
                  <a:pt x="58114" y="105337"/>
                </a:lnTo>
                <a:lnTo>
                  <a:pt x="43900" y="95016"/>
                </a:lnTo>
                <a:lnTo>
                  <a:pt x="40902" y="92508"/>
                </a:lnTo>
                <a:lnTo>
                  <a:pt x="37614" y="95016"/>
                </a:lnTo>
                <a:lnTo>
                  <a:pt x="23400" y="105337"/>
                </a:lnTo>
                <a:lnTo>
                  <a:pt x="29202" y="88167"/>
                </a:lnTo>
                <a:lnTo>
                  <a:pt x="30556" y="84405"/>
                </a:lnTo>
                <a:lnTo>
                  <a:pt x="27558" y="81897"/>
                </a:lnTo>
                <a:lnTo>
                  <a:pt x="16051" y="73215"/>
                </a:lnTo>
                <a:lnTo>
                  <a:pt x="33553" y="73215"/>
                </a:lnTo>
                <a:lnTo>
                  <a:pt x="34907" y="69646"/>
                </a:lnTo>
                <a:lnTo>
                  <a:pt x="40902" y="53633"/>
                </a:lnTo>
                <a:lnTo>
                  <a:pt x="46897" y="69646"/>
                </a:lnTo>
                <a:lnTo>
                  <a:pt x="48251" y="73215"/>
                </a:lnTo>
                <a:lnTo>
                  <a:pt x="65753" y="73215"/>
                </a:lnTo>
                <a:lnTo>
                  <a:pt x="54246" y="81897"/>
                </a:lnTo>
                <a:lnTo>
                  <a:pt x="51248" y="84405"/>
                </a:lnTo>
                <a:lnTo>
                  <a:pt x="52312" y="88167"/>
                </a:ln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16"/>
          <p:cNvSpPr/>
          <p:nvPr/>
        </p:nvSpPr>
        <p:spPr>
          <a:xfrm>
            <a:off x="4731854" y="5189315"/>
            <a:ext cx="363000" cy="363000"/>
          </a:xfrm>
          <a:custGeom>
            <a:avLst/>
            <a:gdLst/>
            <a:ahLst/>
            <a:cxnLst/>
            <a:rect l="l" t="t" r="r" b="b"/>
            <a:pathLst>
              <a:path w="120000" h="120000" extrusionOk="0">
                <a:moveTo>
                  <a:pt x="60000" y="0"/>
                </a:moveTo>
                <a:cubicBezTo>
                  <a:pt x="26763" y="0"/>
                  <a:pt x="0" y="26666"/>
                  <a:pt x="0" y="60000"/>
                </a:cubicBezTo>
                <a:cubicBezTo>
                  <a:pt x="0" y="93236"/>
                  <a:pt x="26763" y="120000"/>
                  <a:pt x="60000" y="120000"/>
                </a:cubicBezTo>
                <a:cubicBezTo>
                  <a:pt x="93236" y="120000"/>
                  <a:pt x="120000" y="93236"/>
                  <a:pt x="120000" y="60000"/>
                </a:cubicBezTo>
                <a:cubicBezTo>
                  <a:pt x="120000" y="26666"/>
                  <a:pt x="93236" y="0"/>
                  <a:pt x="60000" y="0"/>
                </a:cubicBezTo>
                <a:close/>
                <a:moveTo>
                  <a:pt x="60000" y="114492"/>
                </a:moveTo>
                <a:cubicBezTo>
                  <a:pt x="30048" y="114492"/>
                  <a:pt x="5507" y="89951"/>
                  <a:pt x="5507" y="60000"/>
                </a:cubicBezTo>
                <a:cubicBezTo>
                  <a:pt x="5507" y="29951"/>
                  <a:pt x="30048" y="5410"/>
                  <a:pt x="60000" y="5410"/>
                </a:cubicBezTo>
                <a:cubicBezTo>
                  <a:pt x="90048" y="5410"/>
                  <a:pt x="114589" y="29951"/>
                  <a:pt x="114589" y="60000"/>
                </a:cubicBezTo>
                <a:cubicBezTo>
                  <a:pt x="114589" y="89951"/>
                  <a:pt x="90048" y="114492"/>
                  <a:pt x="60000" y="114492"/>
                </a:cubicBezTo>
                <a:close/>
                <a:moveTo>
                  <a:pt x="67922" y="49082"/>
                </a:moveTo>
                <a:lnTo>
                  <a:pt x="58647" y="24541"/>
                </a:lnTo>
                <a:lnTo>
                  <a:pt x="49371" y="49082"/>
                </a:lnTo>
                <a:lnTo>
                  <a:pt x="24541" y="49082"/>
                </a:lnTo>
                <a:lnTo>
                  <a:pt x="44734" y="64637"/>
                </a:lnTo>
                <a:lnTo>
                  <a:pt x="35458" y="92463"/>
                </a:lnTo>
                <a:lnTo>
                  <a:pt x="58647" y="75555"/>
                </a:lnTo>
                <a:lnTo>
                  <a:pt x="81835" y="92463"/>
                </a:lnTo>
                <a:lnTo>
                  <a:pt x="72560" y="64637"/>
                </a:lnTo>
                <a:lnTo>
                  <a:pt x="92753" y="49082"/>
                </a:lnTo>
                <a:lnTo>
                  <a:pt x="67922" y="49082"/>
                </a:lnTo>
                <a:close/>
                <a:moveTo>
                  <a:pt x="67342" y="66280"/>
                </a:moveTo>
                <a:lnTo>
                  <a:pt x="71207" y="77971"/>
                </a:lnTo>
                <a:lnTo>
                  <a:pt x="61642" y="71111"/>
                </a:lnTo>
                <a:lnTo>
                  <a:pt x="58357" y="68695"/>
                </a:lnTo>
                <a:lnTo>
                  <a:pt x="55072" y="71111"/>
                </a:lnTo>
                <a:lnTo>
                  <a:pt x="45603" y="77971"/>
                </a:lnTo>
                <a:lnTo>
                  <a:pt x="49371" y="66280"/>
                </a:lnTo>
                <a:lnTo>
                  <a:pt x="50434" y="62705"/>
                </a:lnTo>
                <a:lnTo>
                  <a:pt x="47439" y="60193"/>
                </a:lnTo>
                <a:lnTo>
                  <a:pt x="39806" y="54202"/>
                </a:lnTo>
                <a:lnTo>
                  <a:pt x="52367" y="54202"/>
                </a:lnTo>
                <a:lnTo>
                  <a:pt x="53719" y="50724"/>
                </a:lnTo>
                <a:lnTo>
                  <a:pt x="57874" y="39516"/>
                </a:lnTo>
                <a:lnTo>
                  <a:pt x="61932" y="50724"/>
                </a:lnTo>
                <a:lnTo>
                  <a:pt x="63285" y="54202"/>
                </a:lnTo>
                <a:lnTo>
                  <a:pt x="75845" y="54202"/>
                </a:lnTo>
                <a:lnTo>
                  <a:pt x="68212" y="60193"/>
                </a:lnTo>
                <a:lnTo>
                  <a:pt x="65217" y="62705"/>
                </a:lnTo>
                <a:lnTo>
                  <a:pt x="67342" y="66280"/>
                </a:ln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16"/>
          <p:cNvSpPr/>
          <p:nvPr/>
        </p:nvSpPr>
        <p:spPr>
          <a:xfrm>
            <a:off x="5428001" y="5189315"/>
            <a:ext cx="363000" cy="363000"/>
          </a:xfrm>
          <a:custGeom>
            <a:avLst/>
            <a:gdLst/>
            <a:ahLst/>
            <a:cxnLst/>
            <a:rect l="l" t="t" r="r" b="b"/>
            <a:pathLst>
              <a:path w="120000" h="120000" extrusionOk="0">
                <a:moveTo>
                  <a:pt x="100869" y="89951"/>
                </a:moveTo>
                <a:lnTo>
                  <a:pt x="51787" y="89951"/>
                </a:lnTo>
                <a:cubicBezTo>
                  <a:pt x="50144" y="89951"/>
                  <a:pt x="49082" y="91014"/>
                  <a:pt x="49082" y="92657"/>
                </a:cubicBezTo>
                <a:cubicBezTo>
                  <a:pt x="49082" y="94299"/>
                  <a:pt x="50144" y="95458"/>
                  <a:pt x="51787" y="95458"/>
                </a:cubicBezTo>
                <a:lnTo>
                  <a:pt x="100869" y="95458"/>
                </a:lnTo>
                <a:cubicBezTo>
                  <a:pt x="102512" y="95458"/>
                  <a:pt x="103574" y="94299"/>
                  <a:pt x="103574" y="92657"/>
                </a:cubicBezTo>
                <a:cubicBezTo>
                  <a:pt x="103574" y="91014"/>
                  <a:pt x="102512" y="89951"/>
                  <a:pt x="100869" y="89951"/>
                </a:cubicBezTo>
                <a:close/>
                <a:moveTo>
                  <a:pt x="27246" y="16328"/>
                </a:moveTo>
                <a:lnTo>
                  <a:pt x="24251" y="24251"/>
                </a:lnTo>
                <a:lnTo>
                  <a:pt x="16328" y="24251"/>
                </a:lnTo>
                <a:lnTo>
                  <a:pt x="22898" y="29178"/>
                </a:lnTo>
                <a:lnTo>
                  <a:pt x="19903" y="38164"/>
                </a:lnTo>
                <a:lnTo>
                  <a:pt x="27246" y="32657"/>
                </a:lnTo>
                <a:lnTo>
                  <a:pt x="34589" y="38164"/>
                </a:lnTo>
                <a:lnTo>
                  <a:pt x="31594" y="29178"/>
                </a:lnTo>
                <a:lnTo>
                  <a:pt x="38164" y="24251"/>
                </a:lnTo>
                <a:lnTo>
                  <a:pt x="30241" y="24251"/>
                </a:lnTo>
                <a:lnTo>
                  <a:pt x="27246" y="16328"/>
                </a:lnTo>
                <a:close/>
                <a:moveTo>
                  <a:pt x="27246" y="49082"/>
                </a:moveTo>
                <a:lnTo>
                  <a:pt x="24251" y="57004"/>
                </a:lnTo>
                <a:lnTo>
                  <a:pt x="16328" y="57004"/>
                </a:lnTo>
                <a:lnTo>
                  <a:pt x="22898" y="61835"/>
                </a:lnTo>
                <a:lnTo>
                  <a:pt x="19903" y="70917"/>
                </a:lnTo>
                <a:lnTo>
                  <a:pt x="27246" y="65410"/>
                </a:lnTo>
                <a:lnTo>
                  <a:pt x="34589" y="70917"/>
                </a:lnTo>
                <a:lnTo>
                  <a:pt x="31594" y="61835"/>
                </a:lnTo>
                <a:lnTo>
                  <a:pt x="38164" y="57004"/>
                </a:lnTo>
                <a:lnTo>
                  <a:pt x="30241" y="57004"/>
                </a:lnTo>
                <a:lnTo>
                  <a:pt x="27246" y="49082"/>
                </a:lnTo>
                <a:close/>
                <a:moveTo>
                  <a:pt x="30241" y="89661"/>
                </a:moveTo>
                <a:lnTo>
                  <a:pt x="27246" y="81739"/>
                </a:lnTo>
                <a:lnTo>
                  <a:pt x="24251" y="89661"/>
                </a:lnTo>
                <a:lnTo>
                  <a:pt x="16328" y="89661"/>
                </a:lnTo>
                <a:lnTo>
                  <a:pt x="22898" y="94589"/>
                </a:lnTo>
                <a:lnTo>
                  <a:pt x="19903" y="103574"/>
                </a:lnTo>
                <a:lnTo>
                  <a:pt x="27246" y="98164"/>
                </a:lnTo>
                <a:lnTo>
                  <a:pt x="34589" y="103574"/>
                </a:lnTo>
                <a:lnTo>
                  <a:pt x="31594" y="94589"/>
                </a:lnTo>
                <a:lnTo>
                  <a:pt x="38164" y="89661"/>
                </a:lnTo>
                <a:lnTo>
                  <a:pt x="30241" y="89661"/>
                </a:lnTo>
                <a:close/>
                <a:moveTo>
                  <a:pt x="100869" y="57198"/>
                </a:moveTo>
                <a:lnTo>
                  <a:pt x="51787" y="57198"/>
                </a:lnTo>
                <a:cubicBezTo>
                  <a:pt x="50144" y="57198"/>
                  <a:pt x="49082" y="58357"/>
                  <a:pt x="49082" y="60000"/>
                </a:cubicBezTo>
                <a:cubicBezTo>
                  <a:pt x="49082" y="61642"/>
                  <a:pt x="50144" y="62705"/>
                  <a:pt x="51787" y="62705"/>
                </a:cubicBezTo>
                <a:lnTo>
                  <a:pt x="100869" y="62705"/>
                </a:lnTo>
                <a:cubicBezTo>
                  <a:pt x="102512" y="62705"/>
                  <a:pt x="103574" y="61642"/>
                  <a:pt x="103574" y="60000"/>
                </a:cubicBezTo>
                <a:cubicBezTo>
                  <a:pt x="103574" y="58357"/>
                  <a:pt x="102512" y="57198"/>
                  <a:pt x="100869" y="57198"/>
                </a:cubicBez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114492" y="109082"/>
                </a:moveTo>
                <a:cubicBezTo>
                  <a:pt x="114492" y="112077"/>
                  <a:pt x="112077" y="114492"/>
                  <a:pt x="109082" y="114492"/>
                </a:cubicBezTo>
                <a:lnTo>
                  <a:pt x="10917" y="114492"/>
                </a:lnTo>
                <a:cubicBezTo>
                  <a:pt x="7922" y="114492"/>
                  <a:pt x="5410" y="112077"/>
                  <a:pt x="5410" y="109082"/>
                </a:cubicBezTo>
                <a:lnTo>
                  <a:pt x="5410" y="10917"/>
                </a:lnTo>
                <a:cubicBezTo>
                  <a:pt x="5410" y="7922"/>
                  <a:pt x="7922" y="5410"/>
                  <a:pt x="10917" y="5410"/>
                </a:cubicBezTo>
                <a:lnTo>
                  <a:pt x="109082" y="5410"/>
                </a:lnTo>
                <a:cubicBezTo>
                  <a:pt x="112077" y="5410"/>
                  <a:pt x="114492" y="7922"/>
                  <a:pt x="114492" y="10917"/>
                </a:cubicBezTo>
                <a:lnTo>
                  <a:pt x="114492" y="109082"/>
                </a:lnTo>
                <a:close/>
                <a:moveTo>
                  <a:pt x="100869" y="24541"/>
                </a:moveTo>
                <a:lnTo>
                  <a:pt x="51787" y="24541"/>
                </a:lnTo>
                <a:cubicBezTo>
                  <a:pt x="50144" y="24541"/>
                  <a:pt x="49082" y="25603"/>
                  <a:pt x="49082" y="27246"/>
                </a:cubicBezTo>
                <a:cubicBezTo>
                  <a:pt x="49082" y="28888"/>
                  <a:pt x="50144" y="29951"/>
                  <a:pt x="51787" y="29951"/>
                </a:cubicBezTo>
                <a:lnTo>
                  <a:pt x="100869" y="29951"/>
                </a:lnTo>
                <a:cubicBezTo>
                  <a:pt x="102512" y="29951"/>
                  <a:pt x="103574" y="28888"/>
                  <a:pt x="103574" y="27246"/>
                </a:cubicBezTo>
                <a:cubicBezTo>
                  <a:pt x="103574" y="25603"/>
                  <a:pt x="102512" y="24541"/>
                  <a:pt x="100869" y="24541"/>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16"/>
          <p:cNvSpPr/>
          <p:nvPr/>
        </p:nvSpPr>
        <p:spPr>
          <a:xfrm>
            <a:off x="6124149" y="5189315"/>
            <a:ext cx="363000" cy="363000"/>
          </a:xfrm>
          <a:custGeom>
            <a:avLst/>
            <a:gdLst/>
            <a:ahLst/>
            <a:cxnLst/>
            <a:rect l="l" t="t" r="r" b="b"/>
            <a:pathLst>
              <a:path w="120000" h="120000" extrusionOk="0">
                <a:moveTo>
                  <a:pt x="24560" y="16328"/>
                </a:moveTo>
                <a:cubicBezTo>
                  <a:pt x="19919" y="16328"/>
                  <a:pt x="16341" y="19903"/>
                  <a:pt x="16341" y="24541"/>
                </a:cubicBezTo>
                <a:cubicBezTo>
                  <a:pt x="16341" y="29178"/>
                  <a:pt x="19919" y="32657"/>
                  <a:pt x="24560" y="32657"/>
                </a:cubicBezTo>
                <a:cubicBezTo>
                  <a:pt x="29202" y="32657"/>
                  <a:pt x="32683" y="29178"/>
                  <a:pt x="32683" y="24541"/>
                </a:cubicBezTo>
                <a:cubicBezTo>
                  <a:pt x="32683" y="19903"/>
                  <a:pt x="29202" y="16328"/>
                  <a:pt x="24560" y="16328"/>
                </a:cubicBezTo>
                <a:close/>
                <a:moveTo>
                  <a:pt x="24560" y="27246"/>
                </a:moveTo>
                <a:cubicBezTo>
                  <a:pt x="22917" y="27246"/>
                  <a:pt x="21756" y="26183"/>
                  <a:pt x="21756" y="24541"/>
                </a:cubicBezTo>
                <a:cubicBezTo>
                  <a:pt x="21756" y="22898"/>
                  <a:pt x="22917" y="21835"/>
                  <a:pt x="24560" y="21835"/>
                </a:cubicBezTo>
                <a:cubicBezTo>
                  <a:pt x="26107" y="21835"/>
                  <a:pt x="27268" y="22898"/>
                  <a:pt x="27268" y="24541"/>
                </a:cubicBezTo>
                <a:cubicBezTo>
                  <a:pt x="27268" y="26183"/>
                  <a:pt x="26107" y="27246"/>
                  <a:pt x="24560" y="27246"/>
                </a:cubicBezTo>
                <a:close/>
                <a:moveTo>
                  <a:pt x="65463" y="73623"/>
                </a:moveTo>
                <a:cubicBezTo>
                  <a:pt x="66236" y="73623"/>
                  <a:pt x="66817" y="73333"/>
                  <a:pt x="67397" y="72753"/>
                </a:cubicBezTo>
                <a:lnTo>
                  <a:pt x="78323" y="61835"/>
                </a:lnTo>
                <a:cubicBezTo>
                  <a:pt x="78807" y="61352"/>
                  <a:pt x="79097" y="60772"/>
                  <a:pt x="79097" y="60000"/>
                </a:cubicBezTo>
                <a:cubicBezTo>
                  <a:pt x="79097" y="58357"/>
                  <a:pt x="78033" y="57198"/>
                  <a:pt x="76390" y="57198"/>
                </a:cubicBezTo>
                <a:cubicBezTo>
                  <a:pt x="75519" y="57198"/>
                  <a:pt x="75036" y="57487"/>
                  <a:pt x="74456" y="58067"/>
                </a:cubicBezTo>
                <a:lnTo>
                  <a:pt x="63529" y="68985"/>
                </a:lnTo>
                <a:cubicBezTo>
                  <a:pt x="62949" y="69468"/>
                  <a:pt x="62755" y="70048"/>
                  <a:pt x="62755" y="70917"/>
                </a:cubicBezTo>
                <a:cubicBezTo>
                  <a:pt x="62755" y="72463"/>
                  <a:pt x="63819" y="73623"/>
                  <a:pt x="65463" y="73623"/>
                </a:cubicBezTo>
                <a:close/>
                <a:moveTo>
                  <a:pt x="119226" y="60772"/>
                </a:moveTo>
                <a:lnTo>
                  <a:pt x="59178" y="772"/>
                </a:lnTo>
                <a:cubicBezTo>
                  <a:pt x="58597" y="289"/>
                  <a:pt x="58114" y="0"/>
                  <a:pt x="57244" y="0"/>
                </a:cubicBezTo>
                <a:lnTo>
                  <a:pt x="8122" y="0"/>
                </a:lnTo>
                <a:cubicBezTo>
                  <a:pt x="3481" y="0"/>
                  <a:pt x="0" y="3478"/>
                  <a:pt x="0" y="8115"/>
                </a:cubicBezTo>
                <a:lnTo>
                  <a:pt x="0" y="57198"/>
                </a:lnTo>
                <a:cubicBezTo>
                  <a:pt x="0" y="58067"/>
                  <a:pt x="193" y="58647"/>
                  <a:pt x="773" y="59130"/>
                </a:cubicBezTo>
                <a:lnTo>
                  <a:pt x="60821" y="119130"/>
                </a:lnTo>
                <a:cubicBezTo>
                  <a:pt x="61402" y="119710"/>
                  <a:pt x="61885" y="120000"/>
                  <a:pt x="62755" y="120000"/>
                </a:cubicBezTo>
                <a:cubicBezTo>
                  <a:pt x="63529" y="120000"/>
                  <a:pt x="64109" y="119710"/>
                  <a:pt x="64593" y="119130"/>
                </a:cubicBezTo>
                <a:lnTo>
                  <a:pt x="119226" y="64637"/>
                </a:lnTo>
                <a:cubicBezTo>
                  <a:pt x="119806" y="64057"/>
                  <a:pt x="120000" y="63478"/>
                  <a:pt x="120000" y="62705"/>
                </a:cubicBezTo>
                <a:cubicBezTo>
                  <a:pt x="120000" y="61835"/>
                  <a:pt x="119806" y="61352"/>
                  <a:pt x="119226" y="60772"/>
                </a:cubicBezTo>
                <a:close/>
                <a:moveTo>
                  <a:pt x="62755" y="113429"/>
                </a:moveTo>
                <a:lnTo>
                  <a:pt x="5414" y="56135"/>
                </a:lnTo>
                <a:lnTo>
                  <a:pt x="5414" y="8115"/>
                </a:lnTo>
                <a:cubicBezTo>
                  <a:pt x="5414" y="6570"/>
                  <a:pt x="6478" y="5410"/>
                  <a:pt x="8122" y="5410"/>
                </a:cubicBezTo>
                <a:lnTo>
                  <a:pt x="56180" y="5410"/>
                </a:lnTo>
                <a:lnTo>
                  <a:pt x="113521" y="62705"/>
                </a:lnTo>
                <a:lnTo>
                  <a:pt x="62755" y="113429"/>
                </a:lnTo>
                <a:close/>
                <a:moveTo>
                  <a:pt x="49895" y="82608"/>
                </a:moveTo>
                <a:cubicBezTo>
                  <a:pt x="49315" y="83188"/>
                  <a:pt x="49121" y="83671"/>
                  <a:pt x="49121" y="84541"/>
                </a:cubicBezTo>
                <a:cubicBezTo>
                  <a:pt x="49121" y="86183"/>
                  <a:pt x="50185" y="87246"/>
                  <a:pt x="51829" y="87246"/>
                </a:cubicBezTo>
                <a:cubicBezTo>
                  <a:pt x="52602" y="87246"/>
                  <a:pt x="53182" y="86956"/>
                  <a:pt x="53763" y="86376"/>
                </a:cubicBezTo>
                <a:lnTo>
                  <a:pt x="59178" y="80966"/>
                </a:lnTo>
                <a:cubicBezTo>
                  <a:pt x="59758" y="80386"/>
                  <a:pt x="59951" y="79903"/>
                  <a:pt x="59951" y="79033"/>
                </a:cubicBezTo>
                <a:cubicBezTo>
                  <a:pt x="59951" y="77391"/>
                  <a:pt x="58887" y="76328"/>
                  <a:pt x="57244" y="76328"/>
                </a:cubicBezTo>
                <a:cubicBezTo>
                  <a:pt x="56470" y="76328"/>
                  <a:pt x="55890" y="76618"/>
                  <a:pt x="55310" y="77101"/>
                </a:cubicBezTo>
                <a:lnTo>
                  <a:pt x="49895" y="82608"/>
                </a:lnTo>
                <a:close/>
                <a:moveTo>
                  <a:pt x="62755" y="98164"/>
                </a:moveTo>
                <a:cubicBezTo>
                  <a:pt x="63529" y="98164"/>
                  <a:pt x="64109" y="97874"/>
                  <a:pt x="64593" y="97294"/>
                </a:cubicBezTo>
                <a:lnTo>
                  <a:pt x="81031" y="80966"/>
                </a:lnTo>
                <a:cubicBezTo>
                  <a:pt x="81514" y="80386"/>
                  <a:pt x="81804" y="79903"/>
                  <a:pt x="81804" y="79033"/>
                </a:cubicBezTo>
                <a:cubicBezTo>
                  <a:pt x="81804" y="77391"/>
                  <a:pt x="80741" y="76328"/>
                  <a:pt x="79097" y="76328"/>
                </a:cubicBezTo>
                <a:cubicBezTo>
                  <a:pt x="78323" y="76328"/>
                  <a:pt x="77743" y="76618"/>
                  <a:pt x="77163" y="77101"/>
                </a:cubicBezTo>
                <a:lnTo>
                  <a:pt x="60821" y="93526"/>
                </a:lnTo>
                <a:cubicBezTo>
                  <a:pt x="60241" y="94009"/>
                  <a:pt x="59951" y="94589"/>
                  <a:pt x="59951" y="95458"/>
                </a:cubicBezTo>
                <a:cubicBezTo>
                  <a:pt x="59951" y="97004"/>
                  <a:pt x="61112" y="98164"/>
                  <a:pt x="62755" y="98164"/>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16"/>
          <p:cNvSpPr/>
          <p:nvPr/>
        </p:nvSpPr>
        <p:spPr>
          <a:xfrm>
            <a:off x="6810489" y="5189315"/>
            <a:ext cx="372300" cy="363000"/>
          </a:xfrm>
          <a:custGeom>
            <a:avLst/>
            <a:gdLst/>
            <a:ahLst/>
            <a:cxnLst/>
            <a:rect l="l" t="t" r="r" b="b"/>
            <a:pathLst>
              <a:path w="120000" h="120000" extrusionOk="0">
                <a:moveTo>
                  <a:pt x="24541" y="32657"/>
                </a:moveTo>
                <a:cubicBezTo>
                  <a:pt x="19903" y="32657"/>
                  <a:pt x="16425" y="36231"/>
                  <a:pt x="16425" y="40869"/>
                </a:cubicBezTo>
                <a:cubicBezTo>
                  <a:pt x="16425" y="45507"/>
                  <a:pt x="19903" y="49082"/>
                  <a:pt x="24541" y="49082"/>
                </a:cubicBezTo>
                <a:cubicBezTo>
                  <a:pt x="29178" y="49082"/>
                  <a:pt x="32753" y="45507"/>
                  <a:pt x="32753" y="40869"/>
                </a:cubicBezTo>
                <a:cubicBezTo>
                  <a:pt x="32753" y="36231"/>
                  <a:pt x="29178" y="32657"/>
                  <a:pt x="24541" y="32657"/>
                </a:cubicBezTo>
                <a:close/>
                <a:moveTo>
                  <a:pt x="24541" y="43574"/>
                </a:moveTo>
                <a:cubicBezTo>
                  <a:pt x="22898" y="43574"/>
                  <a:pt x="21835" y="42512"/>
                  <a:pt x="21835" y="40869"/>
                </a:cubicBezTo>
                <a:cubicBezTo>
                  <a:pt x="21835" y="39227"/>
                  <a:pt x="22898" y="38164"/>
                  <a:pt x="24541" y="38164"/>
                </a:cubicBezTo>
                <a:cubicBezTo>
                  <a:pt x="26183" y="38164"/>
                  <a:pt x="27246" y="39227"/>
                  <a:pt x="27246" y="40869"/>
                </a:cubicBezTo>
                <a:cubicBezTo>
                  <a:pt x="27246" y="42512"/>
                  <a:pt x="26183" y="43574"/>
                  <a:pt x="24541" y="43574"/>
                </a:cubicBezTo>
                <a:close/>
                <a:moveTo>
                  <a:pt x="57294" y="76328"/>
                </a:moveTo>
                <a:cubicBezTo>
                  <a:pt x="58067" y="76328"/>
                  <a:pt x="58647" y="76038"/>
                  <a:pt x="59227" y="75555"/>
                </a:cubicBezTo>
                <a:lnTo>
                  <a:pt x="64637" y="70048"/>
                </a:lnTo>
                <a:cubicBezTo>
                  <a:pt x="65217" y="69468"/>
                  <a:pt x="65507" y="68985"/>
                  <a:pt x="65507" y="68115"/>
                </a:cubicBezTo>
                <a:cubicBezTo>
                  <a:pt x="65507" y="66473"/>
                  <a:pt x="64347" y="65410"/>
                  <a:pt x="62705" y="65410"/>
                </a:cubicBezTo>
                <a:cubicBezTo>
                  <a:pt x="61932" y="65410"/>
                  <a:pt x="61352" y="65700"/>
                  <a:pt x="60869" y="66280"/>
                </a:cubicBezTo>
                <a:lnTo>
                  <a:pt x="55362" y="71690"/>
                </a:lnTo>
                <a:cubicBezTo>
                  <a:pt x="54782" y="72270"/>
                  <a:pt x="54589" y="72753"/>
                  <a:pt x="54589" y="73623"/>
                </a:cubicBezTo>
                <a:cubicBezTo>
                  <a:pt x="54589" y="75265"/>
                  <a:pt x="55652" y="76328"/>
                  <a:pt x="57294" y="76328"/>
                </a:cubicBezTo>
                <a:close/>
                <a:moveTo>
                  <a:pt x="119227" y="55362"/>
                </a:moveTo>
                <a:lnTo>
                  <a:pt x="64637" y="772"/>
                </a:lnTo>
                <a:cubicBezTo>
                  <a:pt x="64057" y="289"/>
                  <a:pt x="63574" y="0"/>
                  <a:pt x="62705" y="0"/>
                </a:cubicBezTo>
                <a:lnTo>
                  <a:pt x="24541" y="0"/>
                </a:lnTo>
                <a:cubicBezTo>
                  <a:pt x="19903" y="0"/>
                  <a:pt x="16425" y="3478"/>
                  <a:pt x="16425" y="8115"/>
                </a:cubicBezTo>
                <a:cubicBezTo>
                  <a:pt x="16425" y="9758"/>
                  <a:pt x="17487" y="10917"/>
                  <a:pt x="19130" y="10917"/>
                </a:cubicBezTo>
                <a:cubicBezTo>
                  <a:pt x="20772" y="10917"/>
                  <a:pt x="21835" y="9758"/>
                  <a:pt x="21835" y="8115"/>
                </a:cubicBezTo>
                <a:cubicBezTo>
                  <a:pt x="21835" y="6570"/>
                  <a:pt x="22898" y="5410"/>
                  <a:pt x="24541" y="5410"/>
                </a:cubicBezTo>
                <a:lnTo>
                  <a:pt x="61642" y="5410"/>
                </a:lnTo>
                <a:lnTo>
                  <a:pt x="113429" y="57198"/>
                </a:lnTo>
                <a:lnTo>
                  <a:pt x="107149" y="63478"/>
                </a:lnTo>
                <a:cubicBezTo>
                  <a:pt x="106666" y="64057"/>
                  <a:pt x="106376" y="64637"/>
                  <a:pt x="106376" y="65410"/>
                </a:cubicBezTo>
                <a:cubicBezTo>
                  <a:pt x="106376" y="67053"/>
                  <a:pt x="107439" y="68115"/>
                  <a:pt x="109082" y="68115"/>
                </a:cubicBezTo>
                <a:cubicBezTo>
                  <a:pt x="109951" y="68115"/>
                  <a:pt x="110434" y="67922"/>
                  <a:pt x="111014" y="67342"/>
                </a:cubicBezTo>
                <a:lnTo>
                  <a:pt x="119227" y="59130"/>
                </a:lnTo>
                <a:cubicBezTo>
                  <a:pt x="119710" y="58647"/>
                  <a:pt x="120000" y="58067"/>
                  <a:pt x="120000" y="57198"/>
                </a:cubicBezTo>
                <a:cubicBezTo>
                  <a:pt x="120000" y="56425"/>
                  <a:pt x="119710" y="55845"/>
                  <a:pt x="119227" y="55362"/>
                </a:cubicBezTo>
                <a:close/>
                <a:moveTo>
                  <a:pt x="43671" y="84541"/>
                </a:moveTo>
                <a:cubicBezTo>
                  <a:pt x="43671" y="86183"/>
                  <a:pt x="44734" y="87246"/>
                  <a:pt x="46376" y="87246"/>
                </a:cubicBezTo>
                <a:cubicBezTo>
                  <a:pt x="47149" y="87246"/>
                  <a:pt x="47729" y="86956"/>
                  <a:pt x="48309" y="86376"/>
                </a:cubicBezTo>
                <a:lnTo>
                  <a:pt x="51014" y="83671"/>
                </a:lnTo>
                <a:cubicBezTo>
                  <a:pt x="51594" y="83188"/>
                  <a:pt x="51787" y="82608"/>
                  <a:pt x="51787" y="81739"/>
                </a:cubicBezTo>
                <a:cubicBezTo>
                  <a:pt x="51787" y="80193"/>
                  <a:pt x="50724" y="79033"/>
                  <a:pt x="49082" y="79033"/>
                </a:cubicBezTo>
                <a:cubicBezTo>
                  <a:pt x="48309" y="79033"/>
                  <a:pt x="47729" y="79323"/>
                  <a:pt x="47149" y="79903"/>
                </a:cubicBezTo>
                <a:lnTo>
                  <a:pt x="44444" y="82608"/>
                </a:lnTo>
                <a:cubicBezTo>
                  <a:pt x="43961" y="83188"/>
                  <a:pt x="43671" y="83671"/>
                  <a:pt x="43671" y="84541"/>
                </a:cubicBezTo>
                <a:close/>
                <a:moveTo>
                  <a:pt x="48309" y="17198"/>
                </a:moveTo>
                <a:cubicBezTo>
                  <a:pt x="47729" y="16618"/>
                  <a:pt x="47149" y="16328"/>
                  <a:pt x="46376" y="16328"/>
                </a:cubicBezTo>
                <a:lnTo>
                  <a:pt x="8212" y="16328"/>
                </a:lnTo>
                <a:cubicBezTo>
                  <a:pt x="3574" y="16328"/>
                  <a:pt x="0" y="19903"/>
                  <a:pt x="0" y="24541"/>
                </a:cubicBezTo>
                <a:lnTo>
                  <a:pt x="0" y="62705"/>
                </a:lnTo>
                <a:cubicBezTo>
                  <a:pt x="0" y="63478"/>
                  <a:pt x="289" y="64057"/>
                  <a:pt x="869" y="64637"/>
                </a:cubicBezTo>
                <a:lnTo>
                  <a:pt x="55362" y="119130"/>
                </a:lnTo>
                <a:cubicBezTo>
                  <a:pt x="55942" y="119710"/>
                  <a:pt x="56425" y="120000"/>
                  <a:pt x="57294" y="120000"/>
                </a:cubicBezTo>
                <a:cubicBezTo>
                  <a:pt x="58067" y="120000"/>
                  <a:pt x="58647" y="119710"/>
                  <a:pt x="59227" y="119130"/>
                </a:cubicBezTo>
                <a:lnTo>
                  <a:pt x="102801" y="75555"/>
                </a:lnTo>
                <a:cubicBezTo>
                  <a:pt x="103381" y="74975"/>
                  <a:pt x="103671" y="74396"/>
                  <a:pt x="103671" y="73623"/>
                </a:cubicBezTo>
                <a:cubicBezTo>
                  <a:pt x="103671" y="72753"/>
                  <a:pt x="103381" y="72270"/>
                  <a:pt x="102801" y="71690"/>
                </a:cubicBezTo>
                <a:lnTo>
                  <a:pt x="48309" y="17198"/>
                </a:lnTo>
                <a:close/>
                <a:moveTo>
                  <a:pt x="57294" y="113429"/>
                </a:moveTo>
                <a:lnTo>
                  <a:pt x="5507" y="61642"/>
                </a:lnTo>
                <a:lnTo>
                  <a:pt x="5507" y="24541"/>
                </a:lnTo>
                <a:cubicBezTo>
                  <a:pt x="5507" y="22898"/>
                  <a:pt x="6570" y="21835"/>
                  <a:pt x="8212" y="21835"/>
                </a:cubicBezTo>
                <a:lnTo>
                  <a:pt x="45314" y="21835"/>
                </a:lnTo>
                <a:lnTo>
                  <a:pt x="97101" y="73623"/>
                </a:lnTo>
                <a:lnTo>
                  <a:pt x="57294" y="113429"/>
                </a:lnTo>
                <a:close/>
                <a:moveTo>
                  <a:pt x="57294" y="98164"/>
                </a:moveTo>
                <a:cubicBezTo>
                  <a:pt x="58067" y="98164"/>
                  <a:pt x="58647" y="97874"/>
                  <a:pt x="59227" y="97294"/>
                </a:cubicBezTo>
                <a:lnTo>
                  <a:pt x="70144" y="86376"/>
                </a:lnTo>
                <a:cubicBezTo>
                  <a:pt x="70628" y="85893"/>
                  <a:pt x="70917" y="85314"/>
                  <a:pt x="70917" y="84541"/>
                </a:cubicBezTo>
                <a:cubicBezTo>
                  <a:pt x="70917" y="82898"/>
                  <a:pt x="69855" y="81739"/>
                  <a:pt x="68212" y="81739"/>
                </a:cubicBezTo>
                <a:cubicBezTo>
                  <a:pt x="67342" y="81739"/>
                  <a:pt x="66859" y="82028"/>
                  <a:pt x="66280" y="82608"/>
                </a:cubicBezTo>
                <a:lnTo>
                  <a:pt x="55362" y="93526"/>
                </a:lnTo>
                <a:cubicBezTo>
                  <a:pt x="54782" y="94009"/>
                  <a:pt x="54589" y="94589"/>
                  <a:pt x="54589" y="95458"/>
                </a:cubicBezTo>
                <a:cubicBezTo>
                  <a:pt x="54589" y="97004"/>
                  <a:pt x="55652" y="98164"/>
                  <a:pt x="57294" y="98164"/>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16"/>
          <p:cNvSpPr/>
          <p:nvPr/>
        </p:nvSpPr>
        <p:spPr>
          <a:xfrm>
            <a:off x="594195" y="5885464"/>
            <a:ext cx="293700" cy="363000"/>
          </a:xfrm>
          <a:custGeom>
            <a:avLst/>
            <a:gdLst/>
            <a:ahLst/>
            <a:cxnLst/>
            <a:rect l="l" t="t" r="r" b="b"/>
            <a:pathLst>
              <a:path w="120000" h="120000" extrusionOk="0">
                <a:moveTo>
                  <a:pt x="43346" y="92753"/>
                </a:moveTo>
                <a:lnTo>
                  <a:pt x="30000" y="92753"/>
                </a:lnTo>
                <a:cubicBezTo>
                  <a:pt x="27992" y="92753"/>
                  <a:pt x="26692" y="93816"/>
                  <a:pt x="26692" y="95458"/>
                </a:cubicBezTo>
                <a:cubicBezTo>
                  <a:pt x="26692" y="97101"/>
                  <a:pt x="27992" y="98164"/>
                  <a:pt x="30000" y="98164"/>
                </a:cubicBezTo>
                <a:lnTo>
                  <a:pt x="43346" y="98164"/>
                </a:lnTo>
                <a:cubicBezTo>
                  <a:pt x="45354" y="98164"/>
                  <a:pt x="46653" y="97101"/>
                  <a:pt x="46653" y="95458"/>
                </a:cubicBezTo>
                <a:cubicBezTo>
                  <a:pt x="46653" y="93816"/>
                  <a:pt x="45354" y="92753"/>
                  <a:pt x="43346" y="92753"/>
                </a:cubicBezTo>
                <a:close/>
                <a:moveTo>
                  <a:pt x="106653" y="0"/>
                </a:moveTo>
                <a:lnTo>
                  <a:pt x="13346" y="0"/>
                </a:lnTo>
                <a:cubicBezTo>
                  <a:pt x="6023" y="0"/>
                  <a:pt x="0" y="4927"/>
                  <a:pt x="0" y="10917"/>
                </a:cubicBezTo>
                <a:lnTo>
                  <a:pt x="0" y="109082"/>
                </a:lnTo>
                <a:cubicBezTo>
                  <a:pt x="0" y="115072"/>
                  <a:pt x="6023" y="120000"/>
                  <a:pt x="13346" y="120000"/>
                </a:cubicBezTo>
                <a:lnTo>
                  <a:pt x="106653" y="120000"/>
                </a:lnTo>
                <a:cubicBezTo>
                  <a:pt x="113976" y="120000"/>
                  <a:pt x="120000" y="115072"/>
                  <a:pt x="120000" y="109082"/>
                </a:cubicBezTo>
                <a:lnTo>
                  <a:pt x="120000" y="10917"/>
                </a:lnTo>
                <a:cubicBezTo>
                  <a:pt x="120000" y="4927"/>
                  <a:pt x="113976" y="0"/>
                  <a:pt x="106653" y="0"/>
                </a:cubicBezTo>
                <a:close/>
                <a:moveTo>
                  <a:pt x="113385" y="109082"/>
                </a:moveTo>
                <a:cubicBezTo>
                  <a:pt x="113385" y="112077"/>
                  <a:pt x="110314" y="114589"/>
                  <a:pt x="106653" y="114589"/>
                </a:cubicBezTo>
                <a:lnTo>
                  <a:pt x="13346" y="114589"/>
                </a:lnTo>
                <a:cubicBezTo>
                  <a:pt x="9685" y="114589"/>
                  <a:pt x="6732" y="112077"/>
                  <a:pt x="6732" y="109082"/>
                </a:cubicBezTo>
                <a:lnTo>
                  <a:pt x="6732" y="21545"/>
                </a:lnTo>
                <a:cubicBezTo>
                  <a:pt x="16653" y="27342"/>
                  <a:pt x="34015" y="31400"/>
                  <a:pt x="50314" y="32463"/>
                </a:cubicBezTo>
                <a:cubicBezTo>
                  <a:pt x="51732" y="35748"/>
                  <a:pt x="55393" y="38260"/>
                  <a:pt x="60000" y="38260"/>
                </a:cubicBezTo>
                <a:cubicBezTo>
                  <a:pt x="64724" y="38260"/>
                  <a:pt x="68385" y="35748"/>
                  <a:pt x="69685" y="32463"/>
                </a:cubicBezTo>
                <a:cubicBezTo>
                  <a:pt x="85984" y="31400"/>
                  <a:pt x="103346" y="27342"/>
                  <a:pt x="113385" y="21545"/>
                </a:cubicBezTo>
                <a:lnTo>
                  <a:pt x="113385" y="109082"/>
                </a:lnTo>
                <a:close/>
                <a:moveTo>
                  <a:pt x="56692" y="30048"/>
                </a:moveTo>
                <a:cubicBezTo>
                  <a:pt x="56692" y="28405"/>
                  <a:pt x="57992" y="27342"/>
                  <a:pt x="60000" y="27342"/>
                </a:cubicBezTo>
                <a:cubicBezTo>
                  <a:pt x="62007" y="27342"/>
                  <a:pt x="63307" y="28405"/>
                  <a:pt x="63307" y="30048"/>
                </a:cubicBezTo>
                <a:cubicBezTo>
                  <a:pt x="63307" y="31690"/>
                  <a:pt x="62007" y="32753"/>
                  <a:pt x="60000" y="32753"/>
                </a:cubicBezTo>
                <a:cubicBezTo>
                  <a:pt x="57992" y="32753"/>
                  <a:pt x="56692" y="31690"/>
                  <a:pt x="56692" y="30048"/>
                </a:cubicBezTo>
                <a:close/>
                <a:moveTo>
                  <a:pt x="113385" y="14492"/>
                </a:moveTo>
                <a:cubicBezTo>
                  <a:pt x="104645" y="21062"/>
                  <a:pt x="87047" y="25700"/>
                  <a:pt x="69330" y="27053"/>
                </a:cubicBezTo>
                <a:cubicBezTo>
                  <a:pt x="68031" y="24057"/>
                  <a:pt x="64370" y="21835"/>
                  <a:pt x="60000" y="21835"/>
                </a:cubicBezTo>
                <a:cubicBezTo>
                  <a:pt x="55629" y="21835"/>
                  <a:pt x="52322" y="24057"/>
                  <a:pt x="50669" y="27053"/>
                </a:cubicBezTo>
                <a:cubicBezTo>
                  <a:pt x="33070" y="25700"/>
                  <a:pt x="15354" y="21062"/>
                  <a:pt x="6732" y="14492"/>
                </a:cubicBezTo>
                <a:lnTo>
                  <a:pt x="6732" y="10917"/>
                </a:lnTo>
                <a:cubicBezTo>
                  <a:pt x="6732" y="7922"/>
                  <a:pt x="9685" y="5507"/>
                  <a:pt x="13346" y="5507"/>
                </a:cubicBezTo>
                <a:lnTo>
                  <a:pt x="106653" y="5507"/>
                </a:lnTo>
                <a:cubicBezTo>
                  <a:pt x="110314" y="5507"/>
                  <a:pt x="113385" y="7922"/>
                  <a:pt x="113385" y="10917"/>
                </a:cubicBezTo>
                <a:lnTo>
                  <a:pt x="113385" y="14492"/>
                </a:lnTo>
                <a:close/>
                <a:moveTo>
                  <a:pt x="49960" y="81835"/>
                </a:moveTo>
                <a:lnTo>
                  <a:pt x="30000" y="81835"/>
                </a:lnTo>
                <a:cubicBezTo>
                  <a:pt x="27992" y="81835"/>
                  <a:pt x="26692" y="82898"/>
                  <a:pt x="26692" y="84541"/>
                </a:cubicBezTo>
                <a:cubicBezTo>
                  <a:pt x="26692" y="86183"/>
                  <a:pt x="27992" y="87342"/>
                  <a:pt x="30000" y="87342"/>
                </a:cubicBezTo>
                <a:lnTo>
                  <a:pt x="49960" y="87342"/>
                </a:lnTo>
                <a:cubicBezTo>
                  <a:pt x="51968" y="87342"/>
                  <a:pt x="53385" y="86183"/>
                  <a:pt x="53385" y="84541"/>
                </a:cubicBezTo>
                <a:cubicBezTo>
                  <a:pt x="53385" y="82898"/>
                  <a:pt x="51968" y="81835"/>
                  <a:pt x="49960" y="81835"/>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16"/>
          <p:cNvSpPr/>
          <p:nvPr/>
        </p:nvSpPr>
        <p:spPr>
          <a:xfrm>
            <a:off x="1290341" y="5885464"/>
            <a:ext cx="293700" cy="363000"/>
          </a:xfrm>
          <a:custGeom>
            <a:avLst/>
            <a:gdLst/>
            <a:ahLst/>
            <a:cxnLst/>
            <a:rect l="l" t="t" r="r" b="b"/>
            <a:pathLst>
              <a:path w="120000" h="120000" extrusionOk="0">
                <a:moveTo>
                  <a:pt x="106653" y="0"/>
                </a:moveTo>
                <a:lnTo>
                  <a:pt x="39921" y="0"/>
                </a:lnTo>
                <a:cubicBezTo>
                  <a:pt x="32598" y="0"/>
                  <a:pt x="26692" y="4927"/>
                  <a:pt x="26692" y="10917"/>
                </a:cubicBezTo>
                <a:lnTo>
                  <a:pt x="26692" y="13719"/>
                </a:lnTo>
                <a:cubicBezTo>
                  <a:pt x="26692" y="15265"/>
                  <a:pt x="27992" y="16425"/>
                  <a:pt x="30000" y="16425"/>
                </a:cubicBezTo>
                <a:cubicBezTo>
                  <a:pt x="32007" y="16425"/>
                  <a:pt x="33307" y="15265"/>
                  <a:pt x="33307" y="13719"/>
                </a:cubicBezTo>
                <a:lnTo>
                  <a:pt x="33307" y="10917"/>
                </a:lnTo>
                <a:cubicBezTo>
                  <a:pt x="33307" y="7922"/>
                  <a:pt x="36259" y="5507"/>
                  <a:pt x="39921" y="5507"/>
                </a:cubicBezTo>
                <a:lnTo>
                  <a:pt x="106653" y="5507"/>
                </a:lnTo>
                <a:cubicBezTo>
                  <a:pt x="110314" y="5507"/>
                  <a:pt x="113267" y="7922"/>
                  <a:pt x="113267" y="10917"/>
                </a:cubicBezTo>
                <a:lnTo>
                  <a:pt x="113267" y="87342"/>
                </a:lnTo>
                <a:cubicBezTo>
                  <a:pt x="113267" y="90338"/>
                  <a:pt x="110314" y="92753"/>
                  <a:pt x="106653" y="92753"/>
                </a:cubicBezTo>
                <a:lnTo>
                  <a:pt x="103346" y="92753"/>
                </a:lnTo>
                <a:cubicBezTo>
                  <a:pt x="101338" y="92753"/>
                  <a:pt x="99921" y="93816"/>
                  <a:pt x="99921" y="95458"/>
                </a:cubicBezTo>
                <a:cubicBezTo>
                  <a:pt x="99921" y="97101"/>
                  <a:pt x="101338" y="98164"/>
                  <a:pt x="103346" y="98164"/>
                </a:cubicBezTo>
                <a:lnTo>
                  <a:pt x="106653" y="98164"/>
                </a:lnTo>
                <a:cubicBezTo>
                  <a:pt x="113976" y="98164"/>
                  <a:pt x="120000" y="93333"/>
                  <a:pt x="120000" y="87342"/>
                </a:cubicBezTo>
                <a:lnTo>
                  <a:pt x="120000" y="10917"/>
                </a:lnTo>
                <a:cubicBezTo>
                  <a:pt x="120000" y="4927"/>
                  <a:pt x="113976" y="0"/>
                  <a:pt x="106653" y="0"/>
                </a:cubicBezTo>
                <a:close/>
                <a:moveTo>
                  <a:pt x="36614" y="87342"/>
                </a:moveTo>
                <a:lnTo>
                  <a:pt x="23267" y="87342"/>
                </a:lnTo>
                <a:cubicBezTo>
                  <a:pt x="21259" y="87342"/>
                  <a:pt x="19960" y="88405"/>
                  <a:pt x="19960" y="90048"/>
                </a:cubicBezTo>
                <a:cubicBezTo>
                  <a:pt x="19960" y="91690"/>
                  <a:pt x="21259" y="92753"/>
                  <a:pt x="23267" y="92753"/>
                </a:cubicBezTo>
                <a:lnTo>
                  <a:pt x="36614" y="92753"/>
                </a:lnTo>
                <a:cubicBezTo>
                  <a:pt x="38622" y="92753"/>
                  <a:pt x="39921" y="91690"/>
                  <a:pt x="39921" y="90048"/>
                </a:cubicBezTo>
                <a:cubicBezTo>
                  <a:pt x="39921" y="88405"/>
                  <a:pt x="38622" y="87342"/>
                  <a:pt x="36614" y="87342"/>
                </a:cubicBezTo>
                <a:close/>
                <a:moveTo>
                  <a:pt x="30000" y="98164"/>
                </a:moveTo>
                <a:lnTo>
                  <a:pt x="23267" y="98164"/>
                </a:lnTo>
                <a:cubicBezTo>
                  <a:pt x="21259" y="98164"/>
                  <a:pt x="19960" y="99323"/>
                  <a:pt x="19960" y="100966"/>
                </a:cubicBezTo>
                <a:cubicBezTo>
                  <a:pt x="19960" y="102608"/>
                  <a:pt x="21259" y="103671"/>
                  <a:pt x="23267" y="103671"/>
                </a:cubicBezTo>
                <a:lnTo>
                  <a:pt x="30000" y="103671"/>
                </a:lnTo>
                <a:cubicBezTo>
                  <a:pt x="32007" y="103671"/>
                  <a:pt x="33307" y="102608"/>
                  <a:pt x="33307" y="100966"/>
                </a:cubicBezTo>
                <a:cubicBezTo>
                  <a:pt x="33307" y="99323"/>
                  <a:pt x="32007" y="98164"/>
                  <a:pt x="30000" y="98164"/>
                </a:cubicBezTo>
                <a:close/>
                <a:moveTo>
                  <a:pt x="79960" y="21835"/>
                </a:moveTo>
                <a:lnTo>
                  <a:pt x="13346" y="21835"/>
                </a:lnTo>
                <a:cubicBezTo>
                  <a:pt x="6023" y="21835"/>
                  <a:pt x="0" y="26763"/>
                  <a:pt x="0" y="32753"/>
                </a:cubicBezTo>
                <a:lnTo>
                  <a:pt x="0" y="109082"/>
                </a:lnTo>
                <a:cubicBezTo>
                  <a:pt x="0" y="115072"/>
                  <a:pt x="6023" y="120000"/>
                  <a:pt x="13346" y="120000"/>
                </a:cubicBezTo>
                <a:lnTo>
                  <a:pt x="79960" y="120000"/>
                </a:lnTo>
                <a:cubicBezTo>
                  <a:pt x="87283" y="120000"/>
                  <a:pt x="93307" y="115072"/>
                  <a:pt x="93307" y="109082"/>
                </a:cubicBezTo>
                <a:lnTo>
                  <a:pt x="93307" y="32753"/>
                </a:lnTo>
                <a:cubicBezTo>
                  <a:pt x="93307" y="26763"/>
                  <a:pt x="87283" y="21835"/>
                  <a:pt x="79960" y="21835"/>
                </a:cubicBezTo>
                <a:close/>
                <a:moveTo>
                  <a:pt x="86692" y="109082"/>
                </a:moveTo>
                <a:cubicBezTo>
                  <a:pt x="86692" y="112077"/>
                  <a:pt x="83622" y="114589"/>
                  <a:pt x="79960" y="114589"/>
                </a:cubicBezTo>
                <a:lnTo>
                  <a:pt x="13346" y="114589"/>
                </a:lnTo>
                <a:cubicBezTo>
                  <a:pt x="9685" y="114589"/>
                  <a:pt x="6614" y="112077"/>
                  <a:pt x="6614" y="109082"/>
                </a:cubicBezTo>
                <a:lnTo>
                  <a:pt x="6614" y="40676"/>
                </a:lnTo>
                <a:cubicBezTo>
                  <a:pt x="14645" y="45893"/>
                  <a:pt x="23976" y="48019"/>
                  <a:pt x="37322" y="48888"/>
                </a:cubicBezTo>
                <a:cubicBezTo>
                  <a:pt x="38622" y="52077"/>
                  <a:pt x="42283" y="54589"/>
                  <a:pt x="46653" y="54589"/>
                </a:cubicBezTo>
                <a:cubicBezTo>
                  <a:pt x="51023" y="54589"/>
                  <a:pt x="54921" y="52077"/>
                  <a:pt x="55984" y="48888"/>
                </a:cubicBezTo>
                <a:cubicBezTo>
                  <a:pt x="69330" y="48019"/>
                  <a:pt x="78307" y="45893"/>
                  <a:pt x="86692" y="40676"/>
                </a:cubicBezTo>
                <a:lnTo>
                  <a:pt x="86692" y="109082"/>
                </a:lnTo>
                <a:close/>
                <a:moveTo>
                  <a:pt x="43346" y="46376"/>
                </a:moveTo>
                <a:cubicBezTo>
                  <a:pt x="43346" y="44734"/>
                  <a:pt x="44645" y="43671"/>
                  <a:pt x="46653" y="43671"/>
                </a:cubicBezTo>
                <a:cubicBezTo>
                  <a:pt x="48661" y="43671"/>
                  <a:pt x="49960" y="44734"/>
                  <a:pt x="49960" y="46376"/>
                </a:cubicBezTo>
                <a:cubicBezTo>
                  <a:pt x="49960" y="48019"/>
                  <a:pt x="48661" y="49082"/>
                  <a:pt x="46653" y="49082"/>
                </a:cubicBezTo>
                <a:cubicBezTo>
                  <a:pt x="44645" y="49082"/>
                  <a:pt x="43346" y="48019"/>
                  <a:pt x="43346" y="46376"/>
                </a:cubicBezTo>
                <a:close/>
                <a:moveTo>
                  <a:pt x="86692" y="33816"/>
                </a:moveTo>
                <a:cubicBezTo>
                  <a:pt x="79960" y="39613"/>
                  <a:pt x="70275" y="42608"/>
                  <a:pt x="55984" y="43381"/>
                </a:cubicBezTo>
                <a:cubicBezTo>
                  <a:pt x="54685" y="40386"/>
                  <a:pt x="51023" y="38260"/>
                  <a:pt x="46653" y="38260"/>
                </a:cubicBezTo>
                <a:cubicBezTo>
                  <a:pt x="42283" y="38260"/>
                  <a:pt x="38976" y="40386"/>
                  <a:pt x="37322" y="43381"/>
                </a:cubicBezTo>
                <a:cubicBezTo>
                  <a:pt x="22677" y="42608"/>
                  <a:pt x="12992" y="39613"/>
                  <a:pt x="6614" y="33816"/>
                </a:cubicBezTo>
                <a:lnTo>
                  <a:pt x="6614" y="32753"/>
                </a:lnTo>
                <a:cubicBezTo>
                  <a:pt x="6614" y="29758"/>
                  <a:pt x="9685" y="27342"/>
                  <a:pt x="13346" y="27342"/>
                </a:cubicBezTo>
                <a:lnTo>
                  <a:pt x="79960" y="27342"/>
                </a:lnTo>
                <a:cubicBezTo>
                  <a:pt x="83622" y="27342"/>
                  <a:pt x="86692" y="29758"/>
                  <a:pt x="86692" y="32753"/>
                </a:cubicBezTo>
                <a:lnTo>
                  <a:pt x="86692" y="33816"/>
                </a:ln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16"/>
          <p:cNvSpPr/>
          <p:nvPr/>
        </p:nvSpPr>
        <p:spPr>
          <a:xfrm>
            <a:off x="1947268" y="5885464"/>
            <a:ext cx="363000" cy="363000"/>
          </a:xfrm>
          <a:custGeom>
            <a:avLst/>
            <a:gdLst/>
            <a:ahLst/>
            <a:cxnLst/>
            <a:rect l="l" t="t" r="r" b="b"/>
            <a:pathLst>
              <a:path w="120000" h="120000" extrusionOk="0">
                <a:moveTo>
                  <a:pt x="26398" y="81259"/>
                </a:moveTo>
                <a:lnTo>
                  <a:pt x="29202" y="78450"/>
                </a:lnTo>
                <a:cubicBezTo>
                  <a:pt x="29685" y="77966"/>
                  <a:pt x="29975" y="77384"/>
                  <a:pt x="29975" y="76610"/>
                </a:cubicBezTo>
                <a:cubicBezTo>
                  <a:pt x="29975" y="74963"/>
                  <a:pt x="28912" y="73801"/>
                  <a:pt x="27268" y="73801"/>
                </a:cubicBezTo>
                <a:cubicBezTo>
                  <a:pt x="26398" y="73801"/>
                  <a:pt x="25914" y="74092"/>
                  <a:pt x="25334" y="74673"/>
                </a:cubicBezTo>
                <a:lnTo>
                  <a:pt x="22626" y="77384"/>
                </a:lnTo>
                <a:cubicBezTo>
                  <a:pt x="22046" y="77966"/>
                  <a:pt x="21756" y="78450"/>
                  <a:pt x="21756" y="79322"/>
                </a:cubicBezTo>
                <a:cubicBezTo>
                  <a:pt x="21756" y="80968"/>
                  <a:pt x="22917" y="82033"/>
                  <a:pt x="24560" y="82033"/>
                </a:cubicBezTo>
                <a:cubicBezTo>
                  <a:pt x="25334" y="82033"/>
                  <a:pt x="25914" y="81743"/>
                  <a:pt x="26398" y="81259"/>
                </a:cubicBezTo>
                <a:close/>
                <a:moveTo>
                  <a:pt x="43609" y="79322"/>
                </a:moveTo>
                <a:cubicBezTo>
                  <a:pt x="43609" y="77675"/>
                  <a:pt x="42546" y="76610"/>
                  <a:pt x="40902" y="76610"/>
                </a:cubicBezTo>
                <a:cubicBezTo>
                  <a:pt x="40032" y="76610"/>
                  <a:pt x="39548" y="76803"/>
                  <a:pt x="38968" y="77384"/>
                </a:cubicBezTo>
                <a:lnTo>
                  <a:pt x="11700" y="104697"/>
                </a:lnTo>
                <a:cubicBezTo>
                  <a:pt x="11120" y="105278"/>
                  <a:pt x="10829" y="105859"/>
                  <a:pt x="10829" y="106634"/>
                </a:cubicBezTo>
                <a:cubicBezTo>
                  <a:pt x="10829" y="108280"/>
                  <a:pt x="11990" y="109346"/>
                  <a:pt x="13634" y="109346"/>
                </a:cubicBezTo>
                <a:cubicBezTo>
                  <a:pt x="14407" y="109346"/>
                  <a:pt x="14987" y="109152"/>
                  <a:pt x="15471" y="108571"/>
                </a:cubicBezTo>
                <a:lnTo>
                  <a:pt x="42836" y="81259"/>
                </a:lnTo>
                <a:cubicBezTo>
                  <a:pt x="43319" y="80677"/>
                  <a:pt x="43609" y="80096"/>
                  <a:pt x="43609" y="79322"/>
                </a:cubicBezTo>
                <a:close/>
                <a:moveTo>
                  <a:pt x="43609" y="90266"/>
                </a:moveTo>
                <a:cubicBezTo>
                  <a:pt x="42836" y="90266"/>
                  <a:pt x="42256" y="90556"/>
                  <a:pt x="41676" y="91041"/>
                </a:cubicBezTo>
                <a:lnTo>
                  <a:pt x="33553" y="99273"/>
                </a:lnTo>
                <a:cubicBezTo>
                  <a:pt x="32973" y="99854"/>
                  <a:pt x="32683" y="100338"/>
                  <a:pt x="32683" y="101210"/>
                </a:cubicBezTo>
                <a:cubicBezTo>
                  <a:pt x="32683" y="102857"/>
                  <a:pt x="33843" y="103922"/>
                  <a:pt x="35390" y="103922"/>
                </a:cubicBezTo>
                <a:cubicBezTo>
                  <a:pt x="36261" y="103922"/>
                  <a:pt x="36841" y="103631"/>
                  <a:pt x="37324" y="103050"/>
                </a:cubicBezTo>
                <a:lnTo>
                  <a:pt x="45543" y="94915"/>
                </a:lnTo>
                <a:cubicBezTo>
                  <a:pt x="46124" y="94334"/>
                  <a:pt x="46317" y="93753"/>
                  <a:pt x="46317" y="92978"/>
                </a:cubicBezTo>
                <a:cubicBezTo>
                  <a:pt x="46317" y="91331"/>
                  <a:pt x="45253" y="90266"/>
                  <a:pt x="43609" y="90266"/>
                </a:cubicBezTo>
                <a:close/>
                <a:moveTo>
                  <a:pt x="120000" y="2808"/>
                </a:moveTo>
                <a:cubicBezTo>
                  <a:pt x="120000" y="1162"/>
                  <a:pt x="118936" y="0"/>
                  <a:pt x="117292" y="0"/>
                </a:cubicBezTo>
                <a:cubicBezTo>
                  <a:pt x="116712" y="0"/>
                  <a:pt x="116518" y="0"/>
                  <a:pt x="116228" y="290"/>
                </a:cubicBezTo>
                <a:lnTo>
                  <a:pt x="116228" y="290"/>
                </a:lnTo>
                <a:lnTo>
                  <a:pt x="1547" y="49491"/>
                </a:lnTo>
                <a:lnTo>
                  <a:pt x="1547" y="49491"/>
                </a:lnTo>
                <a:lnTo>
                  <a:pt x="1547" y="49491"/>
                </a:lnTo>
                <a:lnTo>
                  <a:pt x="1547" y="49491"/>
                </a:lnTo>
                <a:cubicBezTo>
                  <a:pt x="773" y="50072"/>
                  <a:pt x="0" y="50847"/>
                  <a:pt x="0" y="52009"/>
                </a:cubicBezTo>
                <a:cubicBezTo>
                  <a:pt x="0" y="53365"/>
                  <a:pt x="773" y="54140"/>
                  <a:pt x="1837" y="54430"/>
                </a:cubicBezTo>
                <a:lnTo>
                  <a:pt x="1837" y="54430"/>
                </a:lnTo>
                <a:lnTo>
                  <a:pt x="46897" y="73026"/>
                </a:lnTo>
                <a:lnTo>
                  <a:pt x="65463" y="118159"/>
                </a:lnTo>
                <a:lnTo>
                  <a:pt x="65463" y="118159"/>
                </a:lnTo>
                <a:cubicBezTo>
                  <a:pt x="65753" y="119225"/>
                  <a:pt x="66817" y="120000"/>
                  <a:pt x="67880" y="120000"/>
                </a:cubicBezTo>
                <a:cubicBezTo>
                  <a:pt x="69041" y="120000"/>
                  <a:pt x="69814" y="119515"/>
                  <a:pt x="70394" y="118353"/>
                </a:cubicBezTo>
                <a:lnTo>
                  <a:pt x="70394" y="118353"/>
                </a:lnTo>
                <a:lnTo>
                  <a:pt x="70394" y="118353"/>
                </a:lnTo>
                <a:lnTo>
                  <a:pt x="70394" y="118353"/>
                </a:lnTo>
                <a:lnTo>
                  <a:pt x="119516" y="3583"/>
                </a:lnTo>
                <a:lnTo>
                  <a:pt x="119516" y="3583"/>
                </a:lnTo>
                <a:cubicBezTo>
                  <a:pt x="120000" y="3583"/>
                  <a:pt x="120000" y="3292"/>
                  <a:pt x="120000" y="2808"/>
                </a:cubicBezTo>
                <a:close/>
                <a:moveTo>
                  <a:pt x="9766" y="52009"/>
                </a:moveTo>
                <a:lnTo>
                  <a:pt x="105302" y="10944"/>
                </a:lnTo>
                <a:lnTo>
                  <a:pt x="48251" y="68087"/>
                </a:lnTo>
                <a:lnTo>
                  <a:pt x="9766" y="52009"/>
                </a:lnTo>
                <a:close/>
                <a:moveTo>
                  <a:pt x="68170" y="110508"/>
                </a:moveTo>
                <a:lnTo>
                  <a:pt x="52312" y="71670"/>
                </a:lnTo>
                <a:lnTo>
                  <a:pt x="109363" y="14527"/>
                </a:lnTo>
                <a:lnTo>
                  <a:pt x="68170" y="110508"/>
                </a:ln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16"/>
          <p:cNvSpPr/>
          <p:nvPr/>
        </p:nvSpPr>
        <p:spPr>
          <a:xfrm>
            <a:off x="2643415" y="5895267"/>
            <a:ext cx="363000" cy="333300"/>
          </a:xfrm>
          <a:custGeom>
            <a:avLst/>
            <a:gdLst/>
            <a:ahLst/>
            <a:cxnLst/>
            <a:rect l="l" t="t" r="r" b="b"/>
            <a:pathLst>
              <a:path w="120000" h="120000" extrusionOk="0">
                <a:moveTo>
                  <a:pt x="117294" y="101930"/>
                </a:moveTo>
                <a:lnTo>
                  <a:pt x="65217" y="101930"/>
                </a:lnTo>
                <a:cubicBezTo>
                  <a:pt x="63864" y="95128"/>
                  <a:pt x="58357" y="90026"/>
                  <a:pt x="51787" y="90026"/>
                </a:cubicBezTo>
                <a:cubicBezTo>
                  <a:pt x="45314" y="90026"/>
                  <a:pt x="39806" y="95128"/>
                  <a:pt x="38454" y="101930"/>
                </a:cubicBezTo>
                <a:lnTo>
                  <a:pt x="2705" y="101930"/>
                </a:lnTo>
                <a:cubicBezTo>
                  <a:pt x="1159" y="101930"/>
                  <a:pt x="0" y="103206"/>
                  <a:pt x="0" y="105013"/>
                </a:cubicBezTo>
                <a:cubicBezTo>
                  <a:pt x="0" y="106820"/>
                  <a:pt x="1159" y="107989"/>
                  <a:pt x="2705" y="107989"/>
                </a:cubicBezTo>
                <a:lnTo>
                  <a:pt x="38454" y="107989"/>
                </a:lnTo>
                <a:cubicBezTo>
                  <a:pt x="39806" y="114898"/>
                  <a:pt x="45314" y="120000"/>
                  <a:pt x="51787" y="120000"/>
                </a:cubicBezTo>
                <a:cubicBezTo>
                  <a:pt x="58357" y="120000"/>
                  <a:pt x="63864" y="114898"/>
                  <a:pt x="65217" y="107989"/>
                </a:cubicBezTo>
                <a:lnTo>
                  <a:pt x="117294" y="107989"/>
                </a:lnTo>
                <a:cubicBezTo>
                  <a:pt x="118937" y="107989"/>
                  <a:pt x="120000" y="106820"/>
                  <a:pt x="120000" y="105013"/>
                </a:cubicBezTo>
                <a:cubicBezTo>
                  <a:pt x="120000" y="103206"/>
                  <a:pt x="118937" y="101930"/>
                  <a:pt x="117294" y="101930"/>
                </a:cubicBezTo>
                <a:close/>
                <a:moveTo>
                  <a:pt x="51787" y="113941"/>
                </a:moveTo>
                <a:cubicBezTo>
                  <a:pt x="47149" y="113941"/>
                  <a:pt x="43671" y="110115"/>
                  <a:pt x="43671" y="105013"/>
                </a:cubicBezTo>
                <a:cubicBezTo>
                  <a:pt x="43671" y="99911"/>
                  <a:pt x="47149" y="95978"/>
                  <a:pt x="51787" y="95978"/>
                </a:cubicBezTo>
                <a:cubicBezTo>
                  <a:pt x="56425" y="95978"/>
                  <a:pt x="60000" y="99911"/>
                  <a:pt x="60000" y="105013"/>
                </a:cubicBezTo>
                <a:cubicBezTo>
                  <a:pt x="60000" y="110115"/>
                  <a:pt x="56425" y="113941"/>
                  <a:pt x="51787" y="113941"/>
                </a:cubicBezTo>
                <a:close/>
                <a:moveTo>
                  <a:pt x="2705" y="17962"/>
                </a:moveTo>
                <a:lnTo>
                  <a:pt x="16618" y="17962"/>
                </a:lnTo>
                <a:cubicBezTo>
                  <a:pt x="17971" y="24871"/>
                  <a:pt x="23478" y="29973"/>
                  <a:pt x="30048" y="29973"/>
                </a:cubicBezTo>
                <a:cubicBezTo>
                  <a:pt x="36521" y="29973"/>
                  <a:pt x="42028" y="24871"/>
                  <a:pt x="43381" y="17962"/>
                </a:cubicBezTo>
                <a:lnTo>
                  <a:pt x="117294" y="17962"/>
                </a:lnTo>
                <a:cubicBezTo>
                  <a:pt x="118937" y="17962"/>
                  <a:pt x="120000" y="16793"/>
                  <a:pt x="120000" y="14986"/>
                </a:cubicBezTo>
                <a:cubicBezTo>
                  <a:pt x="120000" y="13179"/>
                  <a:pt x="118937" y="12010"/>
                  <a:pt x="117294" y="12010"/>
                </a:cubicBezTo>
                <a:lnTo>
                  <a:pt x="43381" y="12010"/>
                </a:lnTo>
                <a:cubicBezTo>
                  <a:pt x="42028" y="5101"/>
                  <a:pt x="36521" y="0"/>
                  <a:pt x="30048" y="0"/>
                </a:cubicBezTo>
                <a:cubicBezTo>
                  <a:pt x="23478" y="0"/>
                  <a:pt x="17971" y="5101"/>
                  <a:pt x="16618" y="12010"/>
                </a:cubicBezTo>
                <a:lnTo>
                  <a:pt x="2705" y="12010"/>
                </a:lnTo>
                <a:cubicBezTo>
                  <a:pt x="1159" y="12010"/>
                  <a:pt x="0" y="13179"/>
                  <a:pt x="0" y="14986"/>
                </a:cubicBezTo>
                <a:cubicBezTo>
                  <a:pt x="0" y="16793"/>
                  <a:pt x="1159" y="17962"/>
                  <a:pt x="2705" y="17962"/>
                </a:cubicBezTo>
                <a:close/>
                <a:moveTo>
                  <a:pt x="30048" y="5952"/>
                </a:moveTo>
                <a:cubicBezTo>
                  <a:pt x="34685" y="5952"/>
                  <a:pt x="38164" y="9884"/>
                  <a:pt x="38164" y="14986"/>
                </a:cubicBezTo>
                <a:cubicBezTo>
                  <a:pt x="38164" y="20088"/>
                  <a:pt x="34685" y="24021"/>
                  <a:pt x="30048" y="24021"/>
                </a:cubicBezTo>
                <a:cubicBezTo>
                  <a:pt x="25410" y="24021"/>
                  <a:pt x="21835" y="20088"/>
                  <a:pt x="21835" y="14986"/>
                </a:cubicBezTo>
                <a:cubicBezTo>
                  <a:pt x="21835" y="9884"/>
                  <a:pt x="25410" y="5952"/>
                  <a:pt x="30048" y="5952"/>
                </a:cubicBezTo>
                <a:close/>
                <a:moveTo>
                  <a:pt x="117294" y="56970"/>
                </a:moveTo>
                <a:lnTo>
                  <a:pt x="108792" y="56970"/>
                </a:lnTo>
                <a:cubicBezTo>
                  <a:pt x="107439" y="50062"/>
                  <a:pt x="102028" y="44960"/>
                  <a:pt x="95458" y="44960"/>
                </a:cubicBezTo>
                <a:cubicBezTo>
                  <a:pt x="88888" y="44960"/>
                  <a:pt x="83478" y="50062"/>
                  <a:pt x="82125" y="56970"/>
                </a:cubicBezTo>
                <a:lnTo>
                  <a:pt x="2705" y="56970"/>
                </a:lnTo>
                <a:cubicBezTo>
                  <a:pt x="1159" y="56970"/>
                  <a:pt x="0" y="58139"/>
                  <a:pt x="0" y="59946"/>
                </a:cubicBezTo>
                <a:cubicBezTo>
                  <a:pt x="0" y="61753"/>
                  <a:pt x="1159" y="63029"/>
                  <a:pt x="2705" y="63029"/>
                </a:cubicBezTo>
                <a:lnTo>
                  <a:pt x="82125" y="63029"/>
                </a:lnTo>
                <a:cubicBezTo>
                  <a:pt x="83478" y="69831"/>
                  <a:pt x="88888" y="74933"/>
                  <a:pt x="95458" y="74933"/>
                </a:cubicBezTo>
                <a:cubicBezTo>
                  <a:pt x="102028" y="74933"/>
                  <a:pt x="107439" y="69831"/>
                  <a:pt x="108792" y="63029"/>
                </a:cubicBezTo>
                <a:lnTo>
                  <a:pt x="117294" y="63029"/>
                </a:lnTo>
                <a:cubicBezTo>
                  <a:pt x="118937" y="63029"/>
                  <a:pt x="120000" y="61753"/>
                  <a:pt x="120000" y="59946"/>
                </a:cubicBezTo>
                <a:cubicBezTo>
                  <a:pt x="120000" y="58139"/>
                  <a:pt x="118937" y="56970"/>
                  <a:pt x="117294" y="56970"/>
                </a:cubicBezTo>
                <a:close/>
                <a:moveTo>
                  <a:pt x="95458" y="68981"/>
                </a:moveTo>
                <a:cubicBezTo>
                  <a:pt x="90821" y="68981"/>
                  <a:pt x="87246" y="65048"/>
                  <a:pt x="87246" y="59946"/>
                </a:cubicBezTo>
                <a:cubicBezTo>
                  <a:pt x="87246" y="54844"/>
                  <a:pt x="90821" y="51018"/>
                  <a:pt x="95458" y="51018"/>
                </a:cubicBezTo>
                <a:cubicBezTo>
                  <a:pt x="100096" y="51018"/>
                  <a:pt x="103671" y="54844"/>
                  <a:pt x="103671" y="59946"/>
                </a:cubicBezTo>
                <a:cubicBezTo>
                  <a:pt x="103671" y="65048"/>
                  <a:pt x="100096" y="68981"/>
                  <a:pt x="95458" y="68981"/>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16"/>
          <p:cNvSpPr/>
          <p:nvPr/>
        </p:nvSpPr>
        <p:spPr>
          <a:xfrm>
            <a:off x="3339561" y="5895267"/>
            <a:ext cx="363000" cy="333300"/>
          </a:xfrm>
          <a:custGeom>
            <a:avLst/>
            <a:gdLst/>
            <a:ahLst/>
            <a:cxnLst/>
            <a:rect l="l" t="t" r="r" b="b"/>
            <a:pathLst>
              <a:path w="120000" h="120000" extrusionOk="0">
                <a:moveTo>
                  <a:pt x="106376" y="101930"/>
                </a:moveTo>
                <a:cubicBezTo>
                  <a:pt x="104734" y="101930"/>
                  <a:pt x="103574" y="103206"/>
                  <a:pt x="103574" y="105013"/>
                </a:cubicBezTo>
                <a:cubicBezTo>
                  <a:pt x="103574" y="106820"/>
                  <a:pt x="104734" y="107989"/>
                  <a:pt x="106376" y="107989"/>
                </a:cubicBezTo>
                <a:cubicBezTo>
                  <a:pt x="107922" y="107989"/>
                  <a:pt x="109082" y="106820"/>
                  <a:pt x="109082" y="105013"/>
                </a:cubicBezTo>
                <a:cubicBezTo>
                  <a:pt x="109082" y="103206"/>
                  <a:pt x="107922" y="101930"/>
                  <a:pt x="106376" y="101930"/>
                </a:cubicBezTo>
                <a:close/>
                <a:moveTo>
                  <a:pt x="84541" y="53994"/>
                </a:moveTo>
                <a:cubicBezTo>
                  <a:pt x="89178" y="53994"/>
                  <a:pt x="92657" y="50062"/>
                  <a:pt x="92657" y="44960"/>
                </a:cubicBezTo>
                <a:cubicBezTo>
                  <a:pt x="92657" y="39858"/>
                  <a:pt x="89178" y="36031"/>
                  <a:pt x="84541" y="36031"/>
                </a:cubicBezTo>
                <a:cubicBezTo>
                  <a:pt x="79903" y="36031"/>
                  <a:pt x="76328" y="39858"/>
                  <a:pt x="76328" y="44960"/>
                </a:cubicBezTo>
                <a:cubicBezTo>
                  <a:pt x="76328" y="50062"/>
                  <a:pt x="79903" y="53994"/>
                  <a:pt x="84541" y="53994"/>
                </a:cubicBezTo>
                <a:close/>
                <a:moveTo>
                  <a:pt x="84541" y="95978"/>
                </a:moveTo>
                <a:cubicBezTo>
                  <a:pt x="95169" y="95978"/>
                  <a:pt x="103574" y="86731"/>
                  <a:pt x="103574" y="74933"/>
                </a:cubicBezTo>
                <a:lnTo>
                  <a:pt x="103574" y="44960"/>
                </a:lnTo>
                <a:cubicBezTo>
                  <a:pt x="103574" y="33268"/>
                  <a:pt x="95169" y="24021"/>
                  <a:pt x="84541" y="24021"/>
                </a:cubicBezTo>
                <a:cubicBezTo>
                  <a:pt x="73913" y="24021"/>
                  <a:pt x="65410" y="33268"/>
                  <a:pt x="65410" y="44960"/>
                </a:cubicBezTo>
                <a:lnTo>
                  <a:pt x="65410" y="74933"/>
                </a:lnTo>
                <a:cubicBezTo>
                  <a:pt x="65410" y="86731"/>
                  <a:pt x="73913" y="95978"/>
                  <a:pt x="84541" y="95978"/>
                </a:cubicBezTo>
                <a:close/>
                <a:moveTo>
                  <a:pt x="70917" y="44960"/>
                </a:moveTo>
                <a:cubicBezTo>
                  <a:pt x="70917" y="36563"/>
                  <a:pt x="76908" y="29973"/>
                  <a:pt x="84541" y="29973"/>
                </a:cubicBezTo>
                <a:cubicBezTo>
                  <a:pt x="92173" y="29973"/>
                  <a:pt x="98164" y="36563"/>
                  <a:pt x="98164" y="44960"/>
                </a:cubicBezTo>
                <a:lnTo>
                  <a:pt x="98164" y="74933"/>
                </a:lnTo>
                <a:cubicBezTo>
                  <a:pt x="98164" y="83330"/>
                  <a:pt x="92173" y="90026"/>
                  <a:pt x="84541" y="90026"/>
                </a:cubicBezTo>
                <a:cubicBezTo>
                  <a:pt x="76908" y="90026"/>
                  <a:pt x="70917" y="83330"/>
                  <a:pt x="70917" y="74933"/>
                </a:cubicBezTo>
                <a:lnTo>
                  <a:pt x="70917" y="44960"/>
                </a:lnTo>
                <a:close/>
                <a:moveTo>
                  <a:pt x="106376" y="17962"/>
                </a:moveTo>
                <a:cubicBezTo>
                  <a:pt x="107922" y="17962"/>
                  <a:pt x="109082" y="16793"/>
                  <a:pt x="109082" y="14986"/>
                </a:cubicBezTo>
                <a:cubicBezTo>
                  <a:pt x="109082" y="13179"/>
                  <a:pt x="107922" y="12010"/>
                  <a:pt x="106376" y="12010"/>
                </a:cubicBezTo>
                <a:cubicBezTo>
                  <a:pt x="104734" y="12010"/>
                  <a:pt x="103574" y="13179"/>
                  <a:pt x="103574" y="14986"/>
                </a:cubicBezTo>
                <a:cubicBezTo>
                  <a:pt x="103574" y="16793"/>
                  <a:pt x="104734" y="17962"/>
                  <a:pt x="106376" y="17962"/>
                </a:cubicBezTo>
                <a:close/>
                <a:moveTo>
                  <a:pt x="114492" y="0"/>
                </a:moveTo>
                <a:lnTo>
                  <a:pt x="5410" y="0"/>
                </a:lnTo>
                <a:cubicBezTo>
                  <a:pt x="2415" y="0"/>
                  <a:pt x="0" y="2657"/>
                  <a:pt x="0" y="5952"/>
                </a:cubicBezTo>
                <a:lnTo>
                  <a:pt x="0" y="113941"/>
                </a:lnTo>
                <a:cubicBezTo>
                  <a:pt x="0" y="117236"/>
                  <a:pt x="2415" y="120000"/>
                  <a:pt x="5410" y="120000"/>
                </a:cubicBezTo>
                <a:lnTo>
                  <a:pt x="114492" y="120000"/>
                </a:lnTo>
                <a:cubicBezTo>
                  <a:pt x="117487" y="120000"/>
                  <a:pt x="120000" y="117236"/>
                  <a:pt x="120000" y="113941"/>
                </a:cubicBezTo>
                <a:lnTo>
                  <a:pt x="120000" y="5952"/>
                </a:lnTo>
                <a:cubicBezTo>
                  <a:pt x="120000" y="2657"/>
                  <a:pt x="117487" y="0"/>
                  <a:pt x="114492" y="0"/>
                </a:cubicBezTo>
                <a:close/>
                <a:moveTo>
                  <a:pt x="114492" y="113941"/>
                </a:moveTo>
                <a:lnTo>
                  <a:pt x="5410" y="113941"/>
                </a:lnTo>
                <a:lnTo>
                  <a:pt x="5410" y="5952"/>
                </a:lnTo>
                <a:lnTo>
                  <a:pt x="114492" y="5952"/>
                </a:lnTo>
                <a:lnTo>
                  <a:pt x="114492" y="113941"/>
                </a:lnTo>
                <a:close/>
                <a:moveTo>
                  <a:pt x="13623" y="107989"/>
                </a:moveTo>
                <a:cubicBezTo>
                  <a:pt x="15265" y="107989"/>
                  <a:pt x="16328" y="106820"/>
                  <a:pt x="16328" y="105013"/>
                </a:cubicBezTo>
                <a:cubicBezTo>
                  <a:pt x="16328" y="103206"/>
                  <a:pt x="15265" y="101930"/>
                  <a:pt x="13623" y="101930"/>
                </a:cubicBezTo>
                <a:cubicBezTo>
                  <a:pt x="11980" y="101930"/>
                  <a:pt x="10917" y="103206"/>
                  <a:pt x="10917" y="105013"/>
                </a:cubicBezTo>
                <a:cubicBezTo>
                  <a:pt x="10917" y="106820"/>
                  <a:pt x="11980" y="107989"/>
                  <a:pt x="13623" y="107989"/>
                </a:cubicBezTo>
                <a:close/>
                <a:moveTo>
                  <a:pt x="16328" y="74933"/>
                </a:moveTo>
                <a:cubicBezTo>
                  <a:pt x="16328" y="86731"/>
                  <a:pt x="24830" y="95978"/>
                  <a:pt x="35458" y="95978"/>
                </a:cubicBezTo>
                <a:cubicBezTo>
                  <a:pt x="46086" y="95978"/>
                  <a:pt x="54492" y="86731"/>
                  <a:pt x="54492" y="74933"/>
                </a:cubicBezTo>
                <a:lnTo>
                  <a:pt x="54492" y="44960"/>
                </a:lnTo>
                <a:cubicBezTo>
                  <a:pt x="54492" y="33268"/>
                  <a:pt x="46086" y="24021"/>
                  <a:pt x="35458" y="24021"/>
                </a:cubicBezTo>
                <a:cubicBezTo>
                  <a:pt x="24830" y="24021"/>
                  <a:pt x="16328" y="33268"/>
                  <a:pt x="16328" y="44960"/>
                </a:cubicBezTo>
                <a:lnTo>
                  <a:pt x="16328" y="74933"/>
                </a:lnTo>
                <a:close/>
                <a:moveTo>
                  <a:pt x="21835" y="44960"/>
                </a:moveTo>
                <a:cubicBezTo>
                  <a:pt x="21835" y="36563"/>
                  <a:pt x="27826" y="29973"/>
                  <a:pt x="35458" y="29973"/>
                </a:cubicBezTo>
                <a:cubicBezTo>
                  <a:pt x="43091" y="29973"/>
                  <a:pt x="49082" y="36563"/>
                  <a:pt x="49082" y="44960"/>
                </a:cubicBezTo>
                <a:lnTo>
                  <a:pt x="49082" y="74933"/>
                </a:lnTo>
                <a:cubicBezTo>
                  <a:pt x="49082" y="83330"/>
                  <a:pt x="43091" y="90026"/>
                  <a:pt x="35458" y="90026"/>
                </a:cubicBezTo>
                <a:cubicBezTo>
                  <a:pt x="27826" y="90026"/>
                  <a:pt x="21835" y="83330"/>
                  <a:pt x="21835" y="74933"/>
                </a:cubicBezTo>
                <a:lnTo>
                  <a:pt x="21835" y="44960"/>
                </a:lnTo>
                <a:close/>
                <a:moveTo>
                  <a:pt x="13623" y="17962"/>
                </a:moveTo>
                <a:cubicBezTo>
                  <a:pt x="15265" y="17962"/>
                  <a:pt x="16328" y="16793"/>
                  <a:pt x="16328" y="14986"/>
                </a:cubicBezTo>
                <a:cubicBezTo>
                  <a:pt x="16328" y="13179"/>
                  <a:pt x="15265" y="12010"/>
                  <a:pt x="13623" y="12010"/>
                </a:cubicBezTo>
                <a:cubicBezTo>
                  <a:pt x="11980" y="12010"/>
                  <a:pt x="10917" y="13179"/>
                  <a:pt x="10917" y="14986"/>
                </a:cubicBezTo>
                <a:cubicBezTo>
                  <a:pt x="10917" y="16793"/>
                  <a:pt x="11980" y="17962"/>
                  <a:pt x="13623" y="17962"/>
                </a:cubicBezTo>
                <a:close/>
                <a:moveTo>
                  <a:pt x="35458" y="83968"/>
                </a:moveTo>
                <a:cubicBezTo>
                  <a:pt x="40096" y="83968"/>
                  <a:pt x="43574" y="80035"/>
                  <a:pt x="43574" y="74933"/>
                </a:cubicBezTo>
                <a:cubicBezTo>
                  <a:pt x="43574" y="69831"/>
                  <a:pt x="40096" y="66005"/>
                  <a:pt x="35458" y="66005"/>
                </a:cubicBezTo>
                <a:cubicBezTo>
                  <a:pt x="30821" y="66005"/>
                  <a:pt x="27246" y="69831"/>
                  <a:pt x="27246" y="74933"/>
                </a:cubicBezTo>
                <a:cubicBezTo>
                  <a:pt x="27246" y="80035"/>
                  <a:pt x="30821" y="83968"/>
                  <a:pt x="35458" y="83968"/>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16"/>
          <p:cNvSpPr/>
          <p:nvPr/>
        </p:nvSpPr>
        <p:spPr>
          <a:xfrm>
            <a:off x="4035708" y="5885464"/>
            <a:ext cx="363000" cy="363000"/>
          </a:xfrm>
          <a:custGeom>
            <a:avLst/>
            <a:gdLst/>
            <a:ahLst/>
            <a:cxnLst/>
            <a:rect l="l" t="t" r="r" b="b"/>
            <a:pathLst>
              <a:path w="120000" h="120000" extrusionOk="0">
                <a:moveTo>
                  <a:pt x="100950" y="87342"/>
                </a:moveTo>
                <a:lnTo>
                  <a:pt x="65173" y="87342"/>
                </a:lnTo>
                <a:cubicBezTo>
                  <a:pt x="64109" y="82705"/>
                  <a:pt x="59758" y="79130"/>
                  <a:pt x="54536" y="79130"/>
                </a:cubicBezTo>
                <a:cubicBezTo>
                  <a:pt x="49315" y="79130"/>
                  <a:pt x="45253" y="82705"/>
                  <a:pt x="43900" y="87342"/>
                </a:cubicBezTo>
                <a:lnTo>
                  <a:pt x="19049" y="87342"/>
                </a:lnTo>
                <a:cubicBezTo>
                  <a:pt x="17405" y="87342"/>
                  <a:pt x="16341" y="88405"/>
                  <a:pt x="16341" y="90048"/>
                </a:cubicBezTo>
                <a:cubicBezTo>
                  <a:pt x="16341" y="91690"/>
                  <a:pt x="17405" y="92753"/>
                  <a:pt x="19049" y="92753"/>
                </a:cubicBezTo>
                <a:lnTo>
                  <a:pt x="43900" y="92753"/>
                </a:lnTo>
                <a:cubicBezTo>
                  <a:pt x="44963" y="97391"/>
                  <a:pt x="49315" y="100966"/>
                  <a:pt x="54536" y="100966"/>
                </a:cubicBezTo>
                <a:cubicBezTo>
                  <a:pt x="59758" y="100966"/>
                  <a:pt x="63819" y="97391"/>
                  <a:pt x="65173" y="92753"/>
                </a:cubicBezTo>
                <a:lnTo>
                  <a:pt x="100950" y="92753"/>
                </a:lnTo>
                <a:cubicBezTo>
                  <a:pt x="102594" y="92753"/>
                  <a:pt x="103658" y="91690"/>
                  <a:pt x="103658" y="90048"/>
                </a:cubicBezTo>
                <a:cubicBezTo>
                  <a:pt x="103658" y="88405"/>
                  <a:pt x="102594" y="87342"/>
                  <a:pt x="100950" y="87342"/>
                </a:cubicBezTo>
                <a:close/>
                <a:moveTo>
                  <a:pt x="54536" y="95458"/>
                </a:moveTo>
                <a:cubicBezTo>
                  <a:pt x="51539" y="95458"/>
                  <a:pt x="49121" y="93043"/>
                  <a:pt x="49121" y="90048"/>
                </a:cubicBezTo>
                <a:cubicBezTo>
                  <a:pt x="49121" y="87053"/>
                  <a:pt x="51539" y="84541"/>
                  <a:pt x="54536" y="84541"/>
                </a:cubicBezTo>
                <a:cubicBezTo>
                  <a:pt x="57534" y="84541"/>
                  <a:pt x="59951" y="87053"/>
                  <a:pt x="59951" y="90048"/>
                </a:cubicBezTo>
                <a:cubicBezTo>
                  <a:pt x="59951" y="93043"/>
                  <a:pt x="57534" y="95458"/>
                  <a:pt x="54536" y="95458"/>
                </a:cubicBezTo>
                <a:close/>
                <a:moveTo>
                  <a:pt x="100950" y="57294"/>
                </a:moveTo>
                <a:lnTo>
                  <a:pt x="92441" y="57294"/>
                </a:lnTo>
                <a:cubicBezTo>
                  <a:pt x="91377" y="52657"/>
                  <a:pt x="87026" y="49082"/>
                  <a:pt x="81804" y="49082"/>
                </a:cubicBezTo>
                <a:cubicBezTo>
                  <a:pt x="76680" y="49082"/>
                  <a:pt x="72522" y="52657"/>
                  <a:pt x="71168" y="57294"/>
                </a:cubicBezTo>
                <a:lnTo>
                  <a:pt x="19049" y="57294"/>
                </a:lnTo>
                <a:cubicBezTo>
                  <a:pt x="17405" y="57294"/>
                  <a:pt x="16341" y="58357"/>
                  <a:pt x="16341" y="60000"/>
                </a:cubicBezTo>
                <a:cubicBezTo>
                  <a:pt x="16341" y="61642"/>
                  <a:pt x="17405" y="62801"/>
                  <a:pt x="19049" y="62801"/>
                </a:cubicBezTo>
                <a:lnTo>
                  <a:pt x="71168" y="62801"/>
                </a:lnTo>
                <a:cubicBezTo>
                  <a:pt x="72232" y="67439"/>
                  <a:pt x="76680" y="70917"/>
                  <a:pt x="81804" y="70917"/>
                </a:cubicBezTo>
                <a:cubicBezTo>
                  <a:pt x="87026" y="70917"/>
                  <a:pt x="91087" y="67439"/>
                  <a:pt x="92441" y="62801"/>
                </a:cubicBezTo>
                <a:lnTo>
                  <a:pt x="100950" y="62801"/>
                </a:lnTo>
                <a:cubicBezTo>
                  <a:pt x="102594" y="62801"/>
                  <a:pt x="103658" y="61642"/>
                  <a:pt x="103658" y="60000"/>
                </a:cubicBezTo>
                <a:cubicBezTo>
                  <a:pt x="103658" y="58357"/>
                  <a:pt x="102594" y="57294"/>
                  <a:pt x="100950" y="57294"/>
                </a:cubicBezTo>
                <a:close/>
                <a:moveTo>
                  <a:pt x="81804" y="65507"/>
                </a:moveTo>
                <a:cubicBezTo>
                  <a:pt x="78807" y="65507"/>
                  <a:pt x="76390" y="62995"/>
                  <a:pt x="76390" y="60000"/>
                </a:cubicBezTo>
                <a:cubicBezTo>
                  <a:pt x="76390" y="57004"/>
                  <a:pt x="78807" y="54589"/>
                  <a:pt x="81804" y="54589"/>
                </a:cubicBezTo>
                <a:cubicBezTo>
                  <a:pt x="84802" y="54589"/>
                  <a:pt x="87316" y="57004"/>
                  <a:pt x="87316" y="60000"/>
                </a:cubicBezTo>
                <a:cubicBezTo>
                  <a:pt x="87316" y="62995"/>
                  <a:pt x="84802" y="65507"/>
                  <a:pt x="81804" y="65507"/>
                </a:cubicBezTo>
                <a:close/>
                <a:moveTo>
                  <a:pt x="100950" y="27342"/>
                </a:moveTo>
                <a:lnTo>
                  <a:pt x="54246" y="27342"/>
                </a:lnTo>
                <a:cubicBezTo>
                  <a:pt x="53182" y="22705"/>
                  <a:pt x="48831" y="19130"/>
                  <a:pt x="43609" y="19130"/>
                </a:cubicBezTo>
                <a:cubicBezTo>
                  <a:pt x="38388" y="19130"/>
                  <a:pt x="34327" y="22705"/>
                  <a:pt x="32973" y="27342"/>
                </a:cubicBezTo>
                <a:lnTo>
                  <a:pt x="19049" y="27342"/>
                </a:lnTo>
                <a:cubicBezTo>
                  <a:pt x="17405" y="27342"/>
                  <a:pt x="16341" y="28405"/>
                  <a:pt x="16341" y="30048"/>
                </a:cubicBezTo>
                <a:cubicBezTo>
                  <a:pt x="16341" y="31690"/>
                  <a:pt x="17405" y="32753"/>
                  <a:pt x="19049" y="32753"/>
                </a:cubicBezTo>
                <a:lnTo>
                  <a:pt x="32973" y="32753"/>
                </a:lnTo>
                <a:cubicBezTo>
                  <a:pt x="34037" y="37391"/>
                  <a:pt x="38388" y="40966"/>
                  <a:pt x="43609" y="40966"/>
                </a:cubicBezTo>
                <a:cubicBezTo>
                  <a:pt x="48831" y="40966"/>
                  <a:pt x="52892" y="37391"/>
                  <a:pt x="54246" y="32753"/>
                </a:cubicBezTo>
                <a:lnTo>
                  <a:pt x="100950" y="32753"/>
                </a:lnTo>
                <a:cubicBezTo>
                  <a:pt x="102594" y="32753"/>
                  <a:pt x="103658" y="31690"/>
                  <a:pt x="103658" y="30048"/>
                </a:cubicBezTo>
                <a:cubicBezTo>
                  <a:pt x="103658" y="28405"/>
                  <a:pt x="102594" y="27342"/>
                  <a:pt x="100950" y="27342"/>
                </a:cubicBezTo>
                <a:close/>
                <a:moveTo>
                  <a:pt x="43609" y="35458"/>
                </a:moveTo>
                <a:cubicBezTo>
                  <a:pt x="40612" y="35458"/>
                  <a:pt x="38195" y="33043"/>
                  <a:pt x="38195" y="30048"/>
                </a:cubicBezTo>
                <a:cubicBezTo>
                  <a:pt x="38195" y="27053"/>
                  <a:pt x="40612" y="24541"/>
                  <a:pt x="43609" y="24541"/>
                </a:cubicBezTo>
                <a:cubicBezTo>
                  <a:pt x="46607" y="24541"/>
                  <a:pt x="49121" y="27053"/>
                  <a:pt x="49121" y="30048"/>
                </a:cubicBezTo>
                <a:cubicBezTo>
                  <a:pt x="49121" y="33043"/>
                  <a:pt x="46607" y="35458"/>
                  <a:pt x="43609" y="35458"/>
                </a:cubicBezTo>
                <a:close/>
                <a:moveTo>
                  <a:pt x="109073" y="0"/>
                </a:moveTo>
                <a:lnTo>
                  <a:pt x="10829" y="0"/>
                </a:lnTo>
                <a:cubicBezTo>
                  <a:pt x="4834" y="0"/>
                  <a:pt x="0" y="4927"/>
                  <a:pt x="0" y="10917"/>
                </a:cubicBezTo>
                <a:lnTo>
                  <a:pt x="0" y="109082"/>
                </a:lnTo>
                <a:cubicBezTo>
                  <a:pt x="0" y="115072"/>
                  <a:pt x="4834" y="120000"/>
                  <a:pt x="10829" y="120000"/>
                </a:cubicBezTo>
                <a:lnTo>
                  <a:pt x="109073" y="120000"/>
                </a:lnTo>
                <a:cubicBezTo>
                  <a:pt x="115165" y="120000"/>
                  <a:pt x="120000" y="115072"/>
                  <a:pt x="120000" y="109082"/>
                </a:cubicBezTo>
                <a:lnTo>
                  <a:pt x="120000" y="10917"/>
                </a:lnTo>
                <a:cubicBezTo>
                  <a:pt x="120000" y="4927"/>
                  <a:pt x="115165" y="0"/>
                  <a:pt x="109073" y="0"/>
                </a:cubicBezTo>
                <a:close/>
                <a:moveTo>
                  <a:pt x="114585" y="109082"/>
                </a:moveTo>
                <a:cubicBezTo>
                  <a:pt x="114585" y="112077"/>
                  <a:pt x="112070" y="114589"/>
                  <a:pt x="109073" y="114589"/>
                </a:cubicBezTo>
                <a:lnTo>
                  <a:pt x="10829" y="114589"/>
                </a:lnTo>
                <a:cubicBezTo>
                  <a:pt x="7832" y="114589"/>
                  <a:pt x="5414" y="112077"/>
                  <a:pt x="5414" y="109082"/>
                </a:cubicBezTo>
                <a:lnTo>
                  <a:pt x="5414" y="10917"/>
                </a:lnTo>
                <a:cubicBezTo>
                  <a:pt x="5414" y="7922"/>
                  <a:pt x="7832" y="5507"/>
                  <a:pt x="10829" y="5507"/>
                </a:cubicBezTo>
                <a:lnTo>
                  <a:pt x="109073" y="5507"/>
                </a:lnTo>
                <a:cubicBezTo>
                  <a:pt x="112070" y="5507"/>
                  <a:pt x="114585" y="7922"/>
                  <a:pt x="114585" y="10917"/>
                </a:cubicBezTo>
                <a:lnTo>
                  <a:pt x="114585" y="109082"/>
                </a:ln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16"/>
          <p:cNvSpPr/>
          <p:nvPr/>
        </p:nvSpPr>
        <p:spPr>
          <a:xfrm>
            <a:off x="4731854" y="5885464"/>
            <a:ext cx="363000" cy="363000"/>
          </a:xfrm>
          <a:custGeom>
            <a:avLst/>
            <a:gdLst/>
            <a:ahLst/>
            <a:cxnLst/>
            <a:rect l="l" t="t" r="r" b="b"/>
            <a:pathLst>
              <a:path w="120000" h="120000" extrusionOk="0">
                <a:moveTo>
                  <a:pt x="115951" y="47903"/>
                </a:moveTo>
                <a:lnTo>
                  <a:pt x="110168" y="46554"/>
                </a:lnTo>
                <a:cubicBezTo>
                  <a:pt x="109108" y="42216"/>
                  <a:pt x="107180" y="37879"/>
                  <a:pt x="105060" y="34024"/>
                </a:cubicBezTo>
                <a:lnTo>
                  <a:pt x="108048" y="28915"/>
                </a:lnTo>
                <a:cubicBezTo>
                  <a:pt x="108819" y="26987"/>
                  <a:pt x="109686" y="24771"/>
                  <a:pt x="108048" y="23132"/>
                </a:cubicBezTo>
                <a:lnTo>
                  <a:pt x="96867" y="12048"/>
                </a:lnTo>
                <a:cubicBezTo>
                  <a:pt x="96096" y="11180"/>
                  <a:pt x="95228" y="10891"/>
                  <a:pt x="94457" y="10891"/>
                </a:cubicBezTo>
                <a:cubicBezTo>
                  <a:pt x="93301" y="10891"/>
                  <a:pt x="92240" y="11469"/>
                  <a:pt x="91180" y="12048"/>
                </a:cubicBezTo>
                <a:lnTo>
                  <a:pt x="85975" y="15036"/>
                </a:lnTo>
                <a:cubicBezTo>
                  <a:pt x="82216" y="12819"/>
                  <a:pt x="77879" y="10891"/>
                  <a:pt x="73445" y="9831"/>
                </a:cubicBezTo>
                <a:lnTo>
                  <a:pt x="72096" y="4144"/>
                </a:lnTo>
                <a:cubicBezTo>
                  <a:pt x="71614" y="2216"/>
                  <a:pt x="70265" y="0"/>
                  <a:pt x="68048" y="0"/>
                </a:cubicBezTo>
                <a:lnTo>
                  <a:pt x="51951" y="0"/>
                </a:lnTo>
                <a:cubicBezTo>
                  <a:pt x="49831" y="0"/>
                  <a:pt x="48481" y="1927"/>
                  <a:pt x="47903" y="4144"/>
                </a:cubicBezTo>
                <a:lnTo>
                  <a:pt x="46554" y="9831"/>
                </a:lnTo>
                <a:cubicBezTo>
                  <a:pt x="42216" y="10891"/>
                  <a:pt x="37879" y="12819"/>
                  <a:pt x="34024" y="15036"/>
                </a:cubicBezTo>
                <a:lnTo>
                  <a:pt x="28915" y="12048"/>
                </a:lnTo>
                <a:cubicBezTo>
                  <a:pt x="28048" y="11469"/>
                  <a:pt x="26698" y="10891"/>
                  <a:pt x="25638" y="10891"/>
                </a:cubicBezTo>
                <a:cubicBezTo>
                  <a:pt x="24771" y="10891"/>
                  <a:pt x="24000" y="11180"/>
                  <a:pt x="23132" y="12048"/>
                </a:cubicBezTo>
                <a:lnTo>
                  <a:pt x="12048" y="23132"/>
                </a:lnTo>
                <a:cubicBezTo>
                  <a:pt x="10409" y="24771"/>
                  <a:pt x="11180" y="26987"/>
                  <a:pt x="12048" y="28915"/>
                </a:cubicBezTo>
                <a:lnTo>
                  <a:pt x="15036" y="34024"/>
                </a:lnTo>
                <a:cubicBezTo>
                  <a:pt x="12819" y="37879"/>
                  <a:pt x="10891" y="42216"/>
                  <a:pt x="9831" y="46554"/>
                </a:cubicBezTo>
                <a:lnTo>
                  <a:pt x="4144" y="47903"/>
                </a:lnTo>
                <a:cubicBezTo>
                  <a:pt x="2216" y="48481"/>
                  <a:pt x="0" y="49831"/>
                  <a:pt x="0" y="51951"/>
                </a:cubicBezTo>
                <a:lnTo>
                  <a:pt x="0" y="68048"/>
                </a:lnTo>
                <a:cubicBezTo>
                  <a:pt x="0" y="70265"/>
                  <a:pt x="1927" y="71325"/>
                  <a:pt x="4144" y="72096"/>
                </a:cubicBezTo>
                <a:lnTo>
                  <a:pt x="9831" y="73445"/>
                </a:lnTo>
                <a:cubicBezTo>
                  <a:pt x="10891" y="77879"/>
                  <a:pt x="12819" y="82216"/>
                  <a:pt x="15036" y="85975"/>
                </a:cubicBezTo>
                <a:lnTo>
                  <a:pt x="12048" y="91180"/>
                </a:lnTo>
                <a:cubicBezTo>
                  <a:pt x="10891" y="92819"/>
                  <a:pt x="10409" y="95228"/>
                  <a:pt x="12048" y="96867"/>
                </a:cubicBezTo>
                <a:lnTo>
                  <a:pt x="23132" y="108048"/>
                </a:lnTo>
                <a:cubicBezTo>
                  <a:pt x="24000" y="108819"/>
                  <a:pt x="24771" y="108819"/>
                  <a:pt x="25638" y="108819"/>
                </a:cubicBezTo>
                <a:cubicBezTo>
                  <a:pt x="26698" y="108819"/>
                  <a:pt x="27759" y="108337"/>
                  <a:pt x="28915" y="108048"/>
                </a:cubicBezTo>
                <a:lnTo>
                  <a:pt x="34024" y="105060"/>
                </a:lnTo>
                <a:cubicBezTo>
                  <a:pt x="37879" y="107180"/>
                  <a:pt x="42216" y="109108"/>
                  <a:pt x="46554" y="110168"/>
                </a:cubicBezTo>
                <a:lnTo>
                  <a:pt x="47903" y="115951"/>
                </a:lnTo>
                <a:cubicBezTo>
                  <a:pt x="48481" y="117783"/>
                  <a:pt x="49831" y="120000"/>
                  <a:pt x="51951" y="120000"/>
                </a:cubicBezTo>
                <a:lnTo>
                  <a:pt x="68048" y="120000"/>
                </a:lnTo>
                <a:cubicBezTo>
                  <a:pt x="70265" y="120000"/>
                  <a:pt x="71325" y="118072"/>
                  <a:pt x="72096" y="115951"/>
                </a:cubicBezTo>
                <a:lnTo>
                  <a:pt x="73445" y="110168"/>
                </a:lnTo>
                <a:cubicBezTo>
                  <a:pt x="77879" y="109108"/>
                  <a:pt x="82216" y="107180"/>
                  <a:pt x="85975" y="105060"/>
                </a:cubicBezTo>
                <a:lnTo>
                  <a:pt x="91180" y="108048"/>
                </a:lnTo>
                <a:cubicBezTo>
                  <a:pt x="92240" y="108626"/>
                  <a:pt x="93301" y="108819"/>
                  <a:pt x="94457" y="108819"/>
                </a:cubicBezTo>
                <a:cubicBezTo>
                  <a:pt x="95228" y="108819"/>
                  <a:pt x="96096" y="108626"/>
                  <a:pt x="96867" y="108048"/>
                </a:cubicBezTo>
                <a:lnTo>
                  <a:pt x="108048" y="96867"/>
                </a:lnTo>
                <a:cubicBezTo>
                  <a:pt x="109686" y="95228"/>
                  <a:pt x="109108" y="93108"/>
                  <a:pt x="108048" y="91180"/>
                </a:cubicBezTo>
                <a:lnTo>
                  <a:pt x="105060" y="85975"/>
                </a:lnTo>
                <a:cubicBezTo>
                  <a:pt x="107180" y="82216"/>
                  <a:pt x="109108" y="77879"/>
                  <a:pt x="110168" y="73445"/>
                </a:cubicBezTo>
                <a:lnTo>
                  <a:pt x="115951" y="72096"/>
                </a:lnTo>
                <a:cubicBezTo>
                  <a:pt x="117783" y="71614"/>
                  <a:pt x="120000" y="70265"/>
                  <a:pt x="120000" y="68048"/>
                </a:cubicBezTo>
                <a:lnTo>
                  <a:pt x="120000" y="51951"/>
                </a:lnTo>
                <a:cubicBezTo>
                  <a:pt x="120000" y="49831"/>
                  <a:pt x="118072" y="48481"/>
                  <a:pt x="115951" y="47903"/>
                </a:cubicBezTo>
                <a:close/>
                <a:moveTo>
                  <a:pt x="114602" y="66698"/>
                </a:moveTo>
                <a:lnTo>
                  <a:pt x="114602" y="66698"/>
                </a:lnTo>
                <a:lnTo>
                  <a:pt x="108819" y="68048"/>
                </a:lnTo>
                <a:cubicBezTo>
                  <a:pt x="106987" y="68626"/>
                  <a:pt x="105349" y="69975"/>
                  <a:pt x="105060" y="71903"/>
                </a:cubicBezTo>
                <a:cubicBezTo>
                  <a:pt x="103903" y="75662"/>
                  <a:pt x="102361" y="79518"/>
                  <a:pt x="100433" y="82987"/>
                </a:cubicBezTo>
                <a:cubicBezTo>
                  <a:pt x="99373" y="84626"/>
                  <a:pt x="99373" y="86843"/>
                  <a:pt x="100433" y="88481"/>
                </a:cubicBezTo>
                <a:lnTo>
                  <a:pt x="103421" y="93301"/>
                </a:lnTo>
                <a:lnTo>
                  <a:pt x="93879" y="102843"/>
                </a:lnTo>
                <a:lnTo>
                  <a:pt x="93879" y="102843"/>
                </a:lnTo>
                <a:lnTo>
                  <a:pt x="88963" y="99855"/>
                </a:lnTo>
                <a:cubicBezTo>
                  <a:pt x="88192" y="99373"/>
                  <a:pt x="87132" y="99084"/>
                  <a:pt x="86265" y="99084"/>
                </a:cubicBezTo>
                <a:cubicBezTo>
                  <a:pt x="85493" y="99084"/>
                  <a:pt x="84337" y="99373"/>
                  <a:pt x="83566" y="99855"/>
                </a:cubicBezTo>
                <a:cubicBezTo>
                  <a:pt x="80000" y="101783"/>
                  <a:pt x="76240" y="103421"/>
                  <a:pt x="72385" y="104481"/>
                </a:cubicBezTo>
                <a:cubicBezTo>
                  <a:pt x="70457" y="105060"/>
                  <a:pt x="69108" y="106409"/>
                  <a:pt x="68626" y="108337"/>
                </a:cubicBezTo>
                <a:lnTo>
                  <a:pt x="67180" y="114024"/>
                </a:lnTo>
                <a:lnTo>
                  <a:pt x="67180" y="114024"/>
                </a:lnTo>
                <a:lnTo>
                  <a:pt x="53879" y="114024"/>
                </a:lnTo>
                <a:lnTo>
                  <a:pt x="52530" y="108337"/>
                </a:lnTo>
                <a:cubicBezTo>
                  <a:pt x="51951" y="106409"/>
                  <a:pt x="50602" y="104771"/>
                  <a:pt x="48771" y="104481"/>
                </a:cubicBezTo>
                <a:cubicBezTo>
                  <a:pt x="44915" y="103421"/>
                  <a:pt x="41156" y="101783"/>
                  <a:pt x="37590" y="99855"/>
                </a:cubicBezTo>
                <a:cubicBezTo>
                  <a:pt x="36722" y="99373"/>
                  <a:pt x="35662" y="99084"/>
                  <a:pt x="34891" y="99084"/>
                </a:cubicBezTo>
                <a:cubicBezTo>
                  <a:pt x="33734" y="99084"/>
                  <a:pt x="32963" y="99373"/>
                  <a:pt x="32096" y="99855"/>
                </a:cubicBezTo>
                <a:lnTo>
                  <a:pt x="27277" y="102843"/>
                </a:lnTo>
                <a:lnTo>
                  <a:pt x="27277" y="102843"/>
                </a:lnTo>
                <a:lnTo>
                  <a:pt x="17734" y="93301"/>
                </a:lnTo>
                <a:lnTo>
                  <a:pt x="20722" y="88481"/>
                </a:lnTo>
                <a:cubicBezTo>
                  <a:pt x="21783" y="86843"/>
                  <a:pt x="21783" y="84626"/>
                  <a:pt x="20722" y="82987"/>
                </a:cubicBezTo>
                <a:cubicBezTo>
                  <a:pt x="18506" y="79518"/>
                  <a:pt x="17156" y="75662"/>
                  <a:pt x="16096" y="71903"/>
                </a:cubicBezTo>
                <a:cubicBezTo>
                  <a:pt x="15518" y="69975"/>
                  <a:pt x="14168" y="68626"/>
                  <a:pt x="12240" y="68048"/>
                </a:cubicBezTo>
                <a:lnTo>
                  <a:pt x="6843" y="66698"/>
                </a:lnTo>
                <a:lnTo>
                  <a:pt x="6843" y="66698"/>
                </a:lnTo>
                <a:lnTo>
                  <a:pt x="6843" y="53397"/>
                </a:lnTo>
                <a:lnTo>
                  <a:pt x="12530" y="51951"/>
                </a:lnTo>
                <a:cubicBezTo>
                  <a:pt x="14457" y="51469"/>
                  <a:pt x="16096" y="50120"/>
                  <a:pt x="16385" y="48192"/>
                </a:cubicBezTo>
                <a:cubicBezTo>
                  <a:pt x="17445" y="44337"/>
                  <a:pt x="19084" y="40578"/>
                  <a:pt x="21012" y="37012"/>
                </a:cubicBezTo>
                <a:cubicBezTo>
                  <a:pt x="22072" y="35373"/>
                  <a:pt x="22072" y="33253"/>
                  <a:pt x="21012" y="31614"/>
                </a:cubicBezTo>
                <a:lnTo>
                  <a:pt x="18024" y="26698"/>
                </a:lnTo>
                <a:lnTo>
                  <a:pt x="18024" y="26698"/>
                </a:lnTo>
                <a:lnTo>
                  <a:pt x="27469" y="17156"/>
                </a:lnTo>
                <a:lnTo>
                  <a:pt x="32385" y="20144"/>
                </a:lnTo>
                <a:cubicBezTo>
                  <a:pt x="33253" y="20722"/>
                  <a:pt x="34313" y="21012"/>
                  <a:pt x="35084" y="21012"/>
                </a:cubicBezTo>
                <a:cubicBezTo>
                  <a:pt x="35951" y="21012"/>
                  <a:pt x="37012" y="20722"/>
                  <a:pt x="37879" y="20144"/>
                </a:cubicBezTo>
                <a:cubicBezTo>
                  <a:pt x="41349" y="18313"/>
                  <a:pt x="45204" y="16674"/>
                  <a:pt x="48963" y="15518"/>
                </a:cubicBezTo>
                <a:cubicBezTo>
                  <a:pt x="50891" y="15036"/>
                  <a:pt x="52240" y="13686"/>
                  <a:pt x="52819" y="11759"/>
                </a:cubicBezTo>
                <a:lnTo>
                  <a:pt x="54168" y="6072"/>
                </a:lnTo>
                <a:lnTo>
                  <a:pt x="67469" y="6072"/>
                </a:lnTo>
                <a:lnTo>
                  <a:pt x="67469" y="6072"/>
                </a:lnTo>
                <a:lnTo>
                  <a:pt x="68819" y="11759"/>
                </a:lnTo>
                <a:cubicBezTo>
                  <a:pt x="69397" y="13686"/>
                  <a:pt x="70746" y="15228"/>
                  <a:pt x="72674" y="15518"/>
                </a:cubicBezTo>
                <a:cubicBezTo>
                  <a:pt x="76433" y="16674"/>
                  <a:pt x="80289" y="18313"/>
                  <a:pt x="83855" y="20144"/>
                </a:cubicBezTo>
                <a:cubicBezTo>
                  <a:pt x="84626" y="20722"/>
                  <a:pt x="85686" y="21012"/>
                  <a:pt x="86554" y="21012"/>
                </a:cubicBezTo>
                <a:cubicBezTo>
                  <a:pt x="87614" y="21012"/>
                  <a:pt x="88481" y="20722"/>
                  <a:pt x="89253" y="20144"/>
                </a:cubicBezTo>
                <a:lnTo>
                  <a:pt x="94168" y="17156"/>
                </a:lnTo>
                <a:lnTo>
                  <a:pt x="103710" y="26698"/>
                </a:lnTo>
                <a:lnTo>
                  <a:pt x="103710" y="26698"/>
                </a:lnTo>
                <a:lnTo>
                  <a:pt x="100722" y="31614"/>
                </a:lnTo>
                <a:cubicBezTo>
                  <a:pt x="99566" y="33253"/>
                  <a:pt x="99566" y="35373"/>
                  <a:pt x="100722" y="37012"/>
                </a:cubicBezTo>
                <a:cubicBezTo>
                  <a:pt x="102554" y="40578"/>
                  <a:pt x="104192" y="44337"/>
                  <a:pt x="105349" y="48192"/>
                </a:cubicBezTo>
                <a:cubicBezTo>
                  <a:pt x="105831" y="50120"/>
                  <a:pt x="107180" y="51469"/>
                  <a:pt x="109108" y="51951"/>
                </a:cubicBezTo>
                <a:lnTo>
                  <a:pt x="114795" y="53397"/>
                </a:lnTo>
                <a:lnTo>
                  <a:pt x="114795" y="66698"/>
                </a:lnTo>
                <a:lnTo>
                  <a:pt x="114602" y="66698"/>
                </a:lnTo>
                <a:close/>
                <a:moveTo>
                  <a:pt x="60144" y="32674"/>
                </a:moveTo>
                <a:cubicBezTo>
                  <a:pt x="45204" y="32674"/>
                  <a:pt x="32963" y="44915"/>
                  <a:pt x="32963" y="59855"/>
                </a:cubicBezTo>
                <a:cubicBezTo>
                  <a:pt x="32963" y="74891"/>
                  <a:pt x="45204" y="87132"/>
                  <a:pt x="60144" y="87132"/>
                </a:cubicBezTo>
                <a:cubicBezTo>
                  <a:pt x="75084" y="87132"/>
                  <a:pt x="87325" y="74891"/>
                  <a:pt x="87325" y="59855"/>
                </a:cubicBezTo>
                <a:cubicBezTo>
                  <a:pt x="87325" y="44915"/>
                  <a:pt x="75084" y="32674"/>
                  <a:pt x="60144" y="32674"/>
                </a:cubicBezTo>
                <a:close/>
                <a:moveTo>
                  <a:pt x="60144" y="81638"/>
                </a:moveTo>
                <a:cubicBezTo>
                  <a:pt x="48192" y="81638"/>
                  <a:pt x="38361" y="71903"/>
                  <a:pt x="38361" y="59855"/>
                </a:cubicBezTo>
                <a:cubicBezTo>
                  <a:pt x="38361" y="47903"/>
                  <a:pt x="48192" y="38168"/>
                  <a:pt x="60144" y="38168"/>
                </a:cubicBezTo>
                <a:cubicBezTo>
                  <a:pt x="72096" y="38168"/>
                  <a:pt x="81927" y="47903"/>
                  <a:pt x="81927" y="59855"/>
                </a:cubicBezTo>
                <a:cubicBezTo>
                  <a:pt x="81927" y="71903"/>
                  <a:pt x="72096" y="81638"/>
                  <a:pt x="60144" y="81638"/>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16"/>
          <p:cNvSpPr/>
          <p:nvPr/>
        </p:nvSpPr>
        <p:spPr>
          <a:xfrm>
            <a:off x="5428001" y="5885464"/>
            <a:ext cx="363000" cy="363000"/>
          </a:xfrm>
          <a:custGeom>
            <a:avLst/>
            <a:gdLst/>
            <a:ahLst/>
            <a:cxnLst/>
            <a:rect l="l" t="t" r="r" b="b"/>
            <a:pathLst>
              <a:path w="120000" h="120000" extrusionOk="0">
                <a:moveTo>
                  <a:pt x="60144" y="27277"/>
                </a:moveTo>
                <a:cubicBezTo>
                  <a:pt x="42216" y="27277"/>
                  <a:pt x="27469" y="41927"/>
                  <a:pt x="27469" y="59855"/>
                </a:cubicBezTo>
                <a:cubicBezTo>
                  <a:pt x="27469" y="77879"/>
                  <a:pt x="42216" y="92530"/>
                  <a:pt x="60144" y="92530"/>
                </a:cubicBezTo>
                <a:cubicBezTo>
                  <a:pt x="78072" y="92530"/>
                  <a:pt x="92722" y="77879"/>
                  <a:pt x="92722" y="59855"/>
                </a:cubicBezTo>
                <a:cubicBezTo>
                  <a:pt x="92722" y="41927"/>
                  <a:pt x="78072" y="27277"/>
                  <a:pt x="60144" y="27277"/>
                </a:cubicBezTo>
                <a:close/>
                <a:moveTo>
                  <a:pt x="60144" y="32674"/>
                </a:moveTo>
                <a:cubicBezTo>
                  <a:pt x="69397" y="32674"/>
                  <a:pt x="77493" y="37301"/>
                  <a:pt x="82409" y="44337"/>
                </a:cubicBezTo>
                <a:lnTo>
                  <a:pt x="68048" y="52530"/>
                </a:lnTo>
                <a:cubicBezTo>
                  <a:pt x="66120" y="50409"/>
                  <a:pt x="63132" y="49253"/>
                  <a:pt x="60144" y="49253"/>
                </a:cubicBezTo>
                <a:cubicBezTo>
                  <a:pt x="57156" y="49253"/>
                  <a:pt x="54168" y="50602"/>
                  <a:pt x="52240" y="52530"/>
                </a:cubicBezTo>
                <a:lnTo>
                  <a:pt x="37783" y="44337"/>
                </a:lnTo>
                <a:cubicBezTo>
                  <a:pt x="42698" y="37301"/>
                  <a:pt x="50891" y="32674"/>
                  <a:pt x="60144" y="32674"/>
                </a:cubicBezTo>
                <a:close/>
                <a:moveTo>
                  <a:pt x="57445" y="87132"/>
                </a:moveTo>
                <a:cubicBezTo>
                  <a:pt x="43566" y="85686"/>
                  <a:pt x="32963" y="74024"/>
                  <a:pt x="32963" y="59855"/>
                </a:cubicBezTo>
                <a:cubicBezTo>
                  <a:pt x="32963" y="56096"/>
                  <a:pt x="33734" y="52530"/>
                  <a:pt x="35084" y="48963"/>
                </a:cubicBezTo>
                <a:lnTo>
                  <a:pt x="49542" y="57156"/>
                </a:lnTo>
                <a:cubicBezTo>
                  <a:pt x="49253" y="58024"/>
                  <a:pt x="49253" y="59084"/>
                  <a:pt x="49253" y="59855"/>
                </a:cubicBezTo>
                <a:cubicBezTo>
                  <a:pt x="49253" y="65060"/>
                  <a:pt x="52819" y="69108"/>
                  <a:pt x="57445" y="70457"/>
                </a:cubicBezTo>
                <a:lnTo>
                  <a:pt x="57445" y="87132"/>
                </a:lnTo>
                <a:close/>
                <a:moveTo>
                  <a:pt x="54650" y="59855"/>
                </a:moveTo>
                <a:cubicBezTo>
                  <a:pt x="54650" y="56867"/>
                  <a:pt x="57156" y="54457"/>
                  <a:pt x="60144" y="54457"/>
                </a:cubicBezTo>
                <a:cubicBezTo>
                  <a:pt x="63132" y="54457"/>
                  <a:pt x="65542" y="56867"/>
                  <a:pt x="65542" y="59855"/>
                </a:cubicBezTo>
                <a:cubicBezTo>
                  <a:pt x="65542" y="62843"/>
                  <a:pt x="63132" y="65349"/>
                  <a:pt x="60144" y="65349"/>
                </a:cubicBezTo>
                <a:cubicBezTo>
                  <a:pt x="57156" y="65349"/>
                  <a:pt x="54650" y="62843"/>
                  <a:pt x="54650" y="59855"/>
                </a:cubicBezTo>
                <a:close/>
                <a:moveTo>
                  <a:pt x="87325" y="59855"/>
                </a:moveTo>
                <a:cubicBezTo>
                  <a:pt x="87325" y="74024"/>
                  <a:pt x="76722" y="85493"/>
                  <a:pt x="62843" y="87132"/>
                </a:cubicBezTo>
                <a:lnTo>
                  <a:pt x="62843" y="70457"/>
                </a:lnTo>
                <a:cubicBezTo>
                  <a:pt x="67469" y="69397"/>
                  <a:pt x="71036" y="65060"/>
                  <a:pt x="71036" y="59855"/>
                </a:cubicBezTo>
                <a:cubicBezTo>
                  <a:pt x="71036" y="59084"/>
                  <a:pt x="70746" y="58024"/>
                  <a:pt x="70746" y="57156"/>
                </a:cubicBezTo>
                <a:lnTo>
                  <a:pt x="85108" y="48963"/>
                </a:lnTo>
                <a:cubicBezTo>
                  <a:pt x="86554" y="52530"/>
                  <a:pt x="87325" y="56096"/>
                  <a:pt x="87325" y="59855"/>
                </a:cubicBezTo>
                <a:close/>
                <a:moveTo>
                  <a:pt x="115855" y="47903"/>
                </a:moveTo>
                <a:lnTo>
                  <a:pt x="110168" y="46554"/>
                </a:lnTo>
                <a:cubicBezTo>
                  <a:pt x="109108" y="42216"/>
                  <a:pt x="107180" y="37879"/>
                  <a:pt x="104963" y="34024"/>
                </a:cubicBezTo>
                <a:lnTo>
                  <a:pt x="107951" y="28915"/>
                </a:lnTo>
                <a:cubicBezTo>
                  <a:pt x="108819" y="26987"/>
                  <a:pt x="109590" y="24771"/>
                  <a:pt x="107951" y="23132"/>
                </a:cubicBezTo>
                <a:lnTo>
                  <a:pt x="96867" y="12048"/>
                </a:lnTo>
                <a:cubicBezTo>
                  <a:pt x="96000" y="11180"/>
                  <a:pt x="95228" y="10891"/>
                  <a:pt x="94361" y="10891"/>
                </a:cubicBezTo>
                <a:cubicBezTo>
                  <a:pt x="93301" y="10891"/>
                  <a:pt x="92240" y="11469"/>
                  <a:pt x="91180" y="12048"/>
                </a:cubicBezTo>
                <a:lnTo>
                  <a:pt x="85975" y="15036"/>
                </a:lnTo>
                <a:cubicBezTo>
                  <a:pt x="82120" y="12819"/>
                  <a:pt x="77783" y="10891"/>
                  <a:pt x="73445" y="9831"/>
                </a:cubicBezTo>
                <a:lnTo>
                  <a:pt x="72096" y="4144"/>
                </a:lnTo>
                <a:cubicBezTo>
                  <a:pt x="71518" y="2216"/>
                  <a:pt x="70168" y="0"/>
                  <a:pt x="68048" y="0"/>
                </a:cubicBezTo>
                <a:lnTo>
                  <a:pt x="51951" y="0"/>
                </a:lnTo>
                <a:cubicBezTo>
                  <a:pt x="49831" y="0"/>
                  <a:pt x="48385" y="1927"/>
                  <a:pt x="47903" y="4144"/>
                </a:cubicBezTo>
                <a:lnTo>
                  <a:pt x="46554" y="9831"/>
                </a:lnTo>
                <a:cubicBezTo>
                  <a:pt x="42216" y="10891"/>
                  <a:pt x="37783" y="12819"/>
                  <a:pt x="34024" y="15036"/>
                </a:cubicBezTo>
                <a:lnTo>
                  <a:pt x="28819" y="12048"/>
                </a:lnTo>
                <a:cubicBezTo>
                  <a:pt x="28048" y="11469"/>
                  <a:pt x="26698" y="10891"/>
                  <a:pt x="25542" y="10891"/>
                </a:cubicBezTo>
                <a:cubicBezTo>
                  <a:pt x="24771" y="10891"/>
                  <a:pt x="23903" y="11180"/>
                  <a:pt x="23132" y="12048"/>
                </a:cubicBezTo>
                <a:lnTo>
                  <a:pt x="11951" y="23132"/>
                </a:lnTo>
                <a:cubicBezTo>
                  <a:pt x="10313" y="24771"/>
                  <a:pt x="11180" y="26987"/>
                  <a:pt x="11951" y="28915"/>
                </a:cubicBezTo>
                <a:lnTo>
                  <a:pt x="14939" y="34024"/>
                </a:lnTo>
                <a:cubicBezTo>
                  <a:pt x="12819" y="37879"/>
                  <a:pt x="10891" y="42216"/>
                  <a:pt x="9831" y="46554"/>
                </a:cubicBezTo>
                <a:lnTo>
                  <a:pt x="4048" y="47903"/>
                </a:lnTo>
                <a:cubicBezTo>
                  <a:pt x="2216" y="48481"/>
                  <a:pt x="0" y="49831"/>
                  <a:pt x="0" y="51951"/>
                </a:cubicBezTo>
                <a:lnTo>
                  <a:pt x="0" y="68048"/>
                </a:lnTo>
                <a:cubicBezTo>
                  <a:pt x="0" y="70265"/>
                  <a:pt x="1927" y="71325"/>
                  <a:pt x="4048" y="72096"/>
                </a:cubicBezTo>
                <a:lnTo>
                  <a:pt x="9831" y="73445"/>
                </a:lnTo>
                <a:cubicBezTo>
                  <a:pt x="10891" y="77879"/>
                  <a:pt x="12819" y="82216"/>
                  <a:pt x="14939" y="85975"/>
                </a:cubicBezTo>
                <a:lnTo>
                  <a:pt x="11951" y="91180"/>
                </a:lnTo>
                <a:cubicBezTo>
                  <a:pt x="10891" y="92819"/>
                  <a:pt x="10313" y="95228"/>
                  <a:pt x="11951" y="96867"/>
                </a:cubicBezTo>
                <a:lnTo>
                  <a:pt x="23132" y="108048"/>
                </a:lnTo>
                <a:cubicBezTo>
                  <a:pt x="23903" y="108819"/>
                  <a:pt x="24771" y="108819"/>
                  <a:pt x="25542" y="108819"/>
                </a:cubicBezTo>
                <a:cubicBezTo>
                  <a:pt x="26698" y="108819"/>
                  <a:pt x="27759" y="108337"/>
                  <a:pt x="28819" y="108048"/>
                </a:cubicBezTo>
                <a:lnTo>
                  <a:pt x="34024" y="105060"/>
                </a:lnTo>
                <a:cubicBezTo>
                  <a:pt x="37783" y="107180"/>
                  <a:pt x="42216" y="109108"/>
                  <a:pt x="46554" y="110168"/>
                </a:cubicBezTo>
                <a:lnTo>
                  <a:pt x="47903" y="115951"/>
                </a:lnTo>
                <a:cubicBezTo>
                  <a:pt x="48385" y="117783"/>
                  <a:pt x="49831" y="120000"/>
                  <a:pt x="51951" y="120000"/>
                </a:cubicBezTo>
                <a:lnTo>
                  <a:pt x="68048" y="120000"/>
                </a:lnTo>
                <a:cubicBezTo>
                  <a:pt x="70168" y="120000"/>
                  <a:pt x="71228" y="118072"/>
                  <a:pt x="72096" y="115951"/>
                </a:cubicBezTo>
                <a:lnTo>
                  <a:pt x="73445" y="110168"/>
                </a:lnTo>
                <a:cubicBezTo>
                  <a:pt x="77783" y="109108"/>
                  <a:pt x="82120" y="107180"/>
                  <a:pt x="85975" y="105060"/>
                </a:cubicBezTo>
                <a:lnTo>
                  <a:pt x="91180" y="108048"/>
                </a:lnTo>
                <a:cubicBezTo>
                  <a:pt x="92240" y="108626"/>
                  <a:pt x="93301" y="108819"/>
                  <a:pt x="94361" y="108819"/>
                </a:cubicBezTo>
                <a:cubicBezTo>
                  <a:pt x="95228" y="108819"/>
                  <a:pt x="96000" y="108626"/>
                  <a:pt x="96867" y="108048"/>
                </a:cubicBezTo>
                <a:lnTo>
                  <a:pt x="107951" y="96867"/>
                </a:lnTo>
                <a:cubicBezTo>
                  <a:pt x="109590" y="95228"/>
                  <a:pt x="109108" y="93108"/>
                  <a:pt x="107951" y="91180"/>
                </a:cubicBezTo>
                <a:lnTo>
                  <a:pt x="104963" y="85975"/>
                </a:lnTo>
                <a:cubicBezTo>
                  <a:pt x="107180" y="82216"/>
                  <a:pt x="109108" y="77879"/>
                  <a:pt x="110168" y="73445"/>
                </a:cubicBezTo>
                <a:lnTo>
                  <a:pt x="115855" y="72096"/>
                </a:lnTo>
                <a:cubicBezTo>
                  <a:pt x="117783" y="71614"/>
                  <a:pt x="120000" y="70265"/>
                  <a:pt x="120000" y="68048"/>
                </a:cubicBezTo>
                <a:lnTo>
                  <a:pt x="120000" y="51951"/>
                </a:lnTo>
                <a:cubicBezTo>
                  <a:pt x="120000" y="49831"/>
                  <a:pt x="118072" y="48481"/>
                  <a:pt x="115855" y="47903"/>
                </a:cubicBezTo>
                <a:close/>
                <a:moveTo>
                  <a:pt x="114506" y="66698"/>
                </a:moveTo>
                <a:lnTo>
                  <a:pt x="114506" y="66698"/>
                </a:lnTo>
                <a:lnTo>
                  <a:pt x="108819" y="68048"/>
                </a:lnTo>
                <a:cubicBezTo>
                  <a:pt x="106891" y="68626"/>
                  <a:pt x="105253" y="69975"/>
                  <a:pt x="104963" y="71903"/>
                </a:cubicBezTo>
                <a:cubicBezTo>
                  <a:pt x="103903" y="75662"/>
                  <a:pt x="102265" y="79518"/>
                  <a:pt x="100337" y="82987"/>
                </a:cubicBezTo>
                <a:cubicBezTo>
                  <a:pt x="99277" y="84626"/>
                  <a:pt x="99277" y="86843"/>
                  <a:pt x="100337" y="88481"/>
                </a:cubicBezTo>
                <a:lnTo>
                  <a:pt x="103421" y="93301"/>
                </a:lnTo>
                <a:lnTo>
                  <a:pt x="93879" y="102843"/>
                </a:lnTo>
                <a:lnTo>
                  <a:pt x="93879" y="102843"/>
                </a:lnTo>
                <a:lnTo>
                  <a:pt x="88963" y="99855"/>
                </a:lnTo>
                <a:cubicBezTo>
                  <a:pt x="88096" y="99373"/>
                  <a:pt x="87036" y="99084"/>
                  <a:pt x="86265" y="99084"/>
                </a:cubicBezTo>
                <a:cubicBezTo>
                  <a:pt x="85397" y="99084"/>
                  <a:pt x="84337" y="99373"/>
                  <a:pt x="83469" y="99855"/>
                </a:cubicBezTo>
                <a:cubicBezTo>
                  <a:pt x="80000" y="101783"/>
                  <a:pt x="76144" y="103421"/>
                  <a:pt x="72385" y="104481"/>
                </a:cubicBezTo>
                <a:cubicBezTo>
                  <a:pt x="70457" y="105060"/>
                  <a:pt x="69108" y="106409"/>
                  <a:pt x="68530" y="108337"/>
                </a:cubicBezTo>
                <a:lnTo>
                  <a:pt x="67180" y="114024"/>
                </a:lnTo>
                <a:lnTo>
                  <a:pt x="67180" y="114024"/>
                </a:lnTo>
                <a:lnTo>
                  <a:pt x="53879" y="114024"/>
                </a:lnTo>
                <a:lnTo>
                  <a:pt x="52530" y="108337"/>
                </a:lnTo>
                <a:cubicBezTo>
                  <a:pt x="51951" y="106409"/>
                  <a:pt x="50602" y="104771"/>
                  <a:pt x="48674" y="104481"/>
                </a:cubicBezTo>
                <a:cubicBezTo>
                  <a:pt x="44915" y="103421"/>
                  <a:pt x="41060" y="101783"/>
                  <a:pt x="37590" y="99855"/>
                </a:cubicBezTo>
                <a:cubicBezTo>
                  <a:pt x="36722" y="99373"/>
                  <a:pt x="35662" y="99084"/>
                  <a:pt x="34795" y="99084"/>
                </a:cubicBezTo>
                <a:cubicBezTo>
                  <a:pt x="33734" y="99084"/>
                  <a:pt x="32963" y="99373"/>
                  <a:pt x="32096" y="99855"/>
                </a:cubicBezTo>
                <a:lnTo>
                  <a:pt x="27180" y="102843"/>
                </a:lnTo>
                <a:lnTo>
                  <a:pt x="27180" y="102843"/>
                </a:lnTo>
                <a:lnTo>
                  <a:pt x="17734" y="93301"/>
                </a:lnTo>
                <a:lnTo>
                  <a:pt x="20722" y="88481"/>
                </a:lnTo>
                <a:cubicBezTo>
                  <a:pt x="21783" y="86843"/>
                  <a:pt x="21783" y="84626"/>
                  <a:pt x="20722" y="82987"/>
                </a:cubicBezTo>
                <a:cubicBezTo>
                  <a:pt x="18506" y="79518"/>
                  <a:pt x="17156" y="75662"/>
                  <a:pt x="16096" y="71903"/>
                </a:cubicBezTo>
                <a:cubicBezTo>
                  <a:pt x="15518" y="69975"/>
                  <a:pt x="14168" y="68626"/>
                  <a:pt x="12240" y="68048"/>
                </a:cubicBezTo>
                <a:lnTo>
                  <a:pt x="6843" y="66698"/>
                </a:lnTo>
                <a:lnTo>
                  <a:pt x="6843" y="66698"/>
                </a:lnTo>
                <a:lnTo>
                  <a:pt x="6843" y="53397"/>
                </a:lnTo>
                <a:lnTo>
                  <a:pt x="12530" y="51951"/>
                </a:lnTo>
                <a:cubicBezTo>
                  <a:pt x="14457" y="51469"/>
                  <a:pt x="16096" y="50120"/>
                  <a:pt x="16289" y="48192"/>
                </a:cubicBezTo>
                <a:cubicBezTo>
                  <a:pt x="17445" y="44337"/>
                  <a:pt x="19084" y="40578"/>
                  <a:pt x="20915" y="37012"/>
                </a:cubicBezTo>
                <a:cubicBezTo>
                  <a:pt x="22072" y="35373"/>
                  <a:pt x="22072" y="33253"/>
                  <a:pt x="20915" y="31614"/>
                </a:cubicBezTo>
                <a:lnTo>
                  <a:pt x="17927" y="26698"/>
                </a:lnTo>
                <a:lnTo>
                  <a:pt x="17927" y="26698"/>
                </a:lnTo>
                <a:lnTo>
                  <a:pt x="27469" y="17156"/>
                </a:lnTo>
                <a:lnTo>
                  <a:pt x="32385" y="20144"/>
                </a:lnTo>
                <a:cubicBezTo>
                  <a:pt x="33156" y="20722"/>
                  <a:pt x="34313" y="21012"/>
                  <a:pt x="35084" y="21012"/>
                </a:cubicBezTo>
                <a:cubicBezTo>
                  <a:pt x="35951" y="21012"/>
                  <a:pt x="37012" y="20722"/>
                  <a:pt x="37783" y="20144"/>
                </a:cubicBezTo>
                <a:cubicBezTo>
                  <a:pt x="41349" y="18313"/>
                  <a:pt x="45204" y="16674"/>
                  <a:pt x="48963" y="15518"/>
                </a:cubicBezTo>
                <a:cubicBezTo>
                  <a:pt x="50891" y="15036"/>
                  <a:pt x="52240" y="13686"/>
                  <a:pt x="52819" y="11759"/>
                </a:cubicBezTo>
                <a:lnTo>
                  <a:pt x="54168" y="6072"/>
                </a:lnTo>
                <a:lnTo>
                  <a:pt x="67469" y="6072"/>
                </a:lnTo>
                <a:lnTo>
                  <a:pt x="67469" y="6072"/>
                </a:lnTo>
                <a:lnTo>
                  <a:pt x="68819" y="11759"/>
                </a:lnTo>
                <a:cubicBezTo>
                  <a:pt x="69397" y="13686"/>
                  <a:pt x="70746" y="15228"/>
                  <a:pt x="72674" y="15518"/>
                </a:cubicBezTo>
                <a:cubicBezTo>
                  <a:pt x="76433" y="16674"/>
                  <a:pt x="80289" y="18313"/>
                  <a:pt x="83759" y="20144"/>
                </a:cubicBezTo>
                <a:cubicBezTo>
                  <a:pt x="84626" y="20722"/>
                  <a:pt x="85686" y="21012"/>
                  <a:pt x="86554" y="21012"/>
                </a:cubicBezTo>
                <a:cubicBezTo>
                  <a:pt x="87614" y="21012"/>
                  <a:pt x="88385" y="20722"/>
                  <a:pt x="89253" y="20144"/>
                </a:cubicBezTo>
                <a:lnTo>
                  <a:pt x="94168" y="17156"/>
                </a:lnTo>
                <a:lnTo>
                  <a:pt x="103614" y="26698"/>
                </a:lnTo>
                <a:lnTo>
                  <a:pt x="103614" y="26698"/>
                </a:lnTo>
                <a:lnTo>
                  <a:pt x="100626" y="31614"/>
                </a:lnTo>
                <a:cubicBezTo>
                  <a:pt x="99566" y="33253"/>
                  <a:pt x="99566" y="35373"/>
                  <a:pt x="100626" y="37012"/>
                </a:cubicBezTo>
                <a:cubicBezTo>
                  <a:pt x="102554" y="40578"/>
                  <a:pt x="104192" y="44337"/>
                  <a:pt x="105253" y="48192"/>
                </a:cubicBezTo>
                <a:cubicBezTo>
                  <a:pt x="105831" y="50120"/>
                  <a:pt x="107180" y="51469"/>
                  <a:pt x="109108" y="51951"/>
                </a:cubicBezTo>
                <a:lnTo>
                  <a:pt x="114795" y="53397"/>
                </a:lnTo>
                <a:lnTo>
                  <a:pt x="114795" y="66698"/>
                </a:lnTo>
                <a:lnTo>
                  <a:pt x="114506" y="66698"/>
                </a:ln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16"/>
          <p:cNvSpPr/>
          <p:nvPr/>
        </p:nvSpPr>
        <p:spPr>
          <a:xfrm>
            <a:off x="6124149" y="5885464"/>
            <a:ext cx="363000" cy="363000"/>
          </a:xfrm>
          <a:custGeom>
            <a:avLst/>
            <a:gdLst/>
            <a:ahLst/>
            <a:cxnLst/>
            <a:rect l="l" t="t" r="r" b="b"/>
            <a:pathLst>
              <a:path w="120000" h="120000" extrusionOk="0">
                <a:moveTo>
                  <a:pt x="109073" y="0"/>
                </a:moveTo>
                <a:lnTo>
                  <a:pt x="10829" y="0"/>
                </a:lnTo>
                <a:cubicBezTo>
                  <a:pt x="4834" y="0"/>
                  <a:pt x="0" y="4927"/>
                  <a:pt x="0" y="10917"/>
                </a:cubicBezTo>
                <a:lnTo>
                  <a:pt x="0" y="109082"/>
                </a:lnTo>
                <a:cubicBezTo>
                  <a:pt x="0" y="115072"/>
                  <a:pt x="4834" y="120000"/>
                  <a:pt x="10829" y="120000"/>
                </a:cubicBezTo>
                <a:lnTo>
                  <a:pt x="109073" y="120000"/>
                </a:lnTo>
                <a:cubicBezTo>
                  <a:pt x="115165" y="120000"/>
                  <a:pt x="120000" y="115072"/>
                  <a:pt x="120000" y="109082"/>
                </a:cubicBezTo>
                <a:lnTo>
                  <a:pt x="120000" y="10917"/>
                </a:lnTo>
                <a:cubicBezTo>
                  <a:pt x="120000" y="4927"/>
                  <a:pt x="115165" y="0"/>
                  <a:pt x="109073" y="0"/>
                </a:cubicBezTo>
                <a:close/>
                <a:moveTo>
                  <a:pt x="5414" y="10917"/>
                </a:moveTo>
                <a:cubicBezTo>
                  <a:pt x="5414" y="7922"/>
                  <a:pt x="7832" y="5507"/>
                  <a:pt x="10829" y="5507"/>
                </a:cubicBezTo>
                <a:lnTo>
                  <a:pt x="24270" y="5507"/>
                </a:lnTo>
                <a:cubicBezTo>
                  <a:pt x="22917" y="15265"/>
                  <a:pt x="15278" y="23188"/>
                  <a:pt x="5414" y="24347"/>
                </a:cubicBezTo>
                <a:lnTo>
                  <a:pt x="5414" y="10917"/>
                </a:lnTo>
                <a:close/>
                <a:moveTo>
                  <a:pt x="5414" y="30048"/>
                </a:moveTo>
                <a:cubicBezTo>
                  <a:pt x="18275" y="28695"/>
                  <a:pt x="28622" y="18550"/>
                  <a:pt x="29685" y="5507"/>
                </a:cubicBezTo>
                <a:lnTo>
                  <a:pt x="57244" y="5507"/>
                </a:lnTo>
                <a:lnTo>
                  <a:pt x="57244" y="9565"/>
                </a:lnTo>
                <a:lnTo>
                  <a:pt x="57244" y="9565"/>
                </a:lnTo>
                <a:lnTo>
                  <a:pt x="51829" y="10917"/>
                </a:lnTo>
                <a:cubicBezTo>
                  <a:pt x="49895" y="11497"/>
                  <a:pt x="48251" y="12850"/>
                  <a:pt x="47961" y="14782"/>
                </a:cubicBezTo>
                <a:cubicBezTo>
                  <a:pt x="46897" y="18550"/>
                  <a:pt x="45253" y="22415"/>
                  <a:pt x="43319" y="25990"/>
                </a:cubicBezTo>
                <a:cubicBezTo>
                  <a:pt x="42256" y="27536"/>
                  <a:pt x="42256" y="29758"/>
                  <a:pt x="43319" y="31400"/>
                </a:cubicBezTo>
                <a:lnTo>
                  <a:pt x="46317" y="36328"/>
                </a:lnTo>
                <a:lnTo>
                  <a:pt x="36841" y="45893"/>
                </a:lnTo>
                <a:lnTo>
                  <a:pt x="36841" y="45893"/>
                </a:lnTo>
                <a:lnTo>
                  <a:pt x="31909" y="42898"/>
                </a:lnTo>
                <a:cubicBezTo>
                  <a:pt x="31039" y="42318"/>
                  <a:pt x="29975" y="42028"/>
                  <a:pt x="29202" y="42028"/>
                </a:cubicBezTo>
                <a:cubicBezTo>
                  <a:pt x="28331" y="42028"/>
                  <a:pt x="27268" y="42318"/>
                  <a:pt x="26398" y="42898"/>
                </a:cubicBezTo>
                <a:cubicBezTo>
                  <a:pt x="22917" y="44734"/>
                  <a:pt x="19049" y="46376"/>
                  <a:pt x="15278" y="47536"/>
                </a:cubicBezTo>
                <a:cubicBezTo>
                  <a:pt x="13344" y="48019"/>
                  <a:pt x="11990" y="49371"/>
                  <a:pt x="11410" y="51304"/>
                </a:cubicBezTo>
                <a:lnTo>
                  <a:pt x="10056" y="57004"/>
                </a:lnTo>
                <a:lnTo>
                  <a:pt x="10056" y="57004"/>
                </a:lnTo>
                <a:lnTo>
                  <a:pt x="5414" y="57004"/>
                </a:lnTo>
                <a:lnTo>
                  <a:pt x="5414" y="30048"/>
                </a:lnTo>
                <a:close/>
                <a:moveTo>
                  <a:pt x="95439" y="114589"/>
                </a:moveTo>
                <a:lnTo>
                  <a:pt x="76390" y="114589"/>
                </a:lnTo>
                <a:cubicBezTo>
                  <a:pt x="72812" y="109951"/>
                  <a:pt x="70878" y="104444"/>
                  <a:pt x="70878" y="98164"/>
                </a:cubicBezTo>
                <a:cubicBezTo>
                  <a:pt x="70878" y="94396"/>
                  <a:pt x="71748" y="90821"/>
                  <a:pt x="73102" y="87342"/>
                </a:cubicBezTo>
                <a:lnTo>
                  <a:pt x="87510" y="95458"/>
                </a:lnTo>
                <a:cubicBezTo>
                  <a:pt x="87316" y="96328"/>
                  <a:pt x="87316" y="97391"/>
                  <a:pt x="87316" y="98164"/>
                </a:cubicBezTo>
                <a:cubicBezTo>
                  <a:pt x="87316" y="103381"/>
                  <a:pt x="90797" y="107439"/>
                  <a:pt x="95439" y="108888"/>
                </a:cubicBezTo>
                <a:lnTo>
                  <a:pt x="95439" y="114589"/>
                </a:lnTo>
                <a:close/>
                <a:moveTo>
                  <a:pt x="92731" y="98164"/>
                </a:moveTo>
                <a:cubicBezTo>
                  <a:pt x="92731" y="95169"/>
                  <a:pt x="95245" y="92753"/>
                  <a:pt x="98243" y="92753"/>
                </a:cubicBezTo>
                <a:cubicBezTo>
                  <a:pt x="101240" y="92753"/>
                  <a:pt x="103658" y="95169"/>
                  <a:pt x="103658" y="98164"/>
                </a:cubicBezTo>
                <a:cubicBezTo>
                  <a:pt x="103658" y="101159"/>
                  <a:pt x="101240" y="103671"/>
                  <a:pt x="98243" y="103671"/>
                </a:cubicBezTo>
                <a:cubicBezTo>
                  <a:pt x="95245" y="103671"/>
                  <a:pt x="92731" y="101159"/>
                  <a:pt x="92731" y="98164"/>
                </a:cubicBezTo>
                <a:close/>
                <a:moveTo>
                  <a:pt x="114585" y="109082"/>
                </a:moveTo>
                <a:cubicBezTo>
                  <a:pt x="114585" y="112077"/>
                  <a:pt x="112070" y="114589"/>
                  <a:pt x="109073" y="114589"/>
                </a:cubicBezTo>
                <a:lnTo>
                  <a:pt x="100950" y="114589"/>
                </a:lnTo>
                <a:lnTo>
                  <a:pt x="100950" y="108888"/>
                </a:lnTo>
                <a:cubicBezTo>
                  <a:pt x="105592" y="107729"/>
                  <a:pt x="109073" y="103381"/>
                  <a:pt x="109073" y="98164"/>
                </a:cubicBezTo>
                <a:cubicBezTo>
                  <a:pt x="109073" y="97391"/>
                  <a:pt x="108879" y="96328"/>
                  <a:pt x="108879" y="95458"/>
                </a:cubicBezTo>
                <a:lnTo>
                  <a:pt x="114585" y="92173"/>
                </a:lnTo>
                <a:lnTo>
                  <a:pt x="114585" y="109082"/>
                </a:lnTo>
                <a:close/>
                <a:moveTo>
                  <a:pt x="114585" y="85893"/>
                </a:moveTo>
                <a:lnTo>
                  <a:pt x="106075" y="90531"/>
                </a:lnTo>
                <a:cubicBezTo>
                  <a:pt x="104238" y="88405"/>
                  <a:pt x="101240" y="87342"/>
                  <a:pt x="98243" y="87342"/>
                </a:cubicBezTo>
                <a:cubicBezTo>
                  <a:pt x="95245" y="87342"/>
                  <a:pt x="92151" y="88695"/>
                  <a:pt x="90314" y="90531"/>
                </a:cubicBezTo>
                <a:lnTo>
                  <a:pt x="75809" y="82415"/>
                </a:lnTo>
                <a:cubicBezTo>
                  <a:pt x="80741" y="75265"/>
                  <a:pt x="88960" y="70628"/>
                  <a:pt x="98243" y="70628"/>
                </a:cubicBezTo>
                <a:cubicBezTo>
                  <a:pt x="104431" y="70628"/>
                  <a:pt x="109943" y="72850"/>
                  <a:pt x="114585" y="76135"/>
                </a:cubicBezTo>
                <a:lnTo>
                  <a:pt x="114585" y="85893"/>
                </a:lnTo>
                <a:close/>
                <a:moveTo>
                  <a:pt x="114585" y="70144"/>
                </a:moveTo>
                <a:cubicBezTo>
                  <a:pt x="109653" y="67439"/>
                  <a:pt x="104238" y="65507"/>
                  <a:pt x="98243" y="65507"/>
                </a:cubicBezTo>
                <a:cubicBezTo>
                  <a:pt x="80161" y="65507"/>
                  <a:pt x="65463" y="80193"/>
                  <a:pt x="65463" y="98164"/>
                </a:cubicBezTo>
                <a:cubicBezTo>
                  <a:pt x="65463" y="104251"/>
                  <a:pt x="67107" y="109661"/>
                  <a:pt x="70104" y="114589"/>
                </a:cubicBezTo>
                <a:lnTo>
                  <a:pt x="46124" y="114589"/>
                </a:lnTo>
                <a:lnTo>
                  <a:pt x="43609" y="105797"/>
                </a:lnTo>
                <a:lnTo>
                  <a:pt x="48831" y="103091"/>
                </a:lnTo>
                <a:cubicBezTo>
                  <a:pt x="50475" y="102028"/>
                  <a:pt x="51539" y="100386"/>
                  <a:pt x="51539" y="98164"/>
                </a:cubicBezTo>
                <a:cubicBezTo>
                  <a:pt x="51539" y="94106"/>
                  <a:pt x="52119" y="90048"/>
                  <a:pt x="53182" y="86183"/>
                </a:cubicBezTo>
                <a:cubicBezTo>
                  <a:pt x="53763" y="84347"/>
                  <a:pt x="53182" y="82125"/>
                  <a:pt x="51829" y="80772"/>
                </a:cubicBezTo>
                <a:lnTo>
                  <a:pt x="47671" y="76618"/>
                </a:lnTo>
                <a:lnTo>
                  <a:pt x="47671" y="76618"/>
                </a:lnTo>
                <a:lnTo>
                  <a:pt x="54536" y="64927"/>
                </a:lnTo>
                <a:lnTo>
                  <a:pt x="60241" y="66570"/>
                </a:lnTo>
                <a:cubicBezTo>
                  <a:pt x="62175" y="67149"/>
                  <a:pt x="64399" y="66570"/>
                  <a:pt x="65753" y="65217"/>
                </a:cubicBezTo>
                <a:cubicBezTo>
                  <a:pt x="68751" y="62222"/>
                  <a:pt x="71748" y="59806"/>
                  <a:pt x="75229" y="57874"/>
                </a:cubicBezTo>
                <a:cubicBezTo>
                  <a:pt x="76873" y="56714"/>
                  <a:pt x="78033" y="55169"/>
                  <a:pt x="78033" y="52946"/>
                </a:cubicBezTo>
                <a:lnTo>
                  <a:pt x="78033" y="47246"/>
                </a:lnTo>
                <a:lnTo>
                  <a:pt x="78033" y="47246"/>
                </a:lnTo>
                <a:lnTo>
                  <a:pt x="91087" y="43671"/>
                </a:lnTo>
                <a:lnTo>
                  <a:pt x="93795" y="48888"/>
                </a:lnTo>
                <a:cubicBezTo>
                  <a:pt x="94375" y="49661"/>
                  <a:pt x="94955" y="50531"/>
                  <a:pt x="95729" y="51014"/>
                </a:cubicBezTo>
                <a:cubicBezTo>
                  <a:pt x="96599" y="51594"/>
                  <a:pt x="97373" y="51884"/>
                  <a:pt x="98436" y="51884"/>
                </a:cubicBezTo>
                <a:cubicBezTo>
                  <a:pt x="102594" y="51884"/>
                  <a:pt x="106655" y="52367"/>
                  <a:pt x="110523" y="53526"/>
                </a:cubicBezTo>
                <a:cubicBezTo>
                  <a:pt x="111877" y="53719"/>
                  <a:pt x="113521" y="53526"/>
                  <a:pt x="114875" y="52657"/>
                </a:cubicBezTo>
                <a:lnTo>
                  <a:pt x="114875" y="70144"/>
                </a:lnTo>
                <a:lnTo>
                  <a:pt x="114585" y="70144"/>
                </a:lnTo>
                <a:close/>
                <a:moveTo>
                  <a:pt x="114585" y="45024"/>
                </a:moveTo>
                <a:lnTo>
                  <a:pt x="111587" y="48019"/>
                </a:lnTo>
                <a:cubicBezTo>
                  <a:pt x="107236" y="46956"/>
                  <a:pt x="102594" y="46376"/>
                  <a:pt x="98243" y="46376"/>
                </a:cubicBezTo>
                <a:lnTo>
                  <a:pt x="95245" y="41256"/>
                </a:lnTo>
                <a:cubicBezTo>
                  <a:pt x="94665" y="40096"/>
                  <a:pt x="93795" y="39323"/>
                  <a:pt x="93021" y="38743"/>
                </a:cubicBezTo>
                <a:cubicBezTo>
                  <a:pt x="92151" y="38260"/>
                  <a:pt x="91377" y="38260"/>
                  <a:pt x="90314" y="38454"/>
                </a:cubicBezTo>
                <a:lnTo>
                  <a:pt x="74746" y="42608"/>
                </a:lnTo>
                <a:cubicBezTo>
                  <a:pt x="72522" y="43091"/>
                  <a:pt x="72038" y="45314"/>
                  <a:pt x="72038" y="47536"/>
                </a:cubicBezTo>
                <a:lnTo>
                  <a:pt x="72038" y="53526"/>
                </a:lnTo>
                <a:cubicBezTo>
                  <a:pt x="68170" y="55652"/>
                  <a:pt x="64399" y="58357"/>
                  <a:pt x="61112" y="61642"/>
                </a:cubicBezTo>
                <a:lnTo>
                  <a:pt x="55310" y="60000"/>
                </a:lnTo>
                <a:cubicBezTo>
                  <a:pt x="53473" y="59516"/>
                  <a:pt x="50958" y="59516"/>
                  <a:pt x="49895" y="61352"/>
                </a:cubicBezTo>
                <a:lnTo>
                  <a:pt x="41966" y="75265"/>
                </a:lnTo>
                <a:cubicBezTo>
                  <a:pt x="40902" y="77198"/>
                  <a:pt x="41966" y="79130"/>
                  <a:pt x="43319" y="80772"/>
                </a:cubicBezTo>
                <a:lnTo>
                  <a:pt x="47671" y="84830"/>
                </a:lnTo>
                <a:cubicBezTo>
                  <a:pt x="46607" y="89178"/>
                  <a:pt x="46124" y="93816"/>
                  <a:pt x="46124" y="98164"/>
                </a:cubicBezTo>
                <a:lnTo>
                  <a:pt x="40902" y="101159"/>
                </a:lnTo>
                <a:cubicBezTo>
                  <a:pt x="39258" y="102318"/>
                  <a:pt x="37614" y="103961"/>
                  <a:pt x="38195" y="106086"/>
                </a:cubicBezTo>
                <a:lnTo>
                  <a:pt x="40322" y="114589"/>
                </a:lnTo>
                <a:lnTo>
                  <a:pt x="10829" y="114589"/>
                </a:lnTo>
                <a:cubicBezTo>
                  <a:pt x="7832" y="114589"/>
                  <a:pt x="5414" y="112077"/>
                  <a:pt x="5414" y="109082"/>
                </a:cubicBezTo>
                <a:lnTo>
                  <a:pt x="5414" y="62801"/>
                </a:lnTo>
                <a:lnTo>
                  <a:pt x="10636" y="62801"/>
                </a:lnTo>
                <a:cubicBezTo>
                  <a:pt x="12763" y="62801"/>
                  <a:pt x="13827" y="60869"/>
                  <a:pt x="14697" y="58647"/>
                </a:cubicBezTo>
                <a:lnTo>
                  <a:pt x="16051" y="52946"/>
                </a:lnTo>
                <a:cubicBezTo>
                  <a:pt x="20402" y="51884"/>
                  <a:pt x="24754" y="49951"/>
                  <a:pt x="28622" y="47729"/>
                </a:cubicBezTo>
                <a:lnTo>
                  <a:pt x="33843" y="50724"/>
                </a:lnTo>
                <a:cubicBezTo>
                  <a:pt x="34907" y="51304"/>
                  <a:pt x="35970" y="51594"/>
                  <a:pt x="37034" y="51594"/>
                </a:cubicBezTo>
                <a:cubicBezTo>
                  <a:pt x="37904" y="51594"/>
                  <a:pt x="38678" y="51304"/>
                  <a:pt x="39548" y="50724"/>
                </a:cubicBezTo>
                <a:lnTo>
                  <a:pt x="50668" y="39613"/>
                </a:lnTo>
                <a:cubicBezTo>
                  <a:pt x="52312" y="37971"/>
                  <a:pt x="51829" y="35748"/>
                  <a:pt x="50668" y="33816"/>
                </a:cubicBezTo>
                <a:lnTo>
                  <a:pt x="47671" y="28695"/>
                </a:lnTo>
                <a:cubicBezTo>
                  <a:pt x="49895" y="24830"/>
                  <a:pt x="51829" y="20483"/>
                  <a:pt x="52892" y="16135"/>
                </a:cubicBezTo>
                <a:lnTo>
                  <a:pt x="58597" y="14782"/>
                </a:lnTo>
                <a:cubicBezTo>
                  <a:pt x="60531" y="14202"/>
                  <a:pt x="62755" y="12850"/>
                  <a:pt x="62755" y="10724"/>
                </a:cubicBezTo>
                <a:lnTo>
                  <a:pt x="62755" y="5507"/>
                </a:lnTo>
                <a:lnTo>
                  <a:pt x="109073" y="5507"/>
                </a:lnTo>
                <a:cubicBezTo>
                  <a:pt x="112070" y="5507"/>
                  <a:pt x="114585" y="7922"/>
                  <a:pt x="114585" y="10917"/>
                </a:cubicBezTo>
                <a:lnTo>
                  <a:pt x="114585" y="45024"/>
                </a:ln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16"/>
          <p:cNvSpPr/>
          <p:nvPr/>
        </p:nvSpPr>
        <p:spPr>
          <a:xfrm>
            <a:off x="6810489" y="5914877"/>
            <a:ext cx="372300" cy="293700"/>
          </a:xfrm>
          <a:custGeom>
            <a:avLst/>
            <a:gdLst/>
            <a:ahLst/>
            <a:cxnLst/>
            <a:rect l="l" t="t" r="r" b="b"/>
            <a:pathLst>
              <a:path w="120000" h="120000" extrusionOk="0">
                <a:moveTo>
                  <a:pt x="87246" y="106653"/>
                </a:moveTo>
                <a:cubicBezTo>
                  <a:pt x="85603" y="106653"/>
                  <a:pt x="84541" y="108070"/>
                  <a:pt x="84541" y="110078"/>
                </a:cubicBezTo>
                <a:lnTo>
                  <a:pt x="84541" y="116692"/>
                </a:lnTo>
                <a:cubicBezTo>
                  <a:pt x="84541" y="118700"/>
                  <a:pt x="85603" y="120000"/>
                  <a:pt x="87246" y="120000"/>
                </a:cubicBezTo>
                <a:cubicBezTo>
                  <a:pt x="88888" y="120000"/>
                  <a:pt x="90048" y="118700"/>
                  <a:pt x="90048" y="116692"/>
                </a:cubicBezTo>
                <a:lnTo>
                  <a:pt x="90048" y="110078"/>
                </a:lnTo>
                <a:cubicBezTo>
                  <a:pt x="90048" y="108070"/>
                  <a:pt x="88888" y="106653"/>
                  <a:pt x="87246" y="106653"/>
                </a:cubicBezTo>
                <a:close/>
                <a:moveTo>
                  <a:pt x="19130" y="33425"/>
                </a:moveTo>
                <a:lnTo>
                  <a:pt x="100869" y="33425"/>
                </a:lnTo>
                <a:cubicBezTo>
                  <a:pt x="102512" y="33425"/>
                  <a:pt x="103671" y="32007"/>
                  <a:pt x="103671" y="30000"/>
                </a:cubicBezTo>
                <a:cubicBezTo>
                  <a:pt x="103671" y="27992"/>
                  <a:pt x="102512" y="26692"/>
                  <a:pt x="100869" y="26692"/>
                </a:cubicBezTo>
                <a:lnTo>
                  <a:pt x="19130" y="26692"/>
                </a:lnTo>
                <a:cubicBezTo>
                  <a:pt x="17487" y="26692"/>
                  <a:pt x="16425" y="27992"/>
                  <a:pt x="16425" y="30000"/>
                </a:cubicBezTo>
                <a:cubicBezTo>
                  <a:pt x="16425" y="32007"/>
                  <a:pt x="17487" y="33425"/>
                  <a:pt x="19130" y="33425"/>
                </a:cubicBezTo>
                <a:close/>
                <a:moveTo>
                  <a:pt x="32753" y="106653"/>
                </a:moveTo>
                <a:cubicBezTo>
                  <a:pt x="31111" y="106653"/>
                  <a:pt x="30048" y="108070"/>
                  <a:pt x="30048" y="110078"/>
                </a:cubicBezTo>
                <a:lnTo>
                  <a:pt x="30048" y="116692"/>
                </a:lnTo>
                <a:cubicBezTo>
                  <a:pt x="30048" y="118700"/>
                  <a:pt x="31111" y="120000"/>
                  <a:pt x="32753" y="120000"/>
                </a:cubicBezTo>
                <a:cubicBezTo>
                  <a:pt x="34396" y="120000"/>
                  <a:pt x="35458" y="118700"/>
                  <a:pt x="35458" y="116692"/>
                </a:cubicBezTo>
                <a:lnTo>
                  <a:pt x="35458" y="110078"/>
                </a:lnTo>
                <a:cubicBezTo>
                  <a:pt x="35458" y="108070"/>
                  <a:pt x="34396" y="106653"/>
                  <a:pt x="32753" y="106653"/>
                </a:cubicBezTo>
                <a:close/>
                <a:moveTo>
                  <a:pt x="114589" y="0"/>
                </a:moveTo>
                <a:lnTo>
                  <a:pt x="5507" y="0"/>
                </a:lnTo>
                <a:cubicBezTo>
                  <a:pt x="2512" y="0"/>
                  <a:pt x="0" y="3070"/>
                  <a:pt x="0" y="6732"/>
                </a:cubicBezTo>
                <a:lnTo>
                  <a:pt x="0" y="106653"/>
                </a:lnTo>
                <a:cubicBezTo>
                  <a:pt x="0" y="110314"/>
                  <a:pt x="2512" y="113385"/>
                  <a:pt x="5507" y="113385"/>
                </a:cubicBezTo>
                <a:lnTo>
                  <a:pt x="21835" y="113385"/>
                </a:lnTo>
                <a:cubicBezTo>
                  <a:pt x="23478" y="113385"/>
                  <a:pt x="24541" y="112086"/>
                  <a:pt x="24541" y="110078"/>
                </a:cubicBezTo>
                <a:cubicBezTo>
                  <a:pt x="24541" y="104409"/>
                  <a:pt x="28115" y="100039"/>
                  <a:pt x="32753" y="100039"/>
                </a:cubicBezTo>
                <a:cubicBezTo>
                  <a:pt x="37391" y="100039"/>
                  <a:pt x="40966" y="104409"/>
                  <a:pt x="40966" y="110078"/>
                </a:cubicBezTo>
                <a:cubicBezTo>
                  <a:pt x="40966" y="112086"/>
                  <a:pt x="42028" y="113385"/>
                  <a:pt x="43671" y="113385"/>
                </a:cubicBezTo>
                <a:lnTo>
                  <a:pt x="76328" y="113385"/>
                </a:lnTo>
                <a:cubicBezTo>
                  <a:pt x="77971" y="113385"/>
                  <a:pt x="79130" y="112086"/>
                  <a:pt x="79130" y="110078"/>
                </a:cubicBezTo>
                <a:cubicBezTo>
                  <a:pt x="79130" y="104409"/>
                  <a:pt x="82608" y="100039"/>
                  <a:pt x="87246" y="100039"/>
                </a:cubicBezTo>
                <a:cubicBezTo>
                  <a:pt x="91884" y="100039"/>
                  <a:pt x="95458" y="104409"/>
                  <a:pt x="95458" y="110078"/>
                </a:cubicBezTo>
                <a:cubicBezTo>
                  <a:pt x="95458" y="112086"/>
                  <a:pt x="96521" y="113385"/>
                  <a:pt x="98164" y="113385"/>
                </a:cubicBezTo>
                <a:lnTo>
                  <a:pt x="114589" y="113385"/>
                </a:lnTo>
                <a:cubicBezTo>
                  <a:pt x="117584" y="113385"/>
                  <a:pt x="120000" y="110314"/>
                  <a:pt x="120000" y="106653"/>
                </a:cubicBezTo>
                <a:lnTo>
                  <a:pt x="120000" y="6732"/>
                </a:lnTo>
                <a:cubicBezTo>
                  <a:pt x="120000" y="3070"/>
                  <a:pt x="117584" y="0"/>
                  <a:pt x="114589" y="0"/>
                </a:cubicBezTo>
                <a:close/>
                <a:moveTo>
                  <a:pt x="114589" y="106653"/>
                </a:moveTo>
                <a:lnTo>
                  <a:pt x="100676" y="106653"/>
                </a:lnTo>
                <a:cubicBezTo>
                  <a:pt x="99323" y="99094"/>
                  <a:pt x="93816" y="93425"/>
                  <a:pt x="87246" y="93425"/>
                </a:cubicBezTo>
                <a:cubicBezTo>
                  <a:pt x="80772" y="93425"/>
                  <a:pt x="75265" y="99094"/>
                  <a:pt x="73913" y="106653"/>
                </a:cubicBezTo>
                <a:lnTo>
                  <a:pt x="46086" y="106653"/>
                </a:lnTo>
                <a:cubicBezTo>
                  <a:pt x="44734" y="99094"/>
                  <a:pt x="39323" y="93425"/>
                  <a:pt x="32753" y="93425"/>
                </a:cubicBezTo>
                <a:cubicBezTo>
                  <a:pt x="26183" y="93425"/>
                  <a:pt x="20772" y="99094"/>
                  <a:pt x="19420" y="106653"/>
                </a:cubicBezTo>
                <a:lnTo>
                  <a:pt x="5507" y="106653"/>
                </a:lnTo>
                <a:lnTo>
                  <a:pt x="5507" y="6732"/>
                </a:lnTo>
                <a:lnTo>
                  <a:pt x="114589" y="6732"/>
                </a:lnTo>
                <a:lnTo>
                  <a:pt x="114589" y="106653"/>
                </a:lnTo>
                <a:close/>
                <a:moveTo>
                  <a:pt x="19130" y="73346"/>
                </a:moveTo>
                <a:lnTo>
                  <a:pt x="73623" y="73346"/>
                </a:lnTo>
                <a:cubicBezTo>
                  <a:pt x="75265" y="73346"/>
                  <a:pt x="76328" y="72047"/>
                  <a:pt x="76328" y="70039"/>
                </a:cubicBezTo>
                <a:cubicBezTo>
                  <a:pt x="76328" y="68031"/>
                  <a:pt x="75265" y="66732"/>
                  <a:pt x="73623" y="66732"/>
                </a:cubicBezTo>
                <a:lnTo>
                  <a:pt x="19130" y="66732"/>
                </a:lnTo>
                <a:cubicBezTo>
                  <a:pt x="17487" y="66732"/>
                  <a:pt x="16425" y="68031"/>
                  <a:pt x="16425" y="70039"/>
                </a:cubicBezTo>
                <a:cubicBezTo>
                  <a:pt x="16425" y="72047"/>
                  <a:pt x="17487" y="73346"/>
                  <a:pt x="19130" y="73346"/>
                </a:cubicBezTo>
                <a:close/>
                <a:moveTo>
                  <a:pt x="19130" y="60000"/>
                </a:moveTo>
                <a:lnTo>
                  <a:pt x="100869" y="60000"/>
                </a:lnTo>
                <a:cubicBezTo>
                  <a:pt x="102512" y="60000"/>
                  <a:pt x="103671" y="58700"/>
                  <a:pt x="103671" y="56692"/>
                </a:cubicBezTo>
                <a:cubicBezTo>
                  <a:pt x="103671" y="54685"/>
                  <a:pt x="102512" y="53385"/>
                  <a:pt x="100869" y="53385"/>
                </a:cubicBezTo>
                <a:lnTo>
                  <a:pt x="19130" y="53385"/>
                </a:lnTo>
                <a:cubicBezTo>
                  <a:pt x="17487" y="53385"/>
                  <a:pt x="16425" y="54685"/>
                  <a:pt x="16425" y="56692"/>
                </a:cubicBezTo>
                <a:cubicBezTo>
                  <a:pt x="16425" y="58700"/>
                  <a:pt x="17487" y="60000"/>
                  <a:pt x="19130" y="60000"/>
                </a:cubicBezTo>
                <a:close/>
                <a:moveTo>
                  <a:pt x="19130" y="46653"/>
                </a:moveTo>
                <a:lnTo>
                  <a:pt x="100869" y="46653"/>
                </a:lnTo>
                <a:cubicBezTo>
                  <a:pt x="102512" y="46653"/>
                  <a:pt x="103671" y="45354"/>
                  <a:pt x="103671" y="43346"/>
                </a:cubicBezTo>
                <a:cubicBezTo>
                  <a:pt x="103671" y="41338"/>
                  <a:pt x="102512" y="40039"/>
                  <a:pt x="100869" y="40039"/>
                </a:cubicBezTo>
                <a:lnTo>
                  <a:pt x="19130" y="40039"/>
                </a:lnTo>
                <a:cubicBezTo>
                  <a:pt x="17487" y="40039"/>
                  <a:pt x="16425" y="41338"/>
                  <a:pt x="16425" y="43346"/>
                </a:cubicBezTo>
                <a:cubicBezTo>
                  <a:pt x="16425" y="45354"/>
                  <a:pt x="17487" y="46653"/>
                  <a:pt x="19130" y="46653"/>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16"/>
          <p:cNvSpPr/>
          <p:nvPr/>
        </p:nvSpPr>
        <p:spPr>
          <a:xfrm>
            <a:off x="7409797" y="1718377"/>
            <a:ext cx="372300" cy="333300"/>
          </a:xfrm>
          <a:custGeom>
            <a:avLst/>
            <a:gdLst/>
            <a:ahLst/>
            <a:cxnLst/>
            <a:rect l="l" t="t" r="r" b="b"/>
            <a:pathLst>
              <a:path w="120000" h="120000" extrusionOk="0">
                <a:moveTo>
                  <a:pt x="90048" y="108085"/>
                </a:moveTo>
                <a:cubicBezTo>
                  <a:pt x="88405" y="108085"/>
                  <a:pt x="87246" y="109255"/>
                  <a:pt x="87246" y="111063"/>
                </a:cubicBezTo>
                <a:lnTo>
                  <a:pt x="87246" y="117021"/>
                </a:lnTo>
                <a:cubicBezTo>
                  <a:pt x="87246" y="118829"/>
                  <a:pt x="88405" y="120000"/>
                  <a:pt x="90048" y="120000"/>
                </a:cubicBezTo>
                <a:cubicBezTo>
                  <a:pt x="91594" y="120000"/>
                  <a:pt x="92753" y="118829"/>
                  <a:pt x="92753" y="117021"/>
                </a:cubicBezTo>
                <a:lnTo>
                  <a:pt x="92753" y="111063"/>
                </a:lnTo>
                <a:cubicBezTo>
                  <a:pt x="92753" y="109255"/>
                  <a:pt x="91594" y="108085"/>
                  <a:pt x="90048" y="108085"/>
                </a:cubicBezTo>
                <a:close/>
                <a:moveTo>
                  <a:pt x="13623" y="84042"/>
                </a:moveTo>
                <a:lnTo>
                  <a:pt x="5507" y="84042"/>
                </a:lnTo>
                <a:lnTo>
                  <a:pt x="5507" y="5957"/>
                </a:lnTo>
                <a:lnTo>
                  <a:pt x="92753" y="5957"/>
                </a:lnTo>
                <a:lnTo>
                  <a:pt x="92753" y="15000"/>
                </a:lnTo>
                <a:cubicBezTo>
                  <a:pt x="92753" y="16808"/>
                  <a:pt x="93816" y="17978"/>
                  <a:pt x="95458" y="17978"/>
                </a:cubicBezTo>
                <a:cubicBezTo>
                  <a:pt x="97101" y="17978"/>
                  <a:pt x="98164" y="16808"/>
                  <a:pt x="98164" y="15000"/>
                </a:cubicBezTo>
                <a:lnTo>
                  <a:pt x="98164" y="5957"/>
                </a:lnTo>
                <a:cubicBezTo>
                  <a:pt x="98164" y="2659"/>
                  <a:pt x="95748" y="0"/>
                  <a:pt x="92753" y="0"/>
                </a:cubicBezTo>
                <a:lnTo>
                  <a:pt x="5507" y="0"/>
                </a:lnTo>
                <a:cubicBezTo>
                  <a:pt x="2512" y="0"/>
                  <a:pt x="0" y="2659"/>
                  <a:pt x="0" y="5957"/>
                </a:cubicBezTo>
                <a:lnTo>
                  <a:pt x="0" y="84042"/>
                </a:lnTo>
                <a:cubicBezTo>
                  <a:pt x="0" y="87340"/>
                  <a:pt x="2512" y="90000"/>
                  <a:pt x="5507" y="90000"/>
                </a:cubicBezTo>
                <a:lnTo>
                  <a:pt x="13623" y="90000"/>
                </a:lnTo>
                <a:cubicBezTo>
                  <a:pt x="15265" y="90000"/>
                  <a:pt x="16425" y="88829"/>
                  <a:pt x="16425" y="87021"/>
                </a:cubicBezTo>
                <a:cubicBezTo>
                  <a:pt x="16425" y="85212"/>
                  <a:pt x="15265" y="84042"/>
                  <a:pt x="13623" y="84042"/>
                </a:cubicBezTo>
                <a:close/>
                <a:moveTo>
                  <a:pt x="51787" y="108085"/>
                </a:moveTo>
                <a:cubicBezTo>
                  <a:pt x="50241" y="108085"/>
                  <a:pt x="49082" y="109255"/>
                  <a:pt x="49082" y="111063"/>
                </a:cubicBezTo>
                <a:lnTo>
                  <a:pt x="49082" y="117021"/>
                </a:lnTo>
                <a:cubicBezTo>
                  <a:pt x="49082" y="118829"/>
                  <a:pt x="50241" y="120000"/>
                  <a:pt x="51787" y="120000"/>
                </a:cubicBezTo>
                <a:cubicBezTo>
                  <a:pt x="53429" y="120000"/>
                  <a:pt x="54589" y="118829"/>
                  <a:pt x="54589" y="117021"/>
                </a:cubicBezTo>
                <a:lnTo>
                  <a:pt x="54589" y="111063"/>
                </a:lnTo>
                <a:cubicBezTo>
                  <a:pt x="54589" y="109255"/>
                  <a:pt x="53429" y="108085"/>
                  <a:pt x="51787" y="108085"/>
                </a:cubicBezTo>
                <a:close/>
                <a:moveTo>
                  <a:pt x="40966" y="54042"/>
                </a:moveTo>
                <a:lnTo>
                  <a:pt x="100869" y="54042"/>
                </a:lnTo>
                <a:cubicBezTo>
                  <a:pt x="102512" y="54042"/>
                  <a:pt x="103671" y="52765"/>
                  <a:pt x="103671" y="50957"/>
                </a:cubicBezTo>
                <a:cubicBezTo>
                  <a:pt x="103671" y="49148"/>
                  <a:pt x="102512" y="47978"/>
                  <a:pt x="100869" y="47978"/>
                </a:cubicBezTo>
                <a:lnTo>
                  <a:pt x="40966" y="47978"/>
                </a:lnTo>
                <a:cubicBezTo>
                  <a:pt x="39323" y="47978"/>
                  <a:pt x="38164" y="49148"/>
                  <a:pt x="38164" y="50957"/>
                </a:cubicBezTo>
                <a:cubicBezTo>
                  <a:pt x="38164" y="52765"/>
                  <a:pt x="39323" y="54042"/>
                  <a:pt x="40966" y="54042"/>
                </a:cubicBezTo>
                <a:close/>
                <a:moveTo>
                  <a:pt x="114589" y="23936"/>
                </a:moveTo>
                <a:lnTo>
                  <a:pt x="27246" y="23936"/>
                </a:lnTo>
                <a:cubicBezTo>
                  <a:pt x="24251" y="23936"/>
                  <a:pt x="21835" y="26702"/>
                  <a:pt x="21835" y="30000"/>
                </a:cubicBezTo>
                <a:lnTo>
                  <a:pt x="21835" y="108085"/>
                </a:lnTo>
                <a:cubicBezTo>
                  <a:pt x="21835" y="111382"/>
                  <a:pt x="24251" y="114042"/>
                  <a:pt x="27246" y="114042"/>
                </a:cubicBezTo>
                <a:lnTo>
                  <a:pt x="40966" y="114042"/>
                </a:lnTo>
                <a:cubicBezTo>
                  <a:pt x="42512" y="114042"/>
                  <a:pt x="43671" y="112872"/>
                  <a:pt x="43671" y="111063"/>
                </a:cubicBezTo>
                <a:cubicBezTo>
                  <a:pt x="43671" y="105957"/>
                  <a:pt x="47149" y="102021"/>
                  <a:pt x="51787" y="102021"/>
                </a:cubicBezTo>
                <a:cubicBezTo>
                  <a:pt x="56425" y="102021"/>
                  <a:pt x="60000" y="105957"/>
                  <a:pt x="60000" y="111063"/>
                </a:cubicBezTo>
                <a:cubicBezTo>
                  <a:pt x="60000" y="112872"/>
                  <a:pt x="61062" y="114042"/>
                  <a:pt x="62705" y="114042"/>
                </a:cubicBezTo>
                <a:lnTo>
                  <a:pt x="79130" y="114042"/>
                </a:lnTo>
                <a:cubicBezTo>
                  <a:pt x="80772" y="114042"/>
                  <a:pt x="81835" y="112872"/>
                  <a:pt x="81835" y="111063"/>
                </a:cubicBezTo>
                <a:cubicBezTo>
                  <a:pt x="81835" y="105957"/>
                  <a:pt x="85410" y="102021"/>
                  <a:pt x="90048" y="102021"/>
                </a:cubicBezTo>
                <a:cubicBezTo>
                  <a:pt x="94685" y="102021"/>
                  <a:pt x="98164" y="105957"/>
                  <a:pt x="98164" y="111063"/>
                </a:cubicBezTo>
                <a:cubicBezTo>
                  <a:pt x="98164" y="112872"/>
                  <a:pt x="99323" y="114042"/>
                  <a:pt x="100869" y="114042"/>
                </a:cubicBezTo>
                <a:lnTo>
                  <a:pt x="114589" y="114042"/>
                </a:lnTo>
                <a:cubicBezTo>
                  <a:pt x="117584" y="114042"/>
                  <a:pt x="120000" y="111382"/>
                  <a:pt x="120000" y="108085"/>
                </a:cubicBezTo>
                <a:lnTo>
                  <a:pt x="120000" y="30000"/>
                </a:lnTo>
                <a:cubicBezTo>
                  <a:pt x="120000" y="26702"/>
                  <a:pt x="117584" y="23936"/>
                  <a:pt x="114589" y="23936"/>
                </a:cubicBezTo>
                <a:close/>
                <a:moveTo>
                  <a:pt x="114589" y="108085"/>
                </a:moveTo>
                <a:lnTo>
                  <a:pt x="103381" y="108085"/>
                </a:lnTo>
                <a:cubicBezTo>
                  <a:pt x="102028" y="101170"/>
                  <a:pt x="96521" y="96063"/>
                  <a:pt x="90048" y="96063"/>
                </a:cubicBezTo>
                <a:cubicBezTo>
                  <a:pt x="83478" y="96063"/>
                  <a:pt x="77971" y="101170"/>
                  <a:pt x="76618" y="108085"/>
                </a:cubicBezTo>
                <a:lnTo>
                  <a:pt x="65217" y="108085"/>
                </a:lnTo>
                <a:cubicBezTo>
                  <a:pt x="63864" y="101170"/>
                  <a:pt x="58357" y="96063"/>
                  <a:pt x="51787" y="96063"/>
                </a:cubicBezTo>
                <a:cubicBezTo>
                  <a:pt x="45314" y="96063"/>
                  <a:pt x="39806" y="101170"/>
                  <a:pt x="38454" y="108085"/>
                </a:cubicBezTo>
                <a:lnTo>
                  <a:pt x="27246" y="108085"/>
                </a:lnTo>
                <a:lnTo>
                  <a:pt x="27246" y="30000"/>
                </a:lnTo>
                <a:lnTo>
                  <a:pt x="114589" y="30000"/>
                </a:lnTo>
                <a:lnTo>
                  <a:pt x="114589" y="108085"/>
                </a:lnTo>
                <a:close/>
                <a:moveTo>
                  <a:pt x="40966" y="65957"/>
                </a:moveTo>
                <a:lnTo>
                  <a:pt x="100869" y="65957"/>
                </a:lnTo>
                <a:cubicBezTo>
                  <a:pt x="102512" y="65957"/>
                  <a:pt x="103671" y="64787"/>
                  <a:pt x="103671" y="62978"/>
                </a:cubicBezTo>
                <a:cubicBezTo>
                  <a:pt x="103671" y="61170"/>
                  <a:pt x="102512" y="60000"/>
                  <a:pt x="100869" y="60000"/>
                </a:cubicBezTo>
                <a:lnTo>
                  <a:pt x="40966" y="60000"/>
                </a:lnTo>
                <a:cubicBezTo>
                  <a:pt x="39323" y="60000"/>
                  <a:pt x="38164" y="61170"/>
                  <a:pt x="38164" y="62978"/>
                </a:cubicBezTo>
                <a:cubicBezTo>
                  <a:pt x="38164" y="64787"/>
                  <a:pt x="39323" y="65957"/>
                  <a:pt x="40966" y="65957"/>
                </a:cubicBezTo>
                <a:close/>
                <a:moveTo>
                  <a:pt x="40966" y="77978"/>
                </a:moveTo>
                <a:lnTo>
                  <a:pt x="79130" y="77978"/>
                </a:lnTo>
                <a:cubicBezTo>
                  <a:pt x="80772" y="77978"/>
                  <a:pt x="81835" y="76808"/>
                  <a:pt x="81835" y="75000"/>
                </a:cubicBezTo>
                <a:cubicBezTo>
                  <a:pt x="81835" y="73191"/>
                  <a:pt x="80772" y="72021"/>
                  <a:pt x="79130" y="72021"/>
                </a:cubicBezTo>
                <a:lnTo>
                  <a:pt x="40966" y="72021"/>
                </a:lnTo>
                <a:cubicBezTo>
                  <a:pt x="39323" y="72021"/>
                  <a:pt x="38164" y="73191"/>
                  <a:pt x="38164" y="75000"/>
                </a:cubicBezTo>
                <a:cubicBezTo>
                  <a:pt x="38164" y="76808"/>
                  <a:pt x="39323" y="77978"/>
                  <a:pt x="40966" y="77978"/>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16"/>
          <p:cNvSpPr/>
          <p:nvPr/>
        </p:nvSpPr>
        <p:spPr>
          <a:xfrm>
            <a:off x="8105943" y="1747792"/>
            <a:ext cx="363000" cy="264600"/>
          </a:xfrm>
          <a:custGeom>
            <a:avLst/>
            <a:gdLst/>
            <a:ahLst/>
            <a:cxnLst/>
            <a:rect l="l" t="t" r="r" b="b"/>
            <a:pathLst>
              <a:path w="120000" h="120000" extrusionOk="0">
                <a:moveTo>
                  <a:pt x="68115" y="45000"/>
                </a:moveTo>
                <a:lnTo>
                  <a:pt x="100869" y="45000"/>
                </a:lnTo>
                <a:cubicBezTo>
                  <a:pt x="102512" y="45000"/>
                  <a:pt x="103574" y="43539"/>
                  <a:pt x="103574" y="41283"/>
                </a:cubicBezTo>
                <a:cubicBezTo>
                  <a:pt x="103574" y="39026"/>
                  <a:pt x="102512" y="37566"/>
                  <a:pt x="100869" y="37566"/>
                </a:cubicBezTo>
                <a:lnTo>
                  <a:pt x="68115" y="37566"/>
                </a:lnTo>
                <a:cubicBezTo>
                  <a:pt x="66570" y="37566"/>
                  <a:pt x="65410" y="39026"/>
                  <a:pt x="65410" y="41283"/>
                </a:cubicBezTo>
                <a:cubicBezTo>
                  <a:pt x="65410" y="43539"/>
                  <a:pt x="66570" y="45000"/>
                  <a:pt x="68115" y="45000"/>
                </a:cubicBezTo>
                <a:close/>
                <a:moveTo>
                  <a:pt x="68115" y="75000"/>
                </a:moveTo>
                <a:lnTo>
                  <a:pt x="100869" y="75000"/>
                </a:lnTo>
                <a:cubicBezTo>
                  <a:pt x="102512" y="75000"/>
                  <a:pt x="103574" y="73539"/>
                  <a:pt x="103574" y="71283"/>
                </a:cubicBezTo>
                <a:cubicBezTo>
                  <a:pt x="103574" y="69026"/>
                  <a:pt x="102512" y="67433"/>
                  <a:pt x="100869" y="67433"/>
                </a:cubicBezTo>
                <a:lnTo>
                  <a:pt x="68115" y="67433"/>
                </a:lnTo>
                <a:cubicBezTo>
                  <a:pt x="66570" y="67433"/>
                  <a:pt x="65410" y="69026"/>
                  <a:pt x="65410" y="71283"/>
                </a:cubicBezTo>
                <a:cubicBezTo>
                  <a:pt x="65410" y="73539"/>
                  <a:pt x="66570" y="75000"/>
                  <a:pt x="68115" y="75000"/>
                </a:cubicBezTo>
                <a:close/>
                <a:moveTo>
                  <a:pt x="68115" y="60000"/>
                </a:moveTo>
                <a:lnTo>
                  <a:pt x="89951" y="60000"/>
                </a:lnTo>
                <a:cubicBezTo>
                  <a:pt x="91594" y="60000"/>
                  <a:pt x="92657" y="58539"/>
                  <a:pt x="92657" y="56283"/>
                </a:cubicBezTo>
                <a:cubicBezTo>
                  <a:pt x="92657" y="54026"/>
                  <a:pt x="91594" y="52566"/>
                  <a:pt x="89951" y="52566"/>
                </a:cubicBezTo>
                <a:lnTo>
                  <a:pt x="68115" y="52566"/>
                </a:lnTo>
                <a:cubicBezTo>
                  <a:pt x="66570" y="52566"/>
                  <a:pt x="65410" y="54026"/>
                  <a:pt x="65410" y="56283"/>
                </a:cubicBezTo>
                <a:cubicBezTo>
                  <a:pt x="65410" y="58539"/>
                  <a:pt x="66570" y="60000"/>
                  <a:pt x="68115" y="60000"/>
                </a:cubicBezTo>
                <a:close/>
                <a:moveTo>
                  <a:pt x="68115" y="30000"/>
                </a:moveTo>
                <a:lnTo>
                  <a:pt x="89951" y="30000"/>
                </a:lnTo>
                <a:cubicBezTo>
                  <a:pt x="91594" y="30000"/>
                  <a:pt x="92657" y="28539"/>
                  <a:pt x="92657" y="26283"/>
                </a:cubicBezTo>
                <a:cubicBezTo>
                  <a:pt x="92657" y="24026"/>
                  <a:pt x="91594" y="22566"/>
                  <a:pt x="89951" y="22566"/>
                </a:cubicBezTo>
                <a:lnTo>
                  <a:pt x="68115" y="22566"/>
                </a:lnTo>
                <a:cubicBezTo>
                  <a:pt x="66570" y="22566"/>
                  <a:pt x="65410" y="24026"/>
                  <a:pt x="65410" y="26283"/>
                </a:cubicBezTo>
                <a:cubicBezTo>
                  <a:pt x="65410" y="28539"/>
                  <a:pt x="66570" y="30000"/>
                  <a:pt x="68115" y="30000"/>
                </a:cubicBezTo>
                <a:close/>
                <a:moveTo>
                  <a:pt x="19033" y="75000"/>
                </a:moveTo>
                <a:lnTo>
                  <a:pt x="40869" y="75000"/>
                </a:lnTo>
                <a:cubicBezTo>
                  <a:pt x="42512" y="75000"/>
                  <a:pt x="43574" y="73539"/>
                  <a:pt x="43574" y="71283"/>
                </a:cubicBezTo>
                <a:cubicBezTo>
                  <a:pt x="43574" y="69026"/>
                  <a:pt x="42512" y="67433"/>
                  <a:pt x="40869" y="67433"/>
                </a:cubicBezTo>
                <a:lnTo>
                  <a:pt x="19033" y="67433"/>
                </a:lnTo>
                <a:cubicBezTo>
                  <a:pt x="17487" y="67433"/>
                  <a:pt x="16328" y="69026"/>
                  <a:pt x="16328" y="71283"/>
                </a:cubicBezTo>
                <a:cubicBezTo>
                  <a:pt x="16328" y="73539"/>
                  <a:pt x="17487" y="75000"/>
                  <a:pt x="19033" y="75000"/>
                </a:cubicBezTo>
                <a:close/>
                <a:moveTo>
                  <a:pt x="114492" y="0"/>
                </a:moveTo>
                <a:lnTo>
                  <a:pt x="5410" y="0"/>
                </a:lnTo>
                <a:cubicBezTo>
                  <a:pt x="2415" y="0"/>
                  <a:pt x="0" y="3451"/>
                  <a:pt x="0" y="7566"/>
                </a:cubicBezTo>
                <a:lnTo>
                  <a:pt x="0" y="112433"/>
                </a:lnTo>
                <a:cubicBezTo>
                  <a:pt x="0" y="116548"/>
                  <a:pt x="2415" y="120000"/>
                  <a:pt x="5410" y="120000"/>
                </a:cubicBezTo>
                <a:lnTo>
                  <a:pt x="114492" y="120000"/>
                </a:lnTo>
                <a:cubicBezTo>
                  <a:pt x="117487" y="120000"/>
                  <a:pt x="120000" y="116548"/>
                  <a:pt x="120000" y="112433"/>
                </a:cubicBezTo>
                <a:lnTo>
                  <a:pt x="120000" y="7566"/>
                </a:lnTo>
                <a:cubicBezTo>
                  <a:pt x="120000" y="3451"/>
                  <a:pt x="117487" y="0"/>
                  <a:pt x="114492" y="0"/>
                </a:cubicBezTo>
                <a:close/>
                <a:moveTo>
                  <a:pt x="114492" y="112433"/>
                </a:moveTo>
                <a:lnTo>
                  <a:pt x="87246" y="112433"/>
                </a:lnTo>
                <a:lnTo>
                  <a:pt x="87246" y="97433"/>
                </a:lnTo>
                <a:lnTo>
                  <a:pt x="92657" y="97433"/>
                </a:lnTo>
                <a:cubicBezTo>
                  <a:pt x="94299" y="97433"/>
                  <a:pt x="95458" y="95973"/>
                  <a:pt x="95458" y="93716"/>
                </a:cubicBezTo>
                <a:cubicBezTo>
                  <a:pt x="95458" y="91460"/>
                  <a:pt x="94299" y="90000"/>
                  <a:pt x="92657" y="90000"/>
                </a:cubicBezTo>
                <a:lnTo>
                  <a:pt x="76328" y="90000"/>
                </a:lnTo>
                <a:cubicBezTo>
                  <a:pt x="74685" y="90000"/>
                  <a:pt x="73623" y="91460"/>
                  <a:pt x="73623" y="93716"/>
                </a:cubicBezTo>
                <a:cubicBezTo>
                  <a:pt x="73623" y="95973"/>
                  <a:pt x="74685" y="97433"/>
                  <a:pt x="76328" y="97433"/>
                </a:cubicBezTo>
                <a:lnTo>
                  <a:pt x="81835" y="97433"/>
                </a:lnTo>
                <a:lnTo>
                  <a:pt x="81835" y="112433"/>
                </a:lnTo>
                <a:lnTo>
                  <a:pt x="38164" y="112433"/>
                </a:lnTo>
                <a:lnTo>
                  <a:pt x="38164" y="97433"/>
                </a:lnTo>
                <a:lnTo>
                  <a:pt x="43574" y="97433"/>
                </a:lnTo>
                <a:cubicBezTo>
                  <a:pt x="45217" y="97433"/>
                  <a:pt x="46376" y="95973"/>
                  <a:pt x="46376" y="93716"/>
                </a:cubicBezTo>
                <a:cubicBezTo>
                  <a:pt x="46376" y="91460"/>
                  <a:pt x="45217" y="90000"/>
                  <a:pt x="43574" y="90000"/>
                </a:cubicBezTo>
                <a:lnTo>
                  <a:pt x="27246" y="90000"/>
                </a:lnTo>
                <a:cubicBezTo>
                  <a:pt x="25603" y="90000"/>
                  <a:pt x="24541" y="91460"/>
                  <a:pt x="24541" y="93716"/>
                </a:cubicBezTo>
                <a:cubicBezTo>
                  <a:pt x="24541" y="95973"/>
                  <a:pt x="25603" y="97433"/>
                  <a:pt x="27246" y="97433"/>
                </a:cubicBezTo>
                <a:lnTo>
                  <a:pt x="32753" y="97433"/>
                </a:lnTo>
                <a:lnTo>
                  <a:pt x="32753" y="112433"/>
                </a:lnTo>
                <a:lnTo>
                  <a:pt x="5410" y="112433"/>
                </a:lnTo>
                <a:lnTo>
                  <a:pt x="5410" y="7566"/>
                </a:lnTo>
                <a:lnTo>
                  <a:pt x="114492" y="7566"/>
                </a:lnTo>
                <a:lnTo>
                  <a:pt x="114492" y="112433"/>
                </a:lnTo>
                <a:close/>
                <a:moveTo>
                  <a:pt x="19033" y="60000"/>
                </a:moveTo>
                <a:lnTo>
                  <a:pt x="51787" y="60000"/>
                </a:lnTo>
                <a:cubicBezTo>
                  <a:pt x="53429" y="60000"/>
                  <a:pt x="54492" y="58539"/>
                  <a:pt x="54492" y="56283"/>
                </a:cubicBezTo>
                <a:cubicBezTo>
                  <a:pt x="54492" y="54026"/>
                  <a:pt x="53429" y="52566"/>
                  <a:pt x="51787" y="52566"/>
                </a:cubicBezTo>
                <a:lnTo>
                  <a:pt x="19033" y="52566"/>
                </a:lnTo>
                <a:cubicBezTo>
                  <a:pt x="17487" y="52566"/>
                  <a:pt x="16328" y="54026"/>
                  <a:pt x="16328" y="56283"/>
                </a:cubicBezTo>
                <a:cubicBezTo>
                  <a:pt x="16328" y="58539"/>
                  <a:pt x="17487" y="60000"/>
                  <a:pt x="19033" y="60000"/>
                </a:cubicBezTo>
                <a:close/>
                <a:moveTo>
                  <a:pt x="19033" y="45000"/>
                </a:moveTo>
                <a:lnTo>
                  <a:pt x="40869" y="45000"/>
                </a:lnTo>
                <a:cubicBezTo>
                  <a:pt x="42512" y="45000"/>
                  <a:pt x="43574" y="43539"/>
                  <a:pt x="43574" y="41283"/>
                </a:cubicBezTo>
                <a:cubicBezTo>
                  <a:pt x="43574" y="39026"/>
                  <a:pt x="42512" y="37566"/>
                  <a:pt x="40869" y="37566"/>
                </a:cubicBezTo>
                <a:lnTo>
                  <a:pt x="19033" y="37566"/>
                </a:lnTo>
                <a:cubicBezTo>
                  <a:pt x="17487" y="37566"/>
                  <a:pt x="16328" y="39026"/>
                  <a:pt x="16328" y="41283"/>
                </a:cubicBezTo>
                <a:cubicBezTo>
                  <a:pt x="16328" y="43539"/>
                  <a:pt x="17487" y="45000"/>
                  <a:pt x="19033" y="45000"/>
                </a:cubicBezTo>
                <a:close/>
                <a:moveTo>
                  <a:pt x="19033" y="30000"/>
                </a:moveTo>
                <a:lnTo>
                  <a:pt x="51787" y="30000"/>
                </a:lnTo>
                <a:cubicBezTo>
                  <a:pt x="53429" y="30000"/>
                  <a:pt x="54492" y="28539"/>
                  <a:pt x="54492" y="26283"/>
                </a:cubicBezTo>
                <a:cubicBezTo>
                  <a:pt x="54492" y="24026"/>
                  <a:pt x="53429" y="22566"/>
                  <a:pt x="51787" y="22566"/>
                </a:cubicBezTo>
                <a:lnTo>
                  <a:pt x="19033" y="22566"/>
                </a:lnTo>
                <a:cubicBezTo>
                  <a:pt x="17487" y="22566"/>
                  <a:pt x="16328" y="24026"/>
                  <a:pt x="16328" y="26283"/>
                </a:cubicBezTo>
                <a:cubicBezTo>
                  <a:pt x="16328" y="28539"/>
                  <a:pt x="17487" y="30000"/>
                  <a:pt x="19033" y="30000"/>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16"/>
          <p:cNvSpPr/>
          <p:nvPr/>
        </p:nvSpPr>
        <p:spPr>
          <a:xfrm>
            <a:off x="8744140" y="1718375"/>
            <a:ext cx="363000" cy="293700"/>
          </a:xfrm>
          <a:custGeom>
            <a:avLst/>
            <a:gdLst/>
            <a:ahLst/>
            <a:cxnLst/>
            <a:rect l="l" t="t" r="r" b="b"/>
            <a:pathLst>
              <a:path w="120000" h="120000" extrusionOk="0">
                <a:moveTo>
                  <a:pt x="79097" y="66614"/>
                </a:moveTo>
                <a:lnTo>
                  <a:pt x="100950" y="66614"/>
                </a:lnTo>
                <a:cubicBezTo>
                  <a:pt x="102594" y="66614"/>
                  <a:pt x="103658" y="65314"/>
                  <a:pt x="103658" y="63307"/>
                </a:cubicBezTo>
                <a:cubicBezTo>
                  <a:pt x="103658" y="61299"/>
                  <a:pt x="102594" y="60000"/>
                  <a:pt x="100950" y="60000"/>
                </a:cubicBezTo>
                <a:lnTo>
                  <a:pt x="79097" y="60000"/>
                </a:lnTo>
                <a:cubicBezTo>
                  <a:pt x="77453" y="60000"/>
                  <a:pt x="76390" y="61299"/>
                  <a:pt x="76390" y="63307"/>
                </a:cubicBezTo>
                <a:cubicBezTo>
                  <a:pt x="76390" y="65314"/>
                  <a:pt x="77453" y="66614"/>
                  <a:pt x="79097" y="66614"/>
                </a:cubicBezTo>
                <a:close/>
                <a:moveTo>
                  <a:pt x="79097" y="53385"/>
                </a:moveTo>
                <a:lnTo>
                  <a:pt x="90024" y="53385"/>
                </a:lnTo>
                <a:cubicBezTo>
                  <a:pt x="91668" y="53385"/>
                  <a:pt x="92731" y="51968"/>
                  <a:pt x="92731" y="49960"/>
                </a:cubicBezTo>
                <a:cubicBezTo>
                  <a:pt x="92731" y="47952"/>
                  <a:pt x="91668" y="46653"/>
                  <a:pt x="90024" y="46653"/>
                </a:cubicBezTo>
                <a:lnTo>
                  <a:pt x="79097" y="46653"/>
                </a:lnTo>
                <a:cubicBezTo>
                  <a:pt x="77453" y="46653"/>
                  <a:pt x="76390" y="47952"/>
                  <a:pt x="76390" y="49960"/>
                </a:cubicBezTo>
                <a:cubicBezTo>
                  <a:pt x="76390" y="51968"/>
                  <a:pt x="77453" y="53385"/>
                  <a:pt x="79097" y="53385"/>
                </a:cubicBezTo>
                <a:close/>
                <a:moveTo>
                  <a:pt x="79097" y="79960"/>
                </a:moveTo>
                <a:lnTo>
                  <a:pt x="90024" y="79960"/>
                </a:lnTo>
                <a:cubicBezTo>
                  <a:pt x="91668" y="79960"/>
                  <a:pt x="92731" y="78661"/>
                  <a:pt x="92731" y="76653"/>
                </a:cubicBezTo>
                <a:cubicBezTo>
                  <a:pt x="92731" y="74645"/>
                  <a:pt x="91668" y="73346"/>
                  <a:pt x="90024" y="73346"/>
                </a:cubicBezTo>
                <a:lnTo>
                  <a:pt x="79097" y="73346"/>
                </a:lnTo>
                <a:cubicBezTo>
                  <a:pt x="77453" y="73346"/>
                  <a:pt x="76390" y="74645"/>
                  <a:pt x="76390" y="76653"/>
                </a:cubicBezTo>
                <a:cubicBezTo>
                  <a:pt x="76390" y="78661"/>
                  <a:pt x="77453" y="79960"/>
                  <a:pt x="79097" y="79960"/>
                </a:cubicBezTo>
                <a:close/>
                <a:moveTo>
                  <a:pt x="13634" y="86692"/>
                </a:moveTo>
                <a:lnTo>
                  <a:pt x="5414" y="86692"/>
                </a:lnTo>
                <a:lnTo>
                  <a:pt x="5414" y="6614"/>
                </a:lnTo>
                <a:lnTo>
                  <a:pt x="92731" y="6614"/>
                </a:lnTo>
                <a:lnTo>
                  <a:pt x="92731" y="16653"/>
                </a:lnTo>
                <a:cubicBezTo>
                  <a:pt x="92731" y="18661"/>
                  <a:pt x="93795" y="19960"/>
                  <a:pt x="95439" y="19960"/>
                </a:cubicBezTo>
                <a:cubicBezTo>
                  <a:pt x="97082" y="19960"/>
                  <a:pt x="98243" y="18661"/>
                  <a:pt x="98243" y="16653"/>
                </a:cubicBezTo>
                <a:lnTo>
                  <a:pt x="98243" y="6614"/>
                </a:lnTo>
                <a:cubicBezTo>
                  <a:pt x="98243" y="2952"/>
                  <a:pt x="95729" y="0"/>
                  <a:pt x="92731" y="0"/>
                </a:cubicBezTo>
                <a:lnTo>
                  <a:pt x="5414" y="0"/>
                </a:lnTo>
                <a:cubicBezTo>
                  <a:pt x="2417" y="0"/>
                  <a:pt x="0" y="2952"/>
                  <a:pt x="0" y="6614"/>
                </a:cubicBezTo>
                <a:lnTo>
                  <a:pt x="0" y="86692"/>
                </a:lnTo>
                <a:cubicBezTo>
                  <a:pt x="0" y="90354"/>
                  <a:pt x="2417" y="93307"/>
                  <a:pt x="5414" y="93307"/>
                </a:cubicBezTo>
                <a:lnTo>
                  <a:pt x="13634" y="93307"/>
                </a:lnTo>
                <a:cubicBezTo>
                  <a:pt x="15278" y="93307"/>
                  <a:pt x="16341" y="92007"/>
                  <a:pt x="16341" y="90000"/>
                </a:cubicBezTo>
                <a:cubicBezTo>
                  <a:pt x="16341" y="87992"/>
                  <a:pt x="15278" y="86692"/>
                  <a:pt x="13634" y="86692"/>
                </a:cubicBezTo>
                <a:close/>
                <a:moveTo>
                  <a:pt x="40902" y="79960"/>
                </a:moveTo>
                <a:lnTo>
                  <a:pt x="62755" y="79960"/>
                </a:lnTo>
                <a:cubicBezTo>
                  <a:pt x="64399" y="79960"/>
                  <a:pt x="65463" y="78661"/>
                  <a:pt x="65463" y="76653"/>
                </a:cubicBezTo>
                <a:cubicBezTo>
                  <a:pt x="65463" y="74645"/>
                  <a:pt x="64399" y="73346"/>
                  <a:pt x="62755" y="73346"/>
                </a:cubicBezTo>
                <a:lnTo>
                  <a:pt x="40902" y="73346"/>
                </a:lnTo>
                <a:cubicBezTo>
                  <a:pt x="39258" y="73346"/>
                  <a:pt x="38195" y="74645"/>
                  <a:pt x="38195" y="76653"/>
                </a:cubicBezTo>
                <a:cubicBezTo>
                  <a:pt x="38195" y="78661"/>
                  <a:pt x="39258" y="79960"/>
                  <a:pt x="40902" y="79960"/>
                </a:cubicBezTo>
                <a:close/>
                <a:moveTo>
                  <a:pt x="114585" y="26692"/>
                </a:moveTo>
                <a:lnTo>
                  <a:pt x="27268" y="26692"/>
                </a:lnTo>
                <a:cubicBezTo>
                  <a:pt x="24270" y="26692"/>
                  <a:pt x="21756" y="29645"/>
                  <a:pt x="21756" y="33307"/>
                </a:cubicBezTo>
                <a:lnTo>
                  <a:pt x="21756" y="113385"/>
                </a:lnTo>
                <a:cubicBezTo>
                  <a:pt x="21756" y="117047"/>
                  <a:pt x="24270" y="120000"/>
                  <a:pt x="27268" y="120000"/>
                </a:cubicBezTo>
                <a:lnTo>
                  <a:pt x="114585" y="120000"/>
                </a:lnTo>
                <a:cubicBezTo>
                  <a:pt x="117582" y="120000"/>
                  <a:pt x="120000" y="117047"/>
                  <a:pt x="120000" y="113385"/>
                </a:cubicBezTo>
                <a:lnTo>
                  <a:pt x="120000" y="33307"/>
                </a:lnTo>
                <a:cubicBezTo>
                  <a:pt x="120000" y="29645"/>
                  <a:pt x="117582" y="26692"/>
                  <a:pt x="114585" y="26692"/>
                </a:cubicBezTo>
                <a:close/>
                <a:moveTo>
                  <a:pt x="114585" y="113385"/>
                </a:moveTo>
                <a:lnTo>
                  <a:pt x="92731" y="113385"/>
                </a:lnTo>
                <a:lnTo>
                  <a:pt x="92731" y="106653"/>
                </a:lnTo>
                <a:lnTo>
                  <a:pt x="95439" y="106653"/>
                </a:lnTo>
                <a:cubicBezTo>
                  <a:pt x="97082" y="106653"/>
                  <a:pt x="98243" y="105354"/>
                  <a:pt x="98243" y="103346"/>
                </a:cubicBezTo>
                <a:cubicBezTo>
                  <a:pt x="98243" y="101338"/>
                  <a:pt x="97082" y="100039"/>
                  <a:pt x="95439" y="100039"/>
                </a:cubicBezTo>
                <a:lnTo>
                  <a:pt x="84512" y="100039"/>
                </a:lnTo>
                <a:cubicBezTo>
                  <a:pt x="82965" y="100039"/>
                  <a:pt x="81804" y="101338"/>
                  <a:pt x="81804" y="103346"/>
                </a:cubicBezTo>
                <a:cubicBezTo>
                  <a:pt x="81804" y="105354"/>
                  <a:pt x="82965" y="106653"/>
                  <a:pt x="84512" y="106653"/>
                </a:cubicBezTo>
                <a:lnTo>
                  <a:pt x="87316" y="106653"/>
                </a:lnTo>
                <a:lnTo>
                  <a:pt x="87316" y="113385"/>
                </a:lnTo>
                <a:lnTo>
                  <a:pt x="54536" y="113385"/>
                </a:lnTo>
                <a:lnTo>
                  <a:pt x="54536" y="106653"/>
                </a:lnTo>
                <a:lnTo>
                  <a:pt x="57244" y="106653"/>
                </a:lnTo>
                <a:cubicBezTo>
                  <a:pt x="58887" y="106653"/>
                  <a:pt x="59951" y="105354"/>
                  <a:pt x="59951" y="103346"/>
                </a:cubicBezTo>
                <a:cubicBezTo>
                  <a:pt x="59951" y="101338"/>
                  <a:pt x="58887" y="100039"/>
                  <a:pt x="57244" y="100039"/>
                </a:cubicBezTo>
                <a:lnTo>
                  <a:pt x="46317" y="100039"/>
                </a:lnTo>
                <a:cubicBezTo>
                  <a:pt x="44673" y="100039"/>
                  <a:pt x="43609" y="101338"/>
                  <a:pt x="43609" y="103346"/>
                </a:cubicBezTo>
                <a:cubicBezTo>
                  <a:pt x="43609" y="105354"/>
                  <a:pt x="44673" y="106653"/>
                  <a:pt x="46317" y="106653"/>
                </a:cubicBezTo>
                <a:lnTo>
                  <a:pt x="49121" y="106653"/>
                </a:lnTo>
                <a:lnTo>
                  <a:pt x="49121" y="113385"/>
                </a:lnTo>
                <a:lnTo>
                  <a:pt x="27268" y="113385"/>
                </a:lnTo>
                <a:lnTo>
                  <a:pt x="27268" y="33307"/>
                </a:lnTo>
                <a:lnTo>
                  <a:pt x="114585" y="33307"/>
                </a:lnTo>
                <a:lnTo>
                  <a:pt x="114585" y="113385"/>
                </a:lnTo>
                <a:close/>
                <a:moveTo>
                  <a:pt x="40902" y="66614"/>
                </a:moveTo>
                <a:lnTo>
                  <a:pt x="51829" y="66614"/>
                </a:lnTo>
                <a:cubicBezTo>
                  <a:pt x="53473" y="66614"/>
                  <a:pt x="54536" y="65314"/>
                  <a:pt x="54536" y="63307"/>
                </a:cubicBezTo>
                <a:cubicBezTo>
                  <a:pt x="54536" y="61299"/>
                  <a:pt x="53473" y="60000"/>
                  <a:pt x="51829" y="60000"/>
                </a:cubicBezTo>
                <a:lnTo>
                  <a:pt x="40902" y="60000"/>
                </a:lnTo>
                <a:cubicBezTo>
                  <a:pt x="39258" y="60000"/>
                  <a:pt x="38195" y="61299"/>
                  <a:pt x="38195" y="63307"/>
                </a:cubicBezTo>
                <a:cubicBezTo>
                  <a:pt x="38195" y="65314"/>
                  <a:pt x="39258" y="66614"/>
                  <a:pt x="40902" y="66614"/>
                </a:cubicBezTo>
                <a:close/>
                <a:moveTo>
                  <a:pt x="40902" y="53385"/>
                </a:moveTo>
                <a:lnTo>
                  <a:pt x="62755" y="53385"/>
                </a:lnTo>
                <a:cubicBezTo>
                  <a:pt x="64399" y="53385"/>
                  <a:pt x="65463" y="51968"/>
                  <a:pt x="65463" y="49960"/>
                </a:cubicBezTo>
                <a:cubicBezTo>
                  <a:pt x="65463" y="47952"/>
                  <a:pt x="64399" y="46653"/>
                  <a:pt x="62755" y="46653"/>
                </a:cubicBezTo>
                <a:lnTo>
                  <a:pt x="40902" y="46653"/>
                </a:lnTo>
                <a:cubicBezTo>
                  <a:pt x="39258" y="46653"/>
                  <a:pt x="38195" y="47952"/>
                  <a:pt x="38195" y="49960"/>
                </a:cubicBezTo>
                <a:cubicBezTo>
                  <a:pt x="38195" y="51968"/>
                  <a:pt x="39258" y="53385"/>
                  <a:pt x="40902" y="53385"/>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16"/>
          <p:cNvSpPr/>
          <p:nvPr/>
        </p:nvSpPr>
        <p:spPr>
          <a:xfrm>
            <a:off x="9440286" y="1718375"/>
            <a:ext cx="363000" cy="293700"/>
          </a:xfrm>
          <a:custGeom>
            <a:avLst/>
            <a:gdLst/>
            <a:ahLst/>
            <a:cxnLst/>
            <a:rect l="l" t="t" r="r" b="b"/>
            <a:pathLst>
              <a:path w="120000" h="120000" extrusionOk="0">
                <a:moveTo>
                  <a:pt x="57294" y="26692"/>
                </a:moveTo>
                <a:lnTo>
                  <a:pt x="79130" y="26692"/>
                </a:lnTo>
                <a:cubicBezTo>
                  <a:pt x="80772" y="26692"/>
                  <a:pt x="81835" y="25275"/>
                  <a:pt x="81835" y="23385"/>
                </a:cubicBezTo>
                <a:cubicBezTo>
                  <a:pt x="81835" y="21377"/>
                  <a:pt x="80772" y="19960"/>
                  <a:pt x="79130" y="19960"/>
                </a:cubicBezTo>
                <a:lnTo>
                  <a:pt x="57294" y="19960"/>
                </a:lnTo>
                <a:cubicBezTo>
                  <a:pt x="55652" y="19960"/>
                  <a:pt x="54589" y="21377"/>
                  <a:pt x="54589" y="23385"/>
                </a:cubicBezTo>
                <a:cubicBezTo>
                  <a:pt x="54589" y="25275"/>
                  <a:pt x="55652" y="26692"/>
                  <a:pt x="57294" y="26692"/>
                </a:cubicBezTo>
                <a:close/>
                <a:moveTo>
                  <a:pt x="90048" y="26692"/>
                </a:moveTo>
                <a:cubicBezTo>
                  <a:pt x="91594" y="26692"/>
                  <a:pt x="92753" y="25275"/>
                  <a:pt x="92753" y="23385"/>
                </a:cubicBezTo>
                <a:cubicBezTo>
                  <a:pt x="92753" y="21377"/>
                  <a:pt x="91594" y="19960"/>
                  <a:pt x="90048" y="19960"/>
                </a:cubicBezTo>
                <a:cubicBezTo>
                  <a:pt x="88405" y="19960"/>
                  <a:pt x="87246" y="21377"/>
                  <a:pt x="87246" y="23385"/>
                </a:cubicBezTo>
                <a:cubicBezTo>
                  <a:pt x="87246" y="25275"/>
                  <a:pt x="88405" y="26692"/>
                  <a:pt x="90048" y="26692"/>
                </a:cubicBezTo>
                <a:close/>
                <a:moveTo>
                  <a:pt x="100869" y="26692"/>
                </a:moveTo>
                <a:cubicBezTo>
                  <a:pt x="102512" y="26692"/>
                  <a:pt x="103671" y="25275"/>
                  <a:pt x="103671" y="23385"/>
                </a:cubicBezTo>
                <a:cubicBezTo>
                  <a:pt x="103671" y="21377"/>
                  <a:pt x="102512" y="19960"/>
                  <a:pt x="100869" y="19960"/>
                </a:cubicBezTo>
                <a:cubicBezTo>
                  <a:pt x="99323" y="19960"/>
                  <a:pt x="98164" y="21377"/>
                  <a:pt x="98164" y="23385"/>
                </a:cubicBezTo>
                <a:cubicBezTo>
                  <a:pt x="98164" y="25275"/>
                  <a:pt x="99323" y="26692"/>
                  <a:pt x="100869" y="26692"/>
                </a:cubicBezTo>
                <a:close/>
                <a:moveTo>
                  <a:pt x="100869" y="53385"/>
                </a:moveTo>
                <a:lnTo>
                  <a:pt x="79130" y="53385"/>
                </a:lnTo>
                <a:cubicBezTo>
                  <a:pt x="77487" y="53385"/>
                  <a:pt x="76328" y="54685"/>
                  <a:pt x="76328" y="56692"/>
                </a:cubicBezTo>
                <a:cubicBezTo>
                  <a:pt x="76328" y="58700"/>
                  <a:pt x="77487" y="60000"/>
                  <a:pt x="79130" y="60000"/>
                </a:cubicBezTo>
                <a:lnTo>
                  <a:pt x="100869" y="60000"/>
                </a:lnTo>
                <a:cubicBezTo>
                  <a:pt x="102512" y="60000"/>
                  <a:pt x="103671" y="58700"/>
                  <a:pt x="103671" y="56692"/>
                </a:cubicBezTo>
                <a:cubicBezTo>
                  <a:pt x="103671" y="54685"/>
                  <a:pt x="102512" y="53385"/>
                  <a:pt x="100869" y="53385"/>
                </a:cubicBezTo>
                <a:close/>
                <a:moveTo>
                  <a:pt x="100869" y="66614"/>
                </a:moveTo>
                <a:lnTo>
                  <a:pt x="79130" y="66614"/>
                </a:lnTo>
                <a:cubicBezTo>
                  <a:pt x="77487" y="66614"/>
                  <a:pt x="76328" y="68031"/>
                  <a:pt x="76328" y="70039"/>
                </a:cubicBezTo>
                <a:cubicBezTo>
                  <a:pt x="76328" y="72047"/>
                  <a:pt x="77487" y="73346"/>
                  <a:pt x="79130" y="73346"/>
                </a:cubicBezTo>
                <a:lnTo>
                  <a:pt x="100869" y="73346"/>
                </a:lnTo>
                <a:cubicBezTo>
                  <a:pt x="102512" y="73346"/>
                  <a:pt x="103671" y="72047"/>
                  <a:pt x="103671" y="70039"/>
                </a:cubicBezTo>
                <a:cubicBezTo>
                  <a:pt x="103671" y="68031"/>
                  <a:pt x="102512" y="66614"/>
                  <a:pt x="100869" y="66614"/>
                </a:cubicBezTo>
                <a:close/>
                <a:moveTo>
                  <a:pt x="100869" y="40039"/>
                </a:moveTo>
                <a:lnTo>
                  <a:pt x="79130" y="40039"/>
                </a:lnTo>
                <a:cubicBezTo>
                  <a:pt x="77487" y="40039"/>
                  <a:pt x="76328" y="41338"/>
                  <a:pt x="76328" y="43346"/>
                </a:cubicBezTo>
                <a:cubicBezTo>
                  <a:pt x="76328" y="45354"/>
                  <a:pt x="77487" y="46653"/>
                  <a:pt x="79130" y="46653"/>
                </a:cubicBezTo>
                <a:lnTo>
                  <a:pt x="100869" y="46653"/>
                </a:lnTo>
                <a:cubicBezTo>
                  <a:pt x="102512" y="46653"/>
                  <a:pt x="103671" y="45354"/>
                  <a:pt x="103671" y="43346"/>
                </a:cubicBezTo>
                <a:cubicBezTo>
                  <a:pt x="103671" y="41338"/>
                  <a:pt x="102512" y="40039"/>
                  <a:pt x="100869" y="40039"/>
                </a:cubicBezTo>
                <a:close/>
                <a:moveTo>
                  <a:pt x="46376" y="26692"/>
                </a:moveTo>
                <a:cubicBezTo>
                  <a:pt x="48019" y="26692"/>
                  <a:pt x="49082" y="25275"/>
                  <a:pt x="49082" y="23385"/>
                </a:cubicBezTo>
                <a:cubicBezTo>
                  <a:pt x="49082" y="21377"/>
                  <a:pt x="48019" y="19960"/>
                  <a:pt x="46376" y="19960"/>
                </a:cubicBezTo>
                <a:cubicBezTo>
                  <a:pt x="44734" y="19960"/>
                  <a:pt x="43671" y="21377"/>
                  <a:pt x="43671" y="23385"/>
                </a:cubicBezTo>
                <a:cubicBezTo>
                  <a:pt x="43671" y="25275"/>
                  <a:pt x="44734" y="26692"/>
                  <a:pt x="46376" y="26692"/>
                </a:cubicBezTo>
                <a:close/>
                <a:moveTo>
                  <a:pt x="35458" y="86692"/>
                </a:moveTo>
                <a:lnTo>
                  <a:pt x="100869" y="86692"/>
                </a:lnTo>
                <a:cubicBezTo>
                  <a:pt x="102512" y="86692"/>
                  <a:pt x="103671" y="85275"/>
                  <a:pt x="103671" y="83385"/>
                </a:cubicBezTo>
                <a:cubicBezTo>
                  <a:pt x="103671" y="81377"/>
                  <a:pt x="102512" y="79960"/>
                  <a:pt x="100869" y="79960"/>
                </a:cubicBezTo>
                <a:lnTo>
                  <a:pt x="35458" y="79960"/>
                </a:lnTo>
                <a:cubicBezTo>
                  <a:pt x="33816" y="79960"/>
                  <a:pt x="32753" y="81377"/>
                  <a:pt x="32753" y="83385"/>
                </a:cubicBezTo>
                <a:cubicBezTo>
                  <a:pt x="32753" y="85275"/>
                  <a:pt x="33816" y="86692"/>
                  <a:pt x="35458" y="86692"/>
                </a:cubicBezTo>
                <a:close/>
                <a:moveTo>
                  <a:pt x="35458" y="100039"/>
                </a:moveTo>
                <a:lnTo>
                  <a:pt x="100869" y="100039"/>
                </a:lnTo>
                <a:cubicBezTo>
                  <a:pt x="102512" y="100039"/>
                  <a:pt x="103671" y="98622"/>
                  <a:pt x="103671" y="96614"/>
                </a:cubicBezTo>
                <a:cubicBezTo>
                  <a:pt x="103671" y="94724"/>
                  <a:pt x="102512" y="93307"/>
                  <a:pt x="100869" y="93307"/>
                </a:cubicBezTo>
                <a:lnTo>
                  <a:pt x="35458" y="93307"/>
                </a:lnTo>
                <a:cubicBezTo>
                  <a:pt x="33816" y="93307"/>
                  <a:pt x="32753" y="94724"/>
                  <a:pt x="32753" y="96614"/>
                </a:cubicBezTo>
                <a:cubicBezTo>
                  <a:pt x="32753" y="98622"/>
                  <a:pt x="33816" y="100039"/>
                  <a:pt x="35458" y="100039"/>
                </a:cubicBezTo>
                <a:close/>
                <a:moveTo>
                  <a:pt x="114589" y="0"/>
                </a:moveTo>
                <a:lnTo>
                  <a:pt x="21835" y="0"/>
                </a:lnTo>
                <a:cubicBezTo>
                  <a:pt x="18840" y="0"/>
                  <a:pt x="16425" y="2952"/>
                  <a:pt x="16425" y="6614"/>
                </a:cubicBezTo>
                <a:lnTo>
                  <a:pt x="16425" y="19960"/>
                </a:lnTo>
                <a:lnTo>
                  <a:pt x="5507" y="19960"/>
                </a:lnTo>
                <a:cubicBezTo>
                  <a:pt x="2512" y="19960"/>
                  <a:pt x="0" y="23031"/>
                  <a:pt x="0" y="26692"/>
                </a:cubicBezTo>
                <a:lnTo>
                  <a:pt x="0" y="100039"/>
                </a:lnTo>
                <a:cubicBezTo>
                  <a:pt x="0" y="111023"/>
                  <a:pt x="7342" y="120000"/>
                  <a:pt x="16425" y="120000"/>
                </a:cubicBezTo>
                <a:lnTo>
                  <a:pt x="114589" y="120000"/>
                </a:lnTo>
                <a:cubicBezTo>
                  <a:pt x="117584" y="120000"/>
                  <a:pt x="120000" y="117047"/>
                  <a:pt x="120000" y="113385"/>
                </a:cubicBezTo>
                <a:lnTo>
                  <a:pt x="120000" y="6614"/>
                </a:lnTo>
                <a:cubicBezTo>
                  <a:pt x="120000" y="2952"/>
                  <a:pt x="117584" y="0"/>
                  <a:pt x="114589" y="0"/>
                </a:cubicBezTo>
                <a:close/>
                <a:moveTo>
                  <a:pt x="114589" y="113385"/>
                </a:moveTo>
                <a:lnTo>
                  <a:pt x="16425" y="113385"/>
                </a:lnTo>
                <a:cubicBezTo>
                  <a:pt x="10338" y="113385"/>
                  <a:pt x="5507" y="107362"/>
                  <a:pt x="5507" y="100039"/>
                </a:cubicBezTo>
                <a:lnTo>
                  <a:pt x="5507" y="26692"/>
                </a:lnTo>
                <a:lnTo>
                  <a:pt x="16425" y="26692"/>
                </a:lnTo>
                <a:lnTo>
                  <a:pt x="16425" y="96614"/>
                </a:lnTo>
                <a:cubicBezTo>
                  <a:pt x="16425" y="98622"/>
                  <a:pt x="17487" y="100039"/>
                  <a:pt x="19130" y="100039"/>
                </a:cubicBezTo>
                <a:cubicBezTo>
                  <a:pt x="20772" y="100039"/>
                  <a:pt x="21835" y="98622"/>
                  <a:pt x="21835" y="96614"/>
                </a:cubicBezTo>
                <a:lnTo>
                  <a:pt x="21835" y="6614"/>
                </a:lnTo>
                <a:lnTo>
                  <a:pt x="114589" y="6614"/>
                </a:lnTo>
                <a:lnTo>
                  <a:pt x="114589" y="113385"/>
                </a:lnTo>
                <a:close/>
                <a:moveTo>
                  <a:pt x="35458" y="26692"/>
                </a:moveTo>
                <a:cubicBezTo>
                  <a:pt x="37101" y="26692"/>
                  <a:pt x="38164" y="25275"/>
                  <a:pt x="38164" y="23385"/>
                </a:cubicBezTo>
                <a:cubicBezTo>
                  <a:pt x="38164" y="21377"/>
                  <a:pt x="37101" y="19960"/>
                  <a:pt x="35458" y="19960"/>
                </a:cubicBezTo>
                <a:cubicBezTo>
                  <a:pt x="33816" y="19960"/>
                  <a:pt x="32753" y="21377"/>
                  <a:pt x="32753" y="23385"/>
                </a:cubicBezTo>
                <a:cubicBezTo>
                  <a:pt x="32753" y="25275"/>
                  <a:pt x="33816" y="26692"/>
                  <a:pt x="35458" y="26692"/>
                </a:cubicBezTo>
                <a:close/>
                <a:moveTo>
                  <a:pt x="35458" y="73346"/>
                </a:moveTo>
                <a:lnTo>
                  <a:pt x="62705" y="73346"/>
                </a:lnTo>
                <a:cubicBezTo>
                  <a:pt x="64347" y="73346"/>
                  <a:pt x="65507" y="72047"/>
                  <a:pt x="65507" y="70039"/>
                </a:cubicBezTo>
                <a:lnTo>
                  <a:pt x="65507" y="43346"/>
                </a:lnTo>
                <a:cubicBezTo>
                  <a:pt x="65507" y="41338"/>
                  <a:pt x="64347" y="40039"/>
                  <a:pt x="62705" y="40039"/>
                </a:cubicBezTo>
                <a:lnTo>
                  <a:pt x="35458" y="40039"/>
                </a:lnTo>
                <a:cubicBezTo>
                  <a:pt x="33816" y="40039"/>
                  <a:pt x="32753" y="41338"/>
                  <a:pt x="32753" y="43346"/>
                </a:cubicBezTo>
                <a:lnTo>
                  <a:pt x="32753" y="70039"/>
                </a:lnTo>
                <a:cubicBezTo>
                  <a:pt x="32753" y="72047"/>
                  <a:pt x="33816" y="73346"/>
                  <a:pt x="35458" y="73346"/>
                </a:cubicBezTo>
                <a:close/>
                <a:moveTo>
                  <a:pt x="38164" y="46653"/>
                </a:moveTo>
                <a:lnTo>
                  <a:pt x="60000" y="46653"/>
                </a:lnTo>
                <a:lnTo>
                  <a:pt x="60000" y="66614"/>
                </a:lnTo>
                <a:lnTo>
                  <a:pt x="38164" y="66614"/>
                </a:lnTo>
                <a:lnTo>
                  <a:pt x="38164" y="46653"/>
                </a:ln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16"/>
          <p:cNvSpPr/>
          <p:nvPr/>
        </p:nvSpPr>
        <p:spPr>
          <a:xfrm>
            <a:off x="7424624" y="4473262"/>
            <a:ext cx="363000" cy="363000"/>
          </a:xfrm>
          <a:custGeom>
            <a:avLst/>
            <a:gdLst/>
            <a:ahLst/>
            <a:cxnLst/>
            <a:rect l="l" t="t" r="r" b="b"/>
            <a:pathLst>
              <a:path w="120000" h="120000" extrusionOk="0">
                <a:moveTo>
                  <a:pt x="100869" y="54589"/>
                </a:moveTo>
                <a:lnTo>
                  <a:pt x="79033" y="54589"/>
                </a:lnTo>
                <a:cubicBezTo>
                  <a:pt x="77391" y="54589"/>
                  <a:pt x="76328" y="55652"/>
                  <a:pt x="76328" y="57294"/>
                </a:cubicBezTo>
                <a:cubicBezTo>
                  <a:pt x="76328" y="58937"/>
                  <a:pt x="77391" y="60000"/>
                  <a:pt x="79033" y="60000"/>
                </a:cubicBezTo>
                <a:lnTo>
                  <a:pt x="100869" y="60000"/>
                </a:lnTo>
                <a:cubicBezTo>
                  <a:pt x="102512" y="60000"/>
                  <a:pt x="103574" y="58937"/>
                  <a:pt x="103574" y="57294"/>
                </a:cubicBezTo>
                <a:cubicBezTo>
                  <a:pt x="103574" y="55652"/>
                  <a:pt x="102512" y="54589"/>
                  <a:pt x="100869" y="54589"/>
                </a:cubicBezTo>
                <a:close/>
                <a:moveTo>
                  <a:pt x="100869" y="43671"/>
                </a:moveTo>
                <a:cubicBezTo>
                  <a:pt x="102512" y="43671"/>
                  <a:pt x="103574" y="42512"/>
                  <a:pt x="103574" y="40869"/>
                </a:cubicBezTo>
                <a:cubicBezTo>
                  <a:pt x="103574" y="39323"/>
                  <a:pt x="102512" y="38164"/>
                  <a:pt x="100869" y="38164"/>
                </a:cubicBezTo>
                <a:cubicBezTo>
                  <a:pt x="99227" y="38164"/>
                  <a:pt x="98164" y="39323"/>
                  <a:pt x="98164" y="40869"/>
                </a:cubicBezTo>
                <a:cubicBezTo>
                  <a:pt x="98164" y="42512"/>
                  <a:pt x="99227" y="43671"/>
                  <a:pt x="100869" y="43671"/>
                </a:cubicBezTo>
                <a:close/>
                <a:moveTo>
                  <a:pt x="89951" y="43671"/>
                </a:moveTo>
                <a:cubicBezTo>
                  <a:pt x="91594" y="43671"/>
                  <a:pt x="92657" y="42512"/>
                  <a:pt x="92657" y="40869"/>
                </a:cubicBezTo>
                <a:cubicBezTo>
                  <a:pt x="92657" y="39323"/>
                  <a:pt x="91594" y="38164"/>
                  <a:pt x="89951" y="38164"/>
                </a:cubicBezTo>
                <a:cubicBezTo>
                  <a:pt x="88309" y="38164"/>
                  <a:pt x="87246" y="39323"/>
                  <a:pt x="87246" y="40869"/>
                </a:cubicBezTo>
                <a:cubicBezTo>
                  <a:pt x="87246" y="42512"/>
                  <a:pt x="88309" y="43671"/>
                  <a:pt x="89951" y="43671"/>
                </a:cubicBezTo>
                <a:close/>
                <a:moveTo>
                  <a:pt x="100869" y="76328"/>
                </a:moveTo>
                <a:lnTo>
                  <a:pt x="79033" y="76328"/>
                </a:lnTo>
                <a:cubicBezTo>
                  <a:pt x="77391" y="76328"/>
                  <a:pt x="76328" y="77487"/>
                  <a:pt x="76328" y="79130"/>
                </a:cubicBezTo>
                <a:cubicBezTo>
                  <a:pt x="76328" y="80676"/>
                  <a:pt x="77391" y="81835"/>
                  <a:pt x="79033" y="81835"/>
                </a:cubicBezTo>
                <a:lnTo>
                  <a:pt x="100869" y="81835"/>
                </a:lnTo>
                <a:cubicBezTo>
                  <a:pt x="102512" y="81835"/>
                  <a:pt x="103574" y="80676"/>
                  <a:pt x="103574" y="79130"/>
                </a:cubicBezTo>
                <a:cubicBezTo>
                  <a:pt x="103574" y="77487"/>
                  <a:pt x="102512" y="76328"/>
                  <a:pt x="100869" y="76328"/>
                </a:cubicBezTo>
                <a:close/>
                <a:moveTo>
                  <a:pt x="35458" y="5507"/>
                </a:moveTo>
                <a:lnTo>
                  <a:pt x="106376" y="5507"/>
                </a:lnTo>
                <a:cubicBezTo>
                  <a:pt x="107922" y="5507"/>
                  <a:pt x="109082" y="4347"/>
                  <a:pt x="109082" y="2705"/>
                </a:cubicBezTo>
                <a:cubicBezTo>
                  <a:pt x="109082" y="1062"/>
                  <a:pt x="107922" y="0"/>
                  <a:pt x="106376" y="0"/>
                </a:cubicBezTo>
                <a:lnTo>
                  <a:pt x="35458" y="0"/>
                </a:lnTo>
                <a:cubicBezTo>
                  <a:pt x="33816" y="0"/>
                  <a:pt x="32753" y="1062"/>
                  <a:pt x="32753" y="2705"/>
                </a:cubicBezTo>
                <a:cubicBezTo>
                  <a:pt x="32753" y="4347"/>
                  <a:pt x="33816" y="5507"/>
                  <a:pt x="35458" y="5507"/>
                </a:cubicBezTo>
                <a:close/>
                <a:moveTo>
                  <a:pt x="100869" y="65410"/>
                </a:moveTo>
                <a:lnTo>
                  <a:pt x="79033" y="65410"/>
                </a:lnTo>
                <a:cubicBezTo>
                  <a:pt x="77391" y="65410"/>
                  <a:pt x="76328" y="66570"/>
                  <a:pt x="76328" y="68212"/>
                </a:cubicBezTo>
                <a:cubicBezTo>
                  <a:pt x="76328" y="69855"/>
                  <a:pt x="77391" y="70917"/>
                  <a:pt x="79033" y="70917"/>
                </a:cubicBezTo>
                <a:lnTo>
                  <a:pt x="100869" y="70917"/>
                </a:lnTo>
                <a:cubicBezTo>
                  <a:pt x="102512" y="70917"/>
                  <a:pt x="103574" y="69855"/>
                  <a:pt x="103574" y="68212"/>
                </a:cubicBezTo>
                <a:cubicBezTo>
                  <a:pt x="103574" y="66570"/>
                  <a:pt x="102512" y="65410"/>
                  <a:pt x="100869" y="65410"/>
                </a:cubicBezTo>
                <a:close/>
                <a:moveTo>
                  <a:pt x="27246" y="16328"/>
                </a:moveTo>
                <a:lnTo>
                  <a:pt x="111787" y="16328"/>
                </a:lnTo>
                <a:cubicBezTo>
                  <a:pt x="113429" y="16328"/>
                  <a:pt x="114492" y="15265"/>
                  <a:pt x="114492" y="13623"/>
                </a:cubicBezTo>
                <a:cubicBezTo>
                  <a:pt x="114492" y="11980"/>
                  <a:pt x="113429" y="10917"/>
                  <a:pt x="111787" y="10917"/>
                </a:cubicBezTo>
                <a:lnTo>
                  <a:pt x="27246" y="10917"/>
                </a:lnTo>
                <a:cubicBezTo>
                  <a:pt x="25603" y="10917"/>
                  <a:pt x="24541" y="11980"/>
                  <a:pt x="24541" y="13623"/>
                </a:cubicBezTo>
                <a:cubicBezTo>
                  <a:pt x="24541" y="15265"/>
                  <a:pt x="25603" y="16328"/>
                  <a:pt x="27246" y="16328"/>
                </a:cubicBezTo>
                <a:close/>
                <a:moveTo>
                  <a:pt x="35458" y="103671"/>
                </a:moveTo>
                <a:lnTo>
                  <a:pt x="100869" y="103671"/>
                </a:lnTo>
                <a:cubicBezTo>
                  <a:pt x="102512" y="103671"/>
                  <a:pt x="103574" y="102512"/>
                  <a:pt x="103574" y="100869"/>
                </a:cubicBezTo>
                <a:cubicBezTo>
                  <a:pt x="103574" y="99227"/>
                  <a:pt x="102512" y="98164"/>
                  <a:pt x="100869" y="98164"/>
                </a:cubicBezTo>
                <a:lnTo>
                  <a:pt x="35458" y="98164"/>
                </a:lnTo>
                <a:cubicBezTo>
                  <a:pt x="33816" y="98164"/>
                  <a:pt x="32753" y="99227"/>
                  <a:pt x="32753" y="100869"/>
                </a:cubicBezTo>
                <a:cubicBezTo>
                  <a:pt x="32753" y="102512"/>
                  <a:pt x="33816" y="103671"/>
                  <a:pt x="35458" y="103671"/>
                </a:cubicBezTo>
                <a:close/>
                <a:moveTo>
                  <a:pt x="57294" y="43671"/>
                </a:moveTo>
                <a:lnTo>
                  <a:pt x="79033" y="43671"/>
                </a:lnTo>
                <a:cubicBezTo>
                  <a:pt x="80676" y="43671"/>
                  <a:pt x="81835" y="42512"/>
                  <a:pt x="81835" y="40869"/>
                </a:cubicBezTo>
                <a:cubicBezTo>
                  <a:pt x="81835" y="39323"/>
                  <a:pt x="80676" y="38164"/>
                  <a:pt x="79033" y="38164"/>
                </a:cubicBezTo>
                <a:lnTo>
                  <a:pt x="57294" y="38164"/>
                </a:lnTo>
                <a:cubicBezTo>
                  <a:pt x="55652" y="38164"/>
                  <a:pt x="54492" y="39323"/>
                  <a:pt x="54492" y="40869"/>
                </a:cubicBezTo>
                <a:cubicBezTo>
                  <a:pt x="54492" y="42512"/>
                  <a:pt x="55652" y="43671"/>
                  <a:pt x="57294" y="43671"/>
                </a:cubicBezTo>
                <a:close/>
                <a:moveTo>
                  <a:pt x="35458" y="92753"/>
                </a:moveTo>
                <a:lnTo>
                  <a:pt x="100869" y="92753"/>
                </a:lnTo>
                <a:cubicBezTo>
                  <a:pt x="102512" y="92753"/>
                  <a:pt x="103574" y="91594"/>
                  <a:pt x="103574" y="89951"/>
                </a:cubicBezTo>
                <a:cubicBezTo>
                  <a:pt x="103574" y="88405"/>
                  <a:pt x="102512" y="87246"/>
                  <a:pt x="100869" y="87246"/>
                </a:cubicBezTo>
                <a:lnTo>
                  <a:pt x="35458" y="87246"/>
                </a:lnTo>
                <a:cubicBezTo>
                  <a:pt x="33816" y="87246"/>
                  <a:pt x="32753" y="88405"/>
                  <a:pt x="32753" y="89951"/>
                </a:cubicBezTo>
                <a:cubicBezTo>
                  <a:pt x="32753" y="91594"/>
                  <a:pt x="33816" y="92753"/>
                  <a:pt x="35458" y="92753"/>
                </a:cubicBezTo>
                <a:close/>
                <a:moveTo>
                  <a:pt x="114492" y="21835"/>
                </a:moveTo>
                <a:lnTo>
                  <a:pt x="21835" y="21835"/>
                </a:lnTo>
                <a:cubicBezTo>
                  <a:pt x="18840" y="21835"/>
                  <a:pt x="16328" y="24251"/>
                  <a:pt x="16328" y="27246"/>
                </a:cubicBezTo>
                <a:lnTo>
                  <a:pt x="16328" y="38164"/>
                </a:lnTo>
                <a:lnTo>
                  <a:pt x="5410" y="38164"/>
                </a:lnTo>
                <a:cubicBezTo>
                  <a:pt x="2415" y="38164"/>
                  <a:pt x="0" y="40676"/>
                  <a:pt x="0" y="43671"/>
                </a:cubicBezTo>
                <a:lnTo>
                  <a:pt x="0" y="103671"/>
                </a:lnTo>
                <a:cubicBezTo>
                  <a:pt x="0" y="112657"/>
                  <a:pt x="7342" y="120000"/>
                  <a:pt x="16328" y="120000"/>
                </a:cubicBezTo>
                <a:lnTo>
                  <a:pt x="114492" y="120000"/>
                </a:lnTo>
                <a:cubicBezTo>
                  <a:pt x="117487" y="120000"/>
                  <a:pt x="120000" y="117487"/>
                  <a:pt x="120000" y="114492"/>
                </a:cubicBezTo>
                <a:lnTo>
                  <a:pt x="120000" y="27246"/>
                </a:lnTo>
                <a:cubicBezTo>
                  <a:pt x="120000" y="24251"/>
                  <a:pt x="117487" y="21835"/>
                  <a:pt x="114492" y="21835"/>
                </a:cubicBezTo>
                <a:close/>
                <a:moveTo>
                  <a:pt x="114492" y="114492"/>
                </a:moveTo>
                <a:lnTo>
                  <a:pt x="16328" y="114492"/>
                </a:lnTo>
                <a:cubicBezTo>
                  <a:pt x="10338" y="114492"/>
                  <a:pt x="5410" y="109661"/>
                  <a:pt x="5410" y="103671"/>
                </a:cubicBezTo>
                <a:lnTo>
                  <a:pt x="5410" y="43671"/>
                </a:lnTo>
                <a:lnTo>
                  <a:pt x="16328" y="43671"/>
                </a:lnTo>
                <a:lnTo>
                  <a:pt x="16328" y="100869"/>
                </a:lnTo>
                <a:cubicBezTo>
                  <a:pt x="16328" y="102512"/>
                  <a:pt x="17487" y="103671"/>
                  <a:pt x="19033" y="103671"/>
                </a:cubicBezTo>
                <a:cubicBezTo>
                  <a:pt x="20676" y="103671"/>
                  <a:pt x="21835" y="102512"/>
                  <a:pt x="21835" y="100869"/>
                </a:cubicBezTo>
                <a:lnTo>
                  <a:pt x="21835" y="27246"/>
                </a:lnTo>
                <a:lnTo>
                  <a:pt x="114492" y="27246"/>
                </a:lnTo>
                <a:lnTo>
                  <a:pt x="114492" y="114492"/>
                </a:lnTo>
                <a:close/>
                <a:moveTo>
                  <a:pt x="46376" y="43671"/>
                </a:moveTo>
                <a:cubicBezTo>
                  <a:pt x="48019" y="43671"/>
                  <a:pt x="49082" y="42512"/>
                  <a:pt x="49082" y="40869"/>
                </a:cubicBezTo>
                <a:cubicBezTo>
                  <a:pt x="49082" y="39323"/>
                  <a:pt x="48019" y="38164"/>
                  <a:pt x="46376" y="38164"/>
                </a:cubicBezTo>
                <a:cubicBezTo>
                  <a:pt x="44734" y="38164"/>
                  <a:pt x="43574" y="39323"/>
                  <a:pt x="43574" y="40869"/>
                </a:cubicBezTo>
                <a:cubicBezTo>
                  <a:pt x="43574" y="42512"/>
                  <a:pt x="44734" y="43671"/>
                  <a:pt x="46376" y="43671"/>
                </a:cubicBezTo>
                <a:close/>
                <a:moveTo>
                  <a:pt x="35458" y="81835"/>
                </a:moveTo>
                <a:lnTo>
                  <a:pt x="62705" y="81835"/>
                </a:lnTo>
                <a:cubicBezTo>
                  <a:pt x="64347" y="81835"/>
                  <a:pt x="65410" y="80676"/>
                  <a:pt x="65410" y="79130"/>
                </a:cubicBezTo>
                <a:lnTo>
                  <a:pt x="65410" y="57294"/>
                </a:lnTo>
                <a:cubicBezTo>
                  <a:pt x="65410" y="55652"/>
                  <a:pt x="64347" y="54589"/>
                  <a:pt x="62705" y="54589"/>
                </a:cubicBezTo>
                <a:lnTo>
                  <a:pt x="35458" y="54589"/>
                </a:lnTo>
                <a:cubicBezTo>
                  <a:pt x="33816" y="54589"/>
                  <a:pt x="32753" y="55652"/>
                  <a:pt x="32753" y="57294"/>
                </a:cubicBezTo>
                <a:lnTo>
                  <a:pt x="32753" y="79130"/>
                </a:lnTo>
                <a:cubicBezTo>
                  <a:pt x="32753" y="80676"/>
                  <a:pt x="33816" y="81835"/>
                  <a:pt x="35458" y="81835"/>
                </a:cubicBezTo>
                <a:close/>
                <a:moveTo>
                  <a:pt x="38164" y="60000"/>
                </a:moveTo>
                <a:lnTo>
                  <a:pt x="60000" y="60000"/>
                </a:lnTo>
                <a:lnTo>
                  <a:pt x="60000" y="76328"/>
                </a:lnTo>
                <a:lnTo>
                  <a:pt x="38164" y="76328"/>
                </a:lnTo>
                <a:lnTo>
                  <a:pt x="38164" y="60000"/>
                </a:lnTo>
                <a:close/>
                <a:moveTo>
                  <a:pt x="35458" y="43671"/>
                </a:moveTo>
                <a:cubicBezTo>
                  <a:pt x="37101" y="43671"/>
                  <a:pt x="38164" y="42512"/>
                  <a:pt x="38164" y="40869"/>
                </a:cubicBezTo>
                <a:cubicBezTo>
                  <a:pt x="38164" y="39323"/>
                  <a:pt x="37101" y="38164"/>
                  <a:pt x="35458" y="38164"/>
                </a:cubicBezTo>
                <a:cubicBezTo>
                  <a:pt x="33816" y="38164"/>
                  <a:pt x="32753" y="39323"/>
                  <a:pt x="32753" y="40869"/>
                </a:cubicBezTo>
                <a:cubicBezTo>
                  <a:pt x="32753" y="42512"/>
                  <a:pt x="33816" y="43671"/>
                  <a:pt x="35458" y="43671"/>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16"/>
          <p:cNvSpPr/>
          <p:nvPr/>
        </p:nvSpPr>
        <p:spPr>
          <a:xfrm>
            <a:off x="8120772" y="4473262"/>
            <a:ext cx="363000" cy="363000"/>
          </a:xfrm>
          <a:custGeom>
            <a:avLst/>
            <a:gdLst/>
            <a:ahLst/>
            <a:cxnLst/>
            <a:rect l="l" t="t" r="r" b="b"/>
            <a:pathLst>
              <a:path w="120000" h="120000" extrusionOk="0">
                <a:moveTo>
                  <a:pt x="90024" y="57294"/>
                </a:moveTo>
                <a:lnTo>
                  <a:pt x="62755" y="57294"/>
                </a:lnTo>
                <a:lnTo>
                  <a:pt x="62755" y="30048"/>
                </a:lnTo>
                <a:cubicBezTo>
                  <a:pt x="62755" y="28405"/>
                  <a:pt x="61595" y="27246"/>
                  <a:pt x="59951" y="27246"/>
                </a:cubicBezTo>
                <a:cubicBezTo>
                  <a:pt x="58404" y="27246"/>
                  <a:pt x="57244" y="28405"/>
                  <a:pt x="57244" y="30048"/>
                </a:cubicBezTo>
                <a:lnTo>
                  <a:pt x="57244" y="57294"/>
                </a:lnTo>
                <a:lnTo>
                  <a:pt x="29975" y="57294"/>
                </a:lnTo>
                <a:cubicBezTo>
                  <a:pt x="28331" y="57294"/>
                  <a:pt x="27268" y="58357"/>
                  <a:pt x="27268" y="60000"/>
                </a:cubicBezTo>
                <a:cubicBezTo>
                  <a:pt x="27268" y="61642"/>
                  <a:pt x="28331" y="62705"/>
                  <a:pt x="29975" y="62705"/>
                </a:cubicBezTo>
                <a:lnTo>
                  <a:pt x="57244" y="62705"/>
                </a:lnTo>
                <a:lnTo>
                  <a:pt x="57244" y="89951"/>
                </a:lnTo>
                <a:cubicBezTo>
                  <a:pt x="57244" y="91594"/>
                  <a:pt x="58404" y="92753"/>
                  <a:pt x="59951" y="92753"/>
                </a:cubicBezTo>
                <a:cubicBezTo>
                  <a:pt x="61595" y="92753"/>
                  <a:pt x="62755" y="91594"/>
                  <a:pt x="62755" y="89951"/>
                </a:cubicBezTo>
                <a:lnTo>
                  <a:pt x="62755" y="62705"/>
                </a:lnTo>
                <a:lnTo>
                  <a:pt x="90024" y="62705"/>
                </a:lnTo>
                <a:cubicBezTo>
                  <a:pt x="91668" y="62705"/>
                  <a:pt x="92731" y="61642"/>
                  <a:pt x="92731" y="60000"/>
                </a:cubicBezTo>
                <a:cubicBezTo>
                  <a:pt x="92731" y="58357"/>
                  <a:pt x="91668" y="57294"/>
                  <a:pt x="90024" y="57294"/>
                </a:cubicBezTo>
                <a:close/>
                <a:moveTo>
                  <a:pt x="59951" y="0"/>
                </a:moveTo>
                <a:cubicBezTo>
                  <a:pt x="26688" y="0"/>
                  <a:pt x="0" y="26763"/>
                  <a:pt x="0" y="60000"/>
                </a:cubicBezTo>
                <a:cubicBezTo>
                  <a:pt x="0" y="93236"/>
                  <a:pt x="26688" y="120000"/>
                  <a:pt x="59951" y="120000"/>
                </a:cubicBezTo>
                <a:cubicBezTo>
                  <a:pt x="93311" y="120000"/>
                  <a:pt x="120000" y="93236"/>
                  <a:pt x="120000" y="60000"/>
                </a:cubicBezTo>
                <a:cubicBezTo>
                  <a:pt x="120000" y="26763"/>
                  <a:pt x="93311" y="0"/>
                  <a:pt x="59951" y="0"/>
                </a:cubicBezTo>
                <a:close/>
                <a:moveTo>
                  <a:pt x="59951" y="114492"/>
                </a:moveTo>
                <a:cubicBezTo>
                  <a:pt x="29975" y="114492"/>
                  <a:pt x="5414" y="89951"/>
                  <a:pt x="5414" y="60000"/>
                </a:cubicBezTo>
                <a:cubicBezTo>
                  <a:pt x="5414" y="30048"/>
                  <a:pt x="29975" y="5507"/>
                  <a:pt x="59951" y="5507"/>
                </a:cubicBezTo>
                <a:cubicBezTo>
                  <a:pt x="90024" y="5507"/>
                  <a:pt x="114585" y="30048"/>
                  <a:pt x="114585" y="60000"/>
                </a:cubicBezTo>
                <a:cubicBezTo>
                  <a:pt x="114585" y="89951"/>
                  <a:pt x="90024" y="114492"/>
                  <a:pt x="59951" y="114492"/>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16"/>
          <p:cNvSpPr/>
          <p:nvPr/>
        </p:nvSpPr>
        <p:spPr>
          <a:xfrm>
            <a:off x="8816918" y="5191752"/>
            <a:ext cx="363000" cy="363000"/>
          </a:xfrm>
          <a:custGeom>
            <a:avLst/>
            <a:gdLst/>
            <a:ahLst/>
            <a:cxnLst/>
            <a:rect l="l" t="t" r="r" b="b"/>
            <a:pathLst>
              <a:path w="120000" h="120000" extrusionOk="0">
                <a:moveTo>
                  <a:pt x="90048" y="57294"/>
                </a:moveTo>
                <a:lnTo>
                  <a:pt x="30048" y="57294"/>
                </a:lnTo>
                <a:cubicBezTo>
                  <a:pt x="28405" y="57294"/>
                  <a:pt x="27246" y="58357"/>
                  <a:pt x="27246" y="60000"/>
                </a:cubicBezTo>
                <a:cubicBezTo>
                  <a:pt x="27246" y="61642"/>
                  <a:pt x="28405" y="62705"/>
                  <a:pt x="30048" y="62705"/>
                </a:cubicBezTo>
                <a:lnTo>
                  <a:pt x="90048" y="62705"/>
                </a:lnTo>
                <a:cubicBezTo>
                  <a:pt x="91594" y="62705"/>
                  <a:pt x="92753" y="61642"/>
                  <a:pt x="92753" y="60000"/>
                </a:cubicBezTo>
                <a:cubicBezTo>
                  <a:pt x="92753" y="58357"/>
                  <a:pt x="91594" y="57294"/>
                  <a:pt x="90048" y="57294"/>
                </a:cubicBezTo>
                <a:close/>
                <a:moveTo>
                  <a:pt x="60000" y="0"/>
                </a:moveTo>
                <a:cubicBezTo>
                  <a:pt x="26763" y="0"/>
                  <a:pt x="0" y="26763"/>
                  <a:pt x="0" y="60000"/>
                </a:cubicBezTo>
                <a:cubicBezTo>
                  <a:pt x="0" y="93236"/>
                  <a:pt x="26763" y="120000"/>
                  <a:pt x="60000" y="120000"/>
                </a:cubicBezTo>
                <a:cubicBezTo>
                  <a:pt x="93236" y="120000"/>
                  <a:pt x="120000" y="93236"/>
                  <a:pt x="120000" y="60000"/>
                </a:cubicBezTo>
                <a:cubicBezTo>
                  <a:pt x="120000" y="26763"/>
                  <a:pt x="93236" y="0"/>
                  <a:pt x="60000" y="0"/>
                </a:cubicBezTo>
                <a:close/>
                <a:moveTo>
                  <a:pt x="60000" y="114492"/>
                </a:moveTo>
                <a:cubicBezTo>
                  <a:pt x="30048" y="114492"/>
                  <a:pt x="5507" y="89951"/>
                  <a:pt x="5507" y="60000"/>
                </a:cubicBezTo>
                <a:cubicBezTo>
                  <a:pt x="5507" y="30048"/>
                  <a:pt x="30048" y="5507"/>
                  <a:pt x="60000" y="5507"/>
                </a:cubicBezTo>
                <a:cubicBezTo>
                  <a:pt x="90048" y="5507"/>
                  <a:pt x="114589" y="30048"/>
                  <a:pt x="114589" y="60000"/>
                </a:cubicBezTo>
                <a:cubicBezTo>
                  <a:pt x="114589" y="89951"/>
                  <a:pt x="90048" y="114492"/>
                  <a:pt x="60000" y="114492"/>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16"/>
          <p:cNvSpPr/>
          <p:nvPr/>
        </p:nvSpPr>
        <p:spPr>
          <a:xfrm>
            <a:off x="9513064" y="5230972"/>
            <a:ext cx="363000" cy="293700"/>
          </a:xfrm>
          <a:custGeom>
            <a:avLst/>
            <a:gdLst/>
            <a:ahLst/>
            <a:cxnLst/>
            <a:rect l="l" t="t" r="r" b="b"/>
            <a:pathLst>
              <a:path w="120000" h="120000" extrusionOk="0">
                <a:moveTo>
                  <a:pt x="29951" y="46653"/>
                </a:moveTo>
                <a:lnTo>
                  <a:pt x="35458" y="46653"/>
                </a:lnTo>
                <a:cubicBezTo>
                  <a:pt x="37101" y="46653"/>
                  <a:pt x="38164" y="45354"/>
                  <a:pt x="38164" y="43346"/>
                </a:cubicBezTo>
                <a:cubicBezTo>
                  <a:pt x="38164" y="41338"/>
                  <a:pt x="37101" y="40039"/>
                  <a:pt x="35458" y="40039"/>
                </a:cubicBezTo>
                <a:lnTo>
                  <a:pt x="29951" y="40039"/>
                </a:lnTo>
                <a:cubicBezTo>
                  <a:pt x="28309" y="40039"/>
                  <a:pt x="27246" y="41338"/>
                  <a:pt x="27246" y="43346"/>
                </a:cubicBezTo>
                <a:cubicBezTo>
                  <a:pt x="27246" y="45354"/>
                  <a:pt x="28309" y="46653"/>
                  <a:pt x="29951" y="46653"/>
                </a:cubicBezTo>
                <a:close/>
                <a:moveTo>
                  <a:pt x="114492" y="13346"/>
                </a:moveTo>
                <a:lnTo>
                  <a:pt x="81835" y="13346"/>
                </a:lnTo>
                <a:cubicBezTo>
                  <a:pt x="81835" y="6023"/>
                  <a:pt x="76908" y="0"/>
                  <a:pt x="70917" y="0"/>
                </a:cubicBezTo>
                <a:lnTo>
                  <a:pt x="49082" y="0"/>
                </a:lnTo>
                <a:cubicBezTo>
                  <a:pt x="43091" y="0"/>
                  <a:pt x="38164" y="6023"/>
                  <a:pt x="38164" y="13346"/>
                </a:cubicBezTo>
                <a:lnTo>
                  <a:pt x="5410" y="13346"/>
                </a:lnTo>
                <a:cubicBezTo>
                  <a:pt x="2415" y="13346"/>
                  <a:pt x="0" y="16299"/>
                  <a:pt x="0" y="19960"/>
                </a:cubicBezTo>
                <a:lnTo>
                  <a:pt x="0" y="113385"/>
                </a:lnTo>
                <a:cubicBezTo>
                  <a:pt x="0" y="117047"/>
                  <a:pt x="2415" y="120000"/>
                  <a:pt x="5410" y="120000"/>
                </a:cubicBezTo>
                <a:lnTo>
                  <a:pt x="114492" y="120000"/>
                </a:lnTo>
                <a:cubicBezTo>
                  <a:pt x="117487" y="120000"/>
                  <a:pt x="120000" y="117047"/>
                  <a:pt x="120000" y="113385"/>
                </a:cubicBezTo>
                <a:lnTo>
                  <a:pt x="120000" y="19960"/>
                </a:lnTo>
                <a:cubicBezTo>
                  <a:pt x="120000" y="16299"/>
                  <a:pt x="117487" y="13346"/>
                  <a:pt x="114492" y="13346"/>
                </a:cubicBezTo>
                <a:close/>
                <a:moveTo>
                  <a:pt x="49082" y="6614"/>
                </a:moveTo>
                <a:lnTo>
                  <a:pt x="70917" y="6614"/>
                </a:lnTo>
                <a:cubicBezTo>
                  <a:pt x="73913" y="6614"/>
                  <a:pt x="76328" y="9685"/>
                  <a:pt x="76328" y="13346"/>
                </a:cubicBezTo>
                <a:lnTo>
                  <a:pt x="43574" y="13346"/>
                </a:lnTo>
                <a:cubicBezTo>
                  <a:pt x="43574" y="9685"/>
                  <a:pt x="46086" y="6614"/>
                  <a:pt x="49082" y="6614"/>
                </a:cubicBezTo>
                <a:close/>
                <a:moveTo>
                  <a:pt x="16328" y="93307"/>
                </a:moveTo>
                <a:cubicBezTo>
                  <a:pt x="14685" y="93307"/>
                  <a:pt x="13623" y="94724"/>
                  <a:pt x="13623" y="96614"/>
                </a:cubicBezTo>
                <a:cubicBezTo>
                  <a:pt x="13623" y="98622"/>
                  <a:pt x="14685" y="100039"/>
                  <a:pt x="16328" y="100039"/>
                </a:cubicBezTo>
                <a:lnTo>
                  <a:pt x="16328" y="113385"/>
                </a:lnTo>
                <a:lnTo>
                  <a:pt x="5410" y="113385"/>
                </a:lnTo>
                <a:lnTo>
                  <a:pt x="5410" y="19960"/>
                </a:lnTo>
                <a:lnTo>
                  <a:pt x="16328" y="19960"/>
                </a:lnTo>
                <a:lnTo>
                  <a:pt x="16328" y="93307"/>
                </a:lnTo>
                <a:close/>
                <a:moveTo>
                  <a:pt x="98164" y="93307"/>
                </a:moveTo>
                <a:cubicBezTo>
                  <a:pt x="96521" y="93307"/>
                  <a:pt x="95458" y="94724"/>
                  <a:pt x="95458" y="96614"/>
                </a:cubicBezTo>
                <a:cubicBezTo>
                  <a:pt x="95458" y="98622"/>
                  <a:pt x="96521" y="100039"/>
                  <a:pt x="98164" y="100039"/>
                </a:cubicBezTo>
                <a:lnTo>
                  <a:pt x="98164" y="113385"/>
                </a:lnTo>
                <a:lnTo>
                  <a:pt x="21835" y="113385"/>
                </a:lnTo>
                <a:lnTo>
                  <a:pt x="21835" y="100039"/>
                </a:lnTo>
                <a:cubicBezTo>
                  <a:pt x="23478" y="100039"/>
                  <a:pt x="24541" y="98622"/>
                  <a:pt x="24541" y="96614"/>
                </a:cubicBezTo>
                <a:cubicBezTo>
                  <a:pt x="24541" y="94724"/>
                  <a:pt x="23478" y="93307"/>
                  <a:pt x="21835" y="93307"/>
                </a:cubicBezTo>
                <a:lnTo>
                  <a:pt x="21835" y="19960"/>
                </a:lnTo>
                <a:lnTo>
                  <a:pt x="98164" y="19960"/>
                </a:lnTo>
                <a:lnTo>
                  <a:pt x="98164" y="93307"/>
                </a:lnTo>
                <a:close/>
                <a:moveTo>
                  <a:pt x="114492" y="113385"/>
                </a:moveTo>
                <a:lnTo>
                  <a:pt x="103574" y="113385"/>
                </a:lnTo>
                <a:lnTo>
                  <a:pt x="103574" y="100039"/>
                </a:lnTo>
                <a:cubicBezTo>
                  <a:pt x="105217" y="100039"/>
                  <a:pt x="106376" y="98622"/>
                  <a:pt x="106376" y="96614"/>
                </a:cubicBezTo>
                <a:cubicBezTo>
                  <a:pt x="106376" y="94724"/>
                  <a:pt x="105217" y="93307"/>
                  <a:pt x="103574" y="93307"/>
                </a:cubicBezTo>
                <a:lnTo>
                  <a:pt x="103574" y="19960"/>
                </a:lnTo>
                <a:lnTo>
                  <a:pt x="114492" y="19960"/>
                </a:lnTo>
                <a:lnTo>
                  <a:pt x="114492" y="113385"/>
                </a:lnTo>
                <a:close/>
                <a:moveTo>
                  <a:pt x="29951" y="33307"/>
                </a:moveTo>
                <a:lnTo>
                  <a:pt x="46376" y="33307"/>
                </a:lnTo>
                <a:cubicBezTo>
                  <a:pt x="48019" y="33307"/>
                  <a:pt x="49082" y="32007"/>
                  <a:pt x="49082" y="30000"/>
                </a:cubicBezTo>
                <a:cubicBezTo>
                  <a:pt x="49082" y="27992"/>
                  <a:pt x="48019" y="26692"/>
                  <a:pt x="46376" y="26692"/>
                </a:cubicBezTo>
                <a:lnTo>
                  <a:pt x="29951" y="26692"/>
                </a:lnTo>
                <a:cubicBezTo>
                  <a:pt x="28309" y="26692"/>
                  <a:pt x="27246" y="27992"/>
                  <a:pt x="27246" y="30000"/>
                </a:cubicBezTo>
                <a:cubicBezTo>
                  <a:pt x="27246" y="32007"/>
                  <a:pt x="28309" y="33307"/>
                  <a:pt x="29951" y="33307"/>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16"/>
          <p:cNvSpPr/>
          <p:nvPr/>
        </p:nvSpPr>
        <p:spPr>
          <a:xfrm>
            <a:off x="7409797" y="2394913"/>
            <a:ext cx="372300" cy="363000"/>
          </a:xfrm>
          <a:custGeom>
            <a:avLst/>
            <a:gdLst/>
            <a:ahLst/>
            <a:cxnLst/>
            <a:rect l="l" t="t" r="r" b="b"/>
            <a:pathLst>
              <a:path w="120000" h="120000" extrusionOk="0">
                <a:moveTo>
                  <a:pt x="39076" y="28133"/>
                </a:moveTo>
                <a:cubicBezTo>
                  <a:pt x="33152" y="28133"/>
                  <a:pt x="28280" y="33014"/>
                  <a:pt x="28280" y="38947"/>
                </a:cubicBezTo>
                <a:cubicBezTo>
                  <a:pt x="28280" y="44880"/>
                  <a:pt x="33152" y="49760"/>
                  <a:pt x="39076" y="49760"/>
                </a:cubicBezTo>
                <a:cubicBezTo>
                  <a:pt x="45000" y="49760"/>
                  <a:pt x="49872" y="44880"/>
                  <a:pt x="49872" y="38947"/>
                </a:cubicBezTo>
                <a:cubicBezTo>
                  <a:pt x="49872" y="33014"/>
                  <a:pt x="45000" y="28133"/>
                  <a:pt x="39076" y="28133"/>
                </a:cubicBezTo>
                <a:close/>
                <a:moveTo>
                  <a:pt x="39076" y="44306"/>
                </a:moveTo>
                <a:cubicBezTo>
                  <a:pt x="36114" y="44306"/>
                  <a:pt x="33726" y="41913"/>
                  <a:pt x="33726" y="38947"/>
                </a:cubicBezTo>
                <a:cubicBezTo>
                  <a:pt x="33726" y="35980"/>
                  <a:pt x="36114" y="33492"/>
                  <a:pt x="39076" y="33492"/>
                </a:cubicBezTo>
                <a:cubicBezTo>
                  <a:pt x="42038" y="33492"/>
                  <a:pt x="44522" y="35980"/>
                  <a:pt x="44522" y="38947"/>
                </a:cubicBezTo>
                <a:cubicBezTo>
                  <a:pt x="44522" y="41913"/>
                  <a:pt x="42038" y="44306"/>
                  <a:pt x="39076" y="44306"/>
                </a:cubicBezTo>
                <a:close/>
                <a:moveTo>
                  <a:pt x="119235" y="93779"/>
                </a:moveTo>
                <a:lnTo>
                  <a:pt x="81974" y="56459"/>
                </a:lnTo>
                <a:lnTo>
                  <a:pt x="84363" y="54066"/>
                </a:lnTo>
                <a:cubicBezTo>
                  <a:pt x="88757" y="49760"/>
                  <a:pt x="88757" y="42966"/>
                  <a:pt x="84363" y="38660"/>
                </a:cubicBezTo>
                <a:lnTo>
                  <a:pt x="50159" y="4401"/>
                </a:lnTo>
                <a:cubicBezTo>
                  <a:pt x="45859" y="0"/>
                  <a:pt x="39076" y="0"/>
                  <a:pt x="34777" y="4401"/>
                </a:cubicBezTo>
                <a:lnTo>
                  <a:pt x="4299" y="34928"/>
                </a:lnTo>
                <a:cubicBezTo>
                  <a:pt x="0" y="39234"/>
                  <a:pt x="0" y="45933"/>
                  <a:pt x="4299" y="50239"/>
                </a:cubicBezTo>
                <a:lnTo>
                  <a:pt x="38598" y="84593"/>
                </a:lnTo>
                <a:cubicBezTo>
                  <a:pt x="42898" y="88899"/>
                  <a:pt x="49585" y="88899"/>
                  <a:pt x="53980" y="84593"/>
                </a:cubicBezTo>
                <a:lnTo>
                  <a:pt x="56656" y="81913"/>
                </a:lnTo>
                <a:lnTo>
                  <a:pt x="72229" y="97511"/>
                </a:lnTo>
                <a:cubicBezTo>
                  <a:pt x="72802" y="98086"/>
                  <a:pt x="73375" y="98373"/>
                  <a:pt x="74140" y="98373"/>
                </a:cubicBezTo>
                <a:lnTo>
                  <a:pt x="82261" y="98373"/>
                </a:lnTo>
                <a:lnTo>
                  <a:pt x="82261" y="106411"/>
                </a:lnTo>
                <a:cubicBezTo>
                  <a:pt x="82261" y="108038"/>
                  <a:pt x="83312" y="109186"/>
                  <a:pt x="84936" y="109186"/>
                </a:cubicBezTo>
                <a:lnTo>
                  <a:pt x="93057" y="109186"/>
                </a:lnTo>
                <a:lnTo>
                  <a:pt x="93057" y="117224"/>
                </a:lnTo>
                <a:cubicBezTo>
                  <a:pt x="93057" y="118851"/>
                  <a:pt x="94108" y="120000"/>
                  <a:pt x="95732" y="120000"/>
                </a:cubicBezTo>
                <a:lnTo>
                  <a:pt x="117324" y="120000"/>
                </a:lnTo>
                <a:cubicBezTo>
                  <a:pt x="118949" y="120000"/>
                  <a:pt x="120000" y="118851"/>
                  <a:pt x="120000" y="117224"/>
                </a:cubicBezTo>
                <a:lnTo>
                  <a:pt x="120000" y="95693"/>
                </a:lnTo>
                <a:cubicBezTo>
                  <a:pt x="120000" y="94832"/>
                  <a:pt x="119713" y="94258"/>
                  <a:pt x="119235" y="93779"/>
                </a:cubicBezTo>
                <a:close/>
                <a:moveTo>
                  <a:pt x="114649" y="114545"/>
                </a:moveTo>
                <a:lnTo>
                  <a:pt x="98407" y="114545"/>
                </a:lnTo>
                <a:lnTo>
                  <a:pt x="98407" y="106411"/>
                </a:lnTo>
                <a:cubicBezTo>
                  <a:pt x="98407" y="104880"/>
                  <a:pt x="97356" y="103732"/>
                  <a:pt x="95732" y="103732"/>
                </a:cubicBezTo>
                <a:lnTo>
                  <a:pt x="87611" y="103732"/>
                </a:lnTo>
                <a:lnTo>
                  <a:pt x="87611" y="95693"/>
                </a:lnTo>
                <a:cubicBezTo>
                  <a:pt x="87611" y="94066"/>
                  <a:pt x="86560" y="92918"/>
                  <a:pt x="84936" y="92918"/>
                </a:cubicBezTo>
                <a:lnTo>
                  <a:pt x="75286" y="92918"/>
                </a:lnTo>
                <a:lnTo>
                  <a:pt x="58566" y="75980"/>
                </a:lnTo>
                <a:cubicBezTo>
                  <a:pt x="57993" y="75406"/>
                  <a:pt x="57420" y="75119"/>
                  <a:pt x="56656" y="75119"/>
                </a:cubicBezTo>
                <a:cubicBezTo>
                  <a:pt x="55796" y="75119"/>
                  <a:pt x="55031" y="75406"/>
                  <a:pt x="54745" y="75980"/>
                </a:cubicBezTo>
                <a:lnTo>
                  <a:pt x="50445" y="80287"/>
                </a:lnTo>
                <a:cubicBezTo>
                  <a:pt x="48248" y="82392"/>
                  <a:pt x="45000" y="82392"/>
                  <a:pt x="42898" y="80287"/>
                </a:cubicBezTo>
                <a:lnTo>
                  <a:pt x="8598" y="45933"/>
                </a:lnTo>
                <a:cubicBezTo>
                  <a:pt x="6496" y="43827"/>
                  <a:pt x="6496" y="40574"/>
                  <a:pt x="8598" y="38373"/>
                </a:cubicBezTo>
                <a:lnTo>
                  <a:pt x="39076" y="7846"/>
                </a:lnTo>
                <a:cubicBezTo>
                  <a:pt x="41273" y="5741"/>
                  <a:pt x="44522" y="5741"/>
                  <a:pt x="46624" y="7846"/>
                </a:cubicBezTo>
                <a:lnTo>
                  <a:pt x="80923" y="42200"/>
                </a:lnTo>
                <a:cubicBezTo>
                  <a:pt x="83025" y="44306"/>
                  <a:pt x="83025" y="47559"/>
                  <a:pt x="80923" y="49760"/>
                </a:cubicBezTo>
                <a:lnTo>
                  <a:pt x="76624" y="54066"/>
                </a:lnTo>
                <a:cubicBezTo>
                  <a:pt x="76050" y="54641"/>
                  <a:pt x="75764" y="55119"/>
                  <a:pt x="75764" y="55980"/>
                </a:cubicBezTo>
                <a:cubicBezTo>
                  <a:pt x="75764" y="56746"/>
                  <a:pt x="76050" y="57320"/>
                  <a:pt x="76624" y="57799"/>
                </a:cubicBezTo>
                <a:lnTo>
                  <a:pt x="114840" y="96459"/>
                </a:lnTo>
                <a:lnTo>
                  <a:pt x="114840" y="114545"/>
                </a:lnTo>
                <a:lnTo>
                  <a:pt x="114649" y="114545"/>
                </a:ln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16"/>
          <p:cNvSpPr/>
          <p:nvPr/>
        </p:nvSpPr>
        <p:spPr>
          <a:xfrm>
            <a:off x="8105943" y="2394913"/>
            <a:ext cx="363000" cy="363000"/>
          </a:xfrm>
          <a:custGeom>
            <a:avLst/>
            <a:gdLst/>
            <a:ahLst/>
            <a:cxnLst/>
            <a:rect l="l" t="t" r="r" b="b"/>
            <a:pathLst>
              <a:path w="120000" h="120000" extrusionOk="0">
                <a:moveTo>
                  <a:pt x="119130" y="99176"/>
                </a:moveTo>
                <a:lnTo>
                  <a:pt x="89661" y="69443"/>
                </a:lnTo>
                <a:cubicBezTo>
                  <a:pt x="93816" y="64987"/>
                  <a:pt x="93816" y="58498"/>
                  <a:pt x="89468" y="54140"/>
                </a:cubicBezTo>
                <a:lnTo>
                  <a:pt x="70917" y="35544"/>
                </a:lnTo>
                <a:lnTo>
                  <a:pt x="70917" y="35544"/>
                </a:lnTo>
                <a:cubicBezTo>
                  <a:pt x="70917" y="15786"/>
                  <a:pt x="55072" y="0"/>
                  <a:pt x="35458" y="0"/>
                </a:cubicBezTo>
                <a:cubicBezTo>
                  <a:pt x="15845" y="0"/>
                  <a:pt x="0" y="15786"/>
                  <a:pt x="0" y="35544"/>
                </a:cubicBezTo>
                <a:cubicBezTo>
                  <a:pt x="0" y="55205"/>
                  <a:pt x="15845" y="71089"/>
                  <a:pt x="35458" y="71089"/>
                </a:cubicBezTo>
                <a:lnTo>
                  <a:pt x="35458" y="71089"/>
                </a:lnTo>
                <a:lnTo>
                  <a:pt x="54009" y="89588"/>
                </a:lnTo>
                <a:cubicBezTo>
                  <a:pt x="58067" y="93753"/>
                  <a:pt x="64927" y="94043"/>
                  <a:pt x="69275" y="89588"/>
                </a:cubicBezTo>
                <a:lnTo>
                  <a:pt x="76908" y="97239"/>
                </a:lnTo>
                <a:cubicBezTo>
                  <a:pt x="77391" y="97820"/>
                  <a:pt x="77971" y="98111"/>
                  <a:pt x="78840" y="98111"/>
                </a:cubicBezTo>
                <a:lnTo>
                  <a:pt x="86956" y="98111"/>
                </a:lnTo>
                <a:lnTo>
                  <a:pt x="86956" y="106343"/>
                </a:lnTo>
                <a:cubicBezTo>
                  <a:pt x="86956" y="107990"/>
                  <a:pt x="88019" y="109055"/>
                  <a:pt x="89661" y="109055"/>
                </a:cubicBezTo>
                <a:lnTo>
                  <a:pt x="97874" y="109055"/>
                </a:lnTo>
                <a:lnTo>
                  <a:pt x="97874" y="117288"/>
                </a:lnTo>
                <a:cubicBezTo>
                  <a:pt x="97874" y="118837"/>
                  <a:pt x="98937" y="120000"/>
                  <a:pt x="100579" y="120000"/>
                </a:cubicBezTo>
                <a:lnTo>
                  <a:pt x="117004" y="120000"/>
                </a:lnTo>
                <a:cubicBezTo>
                  <a:pt x="118647" y="120000"/>
                  <a:pt x="119710" y="118837"/>
                  <a:pt x="119710" y="117288"/>
                </a:cubicBezTo>
                <a:lnTo>
                  <a:pt x="119710" y="100823"/>
                </a:lnTo>
                <a:cubicBezTo>
                  <a:pt x="120000" y="100338"/>
                  <a:pt x="119710" y="99757"/>
                  <a:pt x="119130" y="99176"/>
                </a:cubicBezTo>
                <a:close/>
                <a:moveTo>
                  <a:pt x="29758" y="64987"/>
                </a:moveTo>
                <a:cubicBezTo>
                  <a:pt x="15845" y="62276"/>
                  <a:pt x="5410" y="50266"/>
                  <a:pt x="5410" y="35544"/>
                </a:cubicBezTo>
                <a:cubicBezTo>
                  <a:pt x="5410" y="18886"/>
                  <a:pt x="18840" y="5423"/>
                  <a:pt x="35458" y="5423"/>
                </a:cubicBezTo>
                <a:cubicBezTo>
                  <a:pt x="50144" y="5423"/>
                  <a:pt x="62125" y="15786"/>
                  <a:pt x="64927" y="29733"/>
                </a:cubicBezTo>
                <a:cubicBezTo>
                  <a:pt x="60483" y="26246"/>
                  <a:pt x="54299" y="26537"/>
                  <a:pt x="50434" y="30605"/>
                </a:cubicBezTo>
                <a:lnTo>
                  <a:pt x="30531" y="50556"/>
                </a:lnTo>
                <a:cubicBezTo>
                  <a:pt x="26473" y="54334"/>
                  <a:pt x="26183" y="60629"/>
                  <a:pt x="29758" y="64987"/>
                </a:cubicBezTo>
                <a:close/>
                <a:moveTo>
                  <a:pt x="114492" y="114769"/>
                </a:moveTo>
                <a:lnTo>
                  <a:pt x="103574" y="114769"/>
                </a:lnTo>
                <a:lnTo>
                  <a:pt x="103574" y="106537"/>
                </a:lnTo>
                <a:cubicBezTo>
                  <a:pt x="103574" y="104987"/>
                  <a:pt x="102512" y="103825"/>
                  <a:pt x="100869" y="103825"/>
                </a:cubicBezTo>
                <a:lnTo>
                  <a:pt x="92657" y="103825"/>
                </a:lnTo>
                <a:lnTo>
                  <a:pt x="92657" y="95690"/>
                </a:lnTo>
                <a:cubicBezTo>
                  <a:pt x="92657" y="94043"/>
                  <a:pt x="91594" y="92881"/>
                  <a:pt x="89951" y="92881"/>
                </a:cubicBezTo>
                <a:lnTo>
                  <a:pt x="80193" y="92881"/>
                </a:lnTo>
                <a:lnTo>
                  <a:pt x="71400" y="83874"/>
                </a:lnTo>
                <a:cubicBezTo>
                  <a:pt x="70917" y="83389"/>
                  <a:pt x="70338" y="83099"/>
                  <a:pt x="69565" y="83099"/>
                </a:cubicBezTo>
                <a:cubicBezTo>
                  <a:pt x="68695" y="83099"/>
                  <a:pt x="67922" y="83389"/>
                  <a:pt x="67632" y="83874"/>
                </a:cubicBezTo>
                <a:lnTo>
                  <a:pt x="65990" y="85520"/>
                </a:lnTo>
                <a:cubicBezTo>
                  <a:pt x="63768" y="87748"/>
                  <a:pt x="60483" y="87748"/>
                  <a:pt x="58357" y="85520"/>
                </a:cubicBezTo>
                <a:lnTo>
                  <a:pt x="34589" y="61791"/>
                </a:lnTo>
                <a:cubicBezTo>
                  <a:pt x="32463" y="59564"/>
                  <a:pt x="32463" y="56271"/>
                  <a:pt x="34589" y="54140"/>
                </a:cubicBezTo>
                <a:lnTo>
                  <a:pt x="54492" y="34188"/>
                </a:lnTo>
                <a:cubicBezTo>
                  <a:pt x="56714" y="31961"/>
                  <a:pt x="60000" y="31961"/>
                  <a:pt x="62125" y="34188"/>
                </a:cubicBezTo>
                <a:lnTo>
                  <a:pt x="65700" y="37675"/>
                </a:lnTo>
                <a:cubicBezTo>
                  <a:pt x="65410" y="42324"/>
                  <a:pt x="64057" y="46489"/>
                  <a:pt x="61932" y="50266"/>
                </a:cubicBezTo>
                <a:cubicBezTo>
                  <a:pt x="60483" y="49491"/>
                  <a:pt x="59130" y="49200"/>
                  <a:pt x="57777" y="49200"/>
                </a:cubicBezTo>
                <a:cubicBezTo>
                  <a:pt x="53140" y="49200"/>
                  <a:pt x="49661" y="52687"/>
                  <a:pt x="49661" y="57336"/>
                </a:cubicBezTo>
                <a:cubicBezTo>
                  <a:pt x="49661" y="61985"/>
                  <a:pt x="53140" y="65569"/>
                  <a:pt x="57777" y="65569"/>
                </a:cubicBezTo>
                <a:cubicBezTo>
                  <a:pt x="62415" y="65569"/>
                  <a:pt x="65990" y="61985"/>
                  <a:pt x="65990" y="57336"/>
                </a:cubicBezTo>
                <a:cubicBezTo>
                  <a:pt x="65990" y="56561"/>
                  <a:pt x="65700" y="55786"/>
                  <a:pt x="65700" y="54915"/>
                </a:cubicBezTo>
                <a:cubicBezTo>
                  <a:pt x="68115" y="51138"/>
                  <a:pt x="69758" y="46973"/>
                  <a:pt x="70917" y="42615"/>
                </a:cubicBezTo>
                <a:lnTo>
                  <a:pt x="86473" y="58208"/>
                </a:lnTo>
                <a:cubicBezTo>
                  <a:pt x="88599" y="60338"/>
                  <a:pt x="88599" y="63631"/>
                  <a:pt x="86473" y="65859"/>
                </a:cubicBezTo>
                <a:lnTo>
                  <a:pt x="84830" y="67506"/>
                </a:lnTo>
                <a:cubicBezTo>
                  <a:pt x="84251" y="68087"/>
                  <a:pt x="83961" y="68571"/>
                  <a:pt x="83961" y="69443"/>
                </a:cubicBezTo>
                <a:cubicBezTo>
                  <a:pt x="83961" y="70217"/>
                  <a:pt x="84251" y="70799"/>
                  <a:pt x="84830" y="71283"/>
                </a:cubicBezTo>
                <a:lnTo>
                  <a:pt x="115362" y="102179"/>
                </a:lnTo>
                <a:lnTo>
                  <a:pt x="115362" y="114769"/>
                </a:lnTo>
                <a:lnTo>
                  <a:pt x="114492" y="114769"/>
                </a:lnTo>
                <a:close/>
                <a:moveTo>
                  <a:pt x="60000" y="57336"/>
                </a:moveTo>
                <a:cubicBezTo>
                  <a:pt x="60000" y="58983"/>
                  <a:pt x="58840" y="60145"/>
                  <a:pt x="57294" y="60145"/>
                </a:cubicBezTo>
                <a:cubicBezTo>
                  <a:pt x="55652" y="60145"/>
                  <a:pt x="54492" y="58983"/>
                  <a:pt x="54492" y="57336"/>
                </a:cubicBezTo>
                <a:cubicBezTo>
                  <a:pt x="54492" y="55786"/>
                  <a:pt x="55652" y="54624"/>
                  <a:pt x="57294" y="54624"/>
                </a:cubicBezTo>
                <a:cubicBezTo>
                  <a:pt x="58840" y="54624"/>
                  <a:pt x="60000" y="55786"/>
                  <a:pt x="60000" y="57336"/>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16"/>
          <p:cNvSpPr/>
          <p:nvPr/>
        </p:nvSpPr>
        <p:spPr>
          <a:xfrm>
            <a:off x="8744140" y="2414521"/>
            <a:ext cx="363000" cy="293700"/>
          </a:xfrm>
          <a:custGeom>
            <a:avLst/>
            <a:gdLst/>
            <a:ahLst/>
            <a:cxnLst/>
            <a:rect l="l" t="t" r="r" b="b"/>
            <a:pathLst>
              <a:path w="120000" h="120000" extrusionOk="0">
                <a:moveTo>
                  <a:pt x="109073" y="46653"/>
                </a:moveTo>
                <a:lnTo>
                  <a:pt x="10829" y="46653"/>
                </a:lnTo>
                <a:cubicBezTo>
                  <a:pt x="4834" y="46653"/>
                  <a:pt x="0" y="52677"/>
                  <a:pt x="0" y="60000"/>
                </a:cubicBezTo>
                <a:cubicBezTo>
                  <a:pt x="0" y="67322"/>
                  <a:pt x="4834" y="73346"/>
                  <a:pt x="10829" y="73346"/>
                </a:cubicBezTo>
                <a:lnTo>
                  <a:pt x="109073" y="73346"/>
                </a:lnTo>
                <a:cubicBezTo>
                  <a:pt x="115165" y="73346"/>
                  <a:pt x="120000" y="67322"/>
                  <a:pt x="120000" y="60000"/>
                </a:cubicBezTo>
                <a:cubicBezTo>
                  <a:pt x="120000" y="52677"/>
                  <a:pt x="115165" y="46653"/>
                  <a:pt x="109073" y="46653"/>
                </a:cubicBezTo>
                <a:close/>
                <a:moveTo>
                  <a:pt x="109073" y="66614"/>
                </a:moveTo>
                <a:lnTo>
                  <a:pt x="10829" y="66614"/>
                </a:lnTo>
                <a:cubicBezTo>
                  <a:pt x="7832" y="66614"/>
                  <a:pt x="5414" y="63661"/>
                  <a:pt x="5414" y="60000"/>
                </a:cubicBezTo>
                <a:cubicBezTo>
                  <a:pt x="5414" y="56338"/>
                  <a:pt x="7832" y="53267"/>
                  <a:pt x="10829" y="53267"/>
                </a:cubicBezTo>
                <a:lnTo>
                  <a:pt x="109073" y="53267"/>
                </a:lnTo>
                <a:cubicBezTo>
                  <a:pt x="112070" y="53267"/>
                  <a:pt x="114585" y="56338"/>
                  <a:pt x="114585" y="60000"/>
                </a:cubicBezTo>
                <a:cubicBezTo>
                  <a:pt x="114585" y="63661"/>
                  <a:pt x="112070" y="66614"/>
                  <a:pt x="109073" y="66614"/>
                </a:cubicBezTo>
                <a:close/>
                <a:moveTo>
                  <a:pt x="10829" y="26574"/>
                </a:moveTo>
                <a:lnTo>
                  <a:pt x="109073" y="26574"/>
                </a:lnTo>
                <a:cubicBezTo>
                  <a:pt x="115165" y="26574"/>
                  <a:pt x="120000" y="20669"/>
                  <a:pt x="120000" y="13346"/>
                </a:cubicBezTo>
                <a:cubicBezTo>
                  <a:pt x="120000" y="5905"/>
                  <a:pt x="115165" y="0"/>
                  <a:pt x="109073" y="0"/>
                </a:cubicBezTo>
                <a:lnTo>
                  <a:pt x="10829" y="0"/>
                </a:lnTo>
                <a:cubicBezTo>
                  <a:pt x="4834" y="0"/>
                  <a:pt x="0" y="5905"/>
                  <a:pt x="0" y="13346"/>
                </a:cubicBezTo>
                <a:cubicBezTo>
                  <a:pt x="0" y="20669"/>
                  <a:pt x="4834" y="26574"/>
                  <a:pt x="10829" y="26574"/>
                </a:cubicBezTo>
                <a:close/>
                <a:moveTo>
                  <a:pt x="10829" y="6614"/>
                </a:moveTo>
                <a:lnTo>
                  <a:pt x="109073" y="6614"/>
                </a:lnTo>
                <a:cubicBezTo>
                  <a:pt x="112070" y="6614"/>
                  <a:pt x="114585" y="9685"/>
                  <a:pt x="114585" y="13346"/>
                </a:cubicBezTo>
                <a:cubicBezTo>
                  <a:pt x="114585" y="17007"/>
                  <a:pt x="112070" y="19960"/>
                  <a:pt x="109073" y="19960"/>
                </a:cubicBezTo>
                <a:lnTo>
                  <a:pt x="10829" y="19960"/>
                </a:lnTo>
                <a:cubicBezTo>
                  <a:pt x="7832" y="19960"/>
                  <a:pt x="5414" y="17007"/>
                  <a:pt x="5414" y="13346"/>
                </a:cubicBezTo>
                <a:cubicBezTo>
                  <a:pt x="5414" y="9685"/>
                  <a:pt x="7832" y="6614"/>
                  <a:pt x="10829" y="6614"/>
                </a:cubicBezTo>
                <a:close/>
                <a:moveTo>
                  <a:pt x="109073" y="93307"/>
                </a:moveTo>
                <a:lnTo>
                  <a:pt x="10829" y="93307"/>
                </a:lnTo>
                <a:cubicBezTo>
                  <a:pt x="4834" y="93307"/>
                  <a:pt x="0" y="99330"/>
                  <a:pt x="0" y="106653"/>
                </a:cubicBezTo>
                <a:cubicBezTo>
                  <a:pt x="0" y="113976"/>
                  <a:pt x="4834" y="120000"/>
                  <a:pt x="10829" y="120000"/>
                </a:cubicBezTo>
                <a:lnTo>
                  <a:pt x="109073" y="120000"/>
                </a:lnTo>
                <a:cubicBezTo>
                  <a:pt x="115165" y="120000"/>
                  <a:pt x="120000" y="113976"/>
                  <a:pt x="120000" y="106653"/>
                </a:cubicBezTo>
                <a:cubicBezTo>
                  <a:pt x="120000" y="99330"/>
                  <a:pt x="115165" y="93307"/>
                  <a:pt x="109073" y="93307"/>
                </a:cubicBezTo>
                <a:close/>
                <a:moveTo>
                  <a:pt x="109073" y="113267"/>
                </a:moveTo>
                <a:lnTo>
                  <a:pt x="10829" y="113267"/>
                </a:lnTo>
                <a:cubicBezTo>
                  <a:pt x="7832" y="113267"/>
                  <a:pt x="5414" y="110314"/>
                  <a:pt x="5414" y="106653"/>
                </a:cubicBezTo>
                <a:cubicBezTo>
                  <a:pt x="5414" y="102992"/>
                  <a:pt x="7832" y="99921"/>
                  <a:pt x="10829" y="99921"/>
                </a:cubicBezTo>
                <a:lnTo>
                  <a:pt x="109073" y="99921"/>
                </a:lnTo>
                <a:cubicBezTo>
                  <a:pt x="112070" y="99921"/>
                  <a:pt x="114585" y="102992"/>
                  <a:pt x="114585" y="106653"/>
                </a:cubicBezTo>
                <a:cubicBezTo>
                  <a:pt x="114585" y="110314"/>
                  <a:pt x="112070" y="113267"/>
                  <a:pt x="109073" y="113267"/>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16"/>
          <p:cNvSpPr/>
          <p:nvPr/>
        </p:nvSpPr>
        <p:spPr>
          <a:xfrm>
            <a:off x="9440286" y="2414521"/>
            <a:ext cx="363000" cy="293700"/>
          </a:xfrm>
          <a:custGeom>
            <a:avLst/>
            <a:gdLst/>
            <a:ahLst/>
            <a:cxnLst/>
            <a:rect l="l" t="t" r="r" b="b"/>
            <a:pathLst>
              <a:path w="120000" h="120000" extrusionOk="0">
                <a:moveTo>
                  <a:pt x="10917" y="93307"/>
                </a:moveTo>
                <a:cubicBezTo>
                  <a:pt x="4927" y="93307"/>
                  <a:pt x="0" y="99330"/>
                  <a:pt x="0" y="106653"/>
                </a:cubicBezTo>
                <a:cubicBezTo>
                  <a:pt x="0" y="113976"/>
                  <a:pt x="4927" y="120000"/>
                  <a:pt x="10917" y="120000"/>
                </a:cubicBezTo>
                <a:cubicBezTo>
                  <a:pt x="16908" y="120000"/>
                  <a:pt x="21835" y="113976"/>
                  <a:pt x="21835" y="106653"/>
                </a:cubicBezTo>
                <a:cubicBezTo>
                  <a:pt x="21835" y="99330"/>
                  <a:pt x="16908" y="93307"/>
                  <a:pt x="10917" y="93307"/>
                </a:cubicBezTo>
                <a:close/>
                <a:moveTo>
                  <a:pt x="10917" y="113267"/>
                </a:moveTo>
                <a:cubicBezTo>
                  <a:pt x="7922" y="113267"/>
                  <a:pt x="5507" y="110314"/>
                  <a:pt x="5507" y="106653"/>
                </a:cubicBezTo>
                <a:cubicBezTo>
                  <a:pt x="5507" y="102992"/>
                  <a:pt x="7922" y="99921"/>
                  <a:pt x="10917" y="99921"/>
                </a:cubicBezTo>
                <a:cubicBezTo>
                  <a:pt x="13913" y="99921"/>
                  <a:pt x="16425" y="102992"/>
                  <a:pt x="16425" y="106653"/>
                </a:cubicBezTo>
                <a:cubicBezTo>
                  <a:pt x="16425" y="110314"/>
                  <a:pt x="13913" y="113267"/>
                  <a:pt x="10917" y="113267"/>
                </a:cubicBezTo>
                <a:close/>
                <a:moveTo>
                  <a:pt x="43671" y="26574"/>
                </a:moveTo>
                <a:lnTo>
                  <a:pt x="109082" y="26574"/>
                </a:lnTo>
                <a:cubicBezTo>
                  <a:pt x="115072" y="26574"/>
                  <a:pt x="120000" y="20669"/>
                  <a:pt x="120000" y="13346"/>
                </a:cubicBezTo>
                <a:cubicBezTo>
                  <a:pt x="120000" y="5905"/>
                  <a:pt x="115072" y="0"/>
                  <a:pt x="109082" y="0"/>
                </a:cubicBezTo>
                <a:lnTo>
                  <a:pt x="43671" y="0"/>
                </a:lnTo>
                <a:cubicBezTo>
                  <a:pt x="37681" y="0"/>
                  <a:pt x="32753" y="5905"/>
                  <a:pt x="32753" y="13346"/>
                </a:cubicBezTo>
                <a:cubicBezTo>
                  <a:pt x="32753" y="20669"/>
                  <a:pt x="37681" y="26574"/>
                  <a:pt x="43671" y="26574"/>
                </a:cubicBezTo>
                <a:close/>
                <a:moveTo>
                  <a:pt x="43671" y="6614"/>
                </a:moveTo>
                <a:lnTo>
                  <a:pt x="109082" y="6614"/>
                </a:lnTo>
                <a:cubicBezTo>
                  <a:pt x="112077" y="6614"/>
                  <a:pt x="114589" y="9685"/>
                  <a:pt x="114589" y="13346"/>
                </a:cubicBezTo>
                <a:cubicBezTo>
                  <a:pt x="114589" y="17007"/>
                  <a:pt x="112077" y="19960"/>
                  <a:pt x="109082" y="19960"/>
                </a:cubicBezTo>
                <a:lnTo>
                  <a:pt x="43671" y="19960"/>
                </a:lnTo>
                <a:cubicBezTo>
                  <a:pt x="40676" y="19960"/>
                  <a:pt x="38164" y="17007"/>
                  <a:pt x="38164" y="13346"/>
                </a:cubicBezTo>
                <a:cubicBezTo>
                  <a:pt x="38164" y="9685"/>
                  <a:pt x="40676" y="6614"/>
                  <a:pt x="43671" y="6614"/>
                </a:cubicBezTo>
                <a:close/>
                <a:moveTo>
                  <a:pt x="109082" y="93307"/>
                </a:moveTo>
                <a:lnTo>
                  <a:pt x="43671" y="93307"/>
                </a:lnTo>
                <a:cubicBezTo>
                  <a:pt x="37681" y="93307"/>
                  <a:pt x="32753" y="99330"/>
                  <a:pt x="32753" y="106653"/>
                </a:cubicBezTo>
                <a:cubicBezTo>
                  <a:pt x="32753" y="113976"/>
                  <a:pt x="37681" y="120000"/>
                  <a:pt x="43671" y="120000"/>
                </a:cubicBezTo>
                <a:lnTo>
                  <a:pt x="109082" y="120000"/>
                </a:lnTo>
                <a:cubicBezTo>
                  <a:pt x="115072" y="120000"/>
                  <a:pt x="120000" y="113976"/>
                  <a:pt x="120000" y="106653"/>
                </a:cubicBezTo>
                <a:cubicBezTo>
                  <a:pt x="120000" y="99330"/>
                  <a:pt x="115072" y="93307"/>
                  <a:pt x="109082" y="93307"/>
                </a:cubicBezTo>
                <a:close/>
                <a:moveTo>
                  <a:pt x="109082" y="113267"/>
                </a:moveTo>
                <a:lnTo>
                  <a:pt x="43671" y="113267"/>
                </a:lnTo>
                <a:cubicBezTo>
                  <a:pt x="40676" y="113267"/>
                  <a:pt x="38164" y="110314"/>
                  <a:pt x="38164" y="106653"/>
                </a:cubicBezTo>
                <a:cubicBezTo>
                  <a:pt x="38164" y="102992"/>
                  <a:pt x="40676" y="99921"/>
                  <a:pt x="43671" y="99921"/>
                </a:cubicBezTo>
                <a:lnTo>
                  <a:pt x="109082" y="99921"/>
                </a:lnTo>
                <a:cubicBezTo>
                  <a:pt x="112077" y="99921"/>
                  <a:pt x="114589" y="102992"/>
                  <a:pt x="114589" y="106653"/>
                </a:cubicBezTo>
                <a:cubicBezTo>
                  <a:pt x="114589" y="110314"/>
                  <a:pt x="112077" y="113267"/>
                  <a:pt x="109082" y="113267"/>
                </a:cubicBezTo>
                <a:close/>
                <a:moveTo>
                  <a:pt x="109082" y="46653"/>
                </a:moveTo>
                <a:lnTo>
                  <a:pt x="43671" y="46653"/>
                </a:lnTo>
                <a:cubicBezTo>
                  <a:pt x="37681" y="46653"/>
                  <a:pt x="32753" y="52677"/>
                  <a:pt x="32753" y="60000"/>
                </a:cubicBezTo>
                <a:cubicBezTo>
                  <a:pt x="32753" y="67322"/>
                  <a:pt x="37681" y="73346"/>
                  <a:pt x="43671" y="73346"/>
                </a:cubicBezTo>
                <a:lnTo>
                  <a:pt x="109082" y="73346"/>
                </a:lnTo>
                <a:cubicBezTo>
                  <a:pt x="115072" y="73346"/>
                  <a:pt x="120000" y="67322"/>
                  <a:pt x="120000" y="60000"/>
                </a:cubicBezTo>
                <a:cubicBezTo>
                  <a:pt x="120000" y="52677"/>
                  <a:pt x="115072" y="46653"/>
                  <a:pt x="109082" y="46653"/>
                </a:cubicBezTo>
                <a:close/>
                <a:moveTo>
                  <a:pt x="109082" y="66614"/>
                </a:moveTo>
                <a:lnTo>
                  <a:pt x="43671" y="66614"/>
                </a:lnTo>
                <a:cubicBezTo>
                  <a:pt x="40676" y="66614"/>
                  <a:pt x="38164" y="63661"/>
                  <a:pt x="38164" y="60000"/>
                </a:cubicBezTo>
                <a:cubicBezTo>
                  <a:pt x="38164" y="56338"/>
                  <a:pt x="40676" y="53267"/>
                  <a:pt x="43671" y="53267"/>
                </a:cubicBezTo>
                <a:lnTo>
                  <a:pt x="109082" y="53267"/>
                </a:lnTo>
                <a:cubicBezTo>
                  <a:pt x="112077" y="53267"/>
                  <a:pt x="114589" y="56338"/>
                  <a:pt x="114589" y="60000"/>
                </a:cubicBezTo>
                <a:cubicBezTo>
                  <a:pt x="114589" y="63661"/>
                  <a:pt x="112077" y="66614"/>
                  <a:pt x="109082" y="66614"/>
                </a:cubicBezTo>
                <a:close/>
                <a:moveTo>
                  <a:pt x="10917" y="46653"/>
                </a:moveTo>
                <a:cubicBezTo>
                  <a:pt x="4927" y="46653"/>
                  <a:pt x="0" y="52677"/>
                  <a:pt x="0" y="60000"/>
                </a:cubicBezTo>
                <a:cubicBezTo>
                  <a:pt x="0" y="67322"/>
                  <a:pt x="4927" y="73346"/>
                  <a:pt x="10917" y="73346"/>
                </a:cubicBezTo>
                <a:cubicBezTo>
                  <a:pt x="16908" y="73346"/>
                  <a:pt x="21835" y="67322"/>
                  <a:pt x="21835" y="60000"/>
                </a:cubicBezTo>
                <a:cubicBezTo>
                  <a:pt x="21835" y="52677"/>
                  <a:pt x="16908" y="46653"/>
                  <a:pt x="10917" y="46653"/>
                </a:cubicBezTo>
                <a:close/>
                <a:moveTo>
                  <a:pt x="10917" y="66614"/>
                </a:moveTo>
                <a:cubicBezTo>
                  <a:pt x="7922" y="66614"/>
                  <a:pt x="5507" y="63661"/>
                  <a:pt x="5507" y="60000"/>
                </a:cubicBezTo>
                <a:cubicBezTo>
                  <a:pt x="5507" y="56338"/>
                  <a:pt x="7922" y="53267"/>
                  <a:pt x="10917" y="53267"/>
                </a:cubicBezTo>
                <a:cubicBezTo>
                  <a:pt x="13913" y="53267"/>
                  <a:pt x="16425" y="56338"/>
                  <a:pt x="16425" y="60000"/>
                </a:cubicBezTo>
                <a:cubicBezTo>
                  <a:pt x="16425" y="63661"/>
                  <a:pt x="13913" y="66614"/>
                  <a:pt x="10917" y="66614"/>
                </a:cubicBezTo>
                <a:close/>
                <a:moveTo>
                  <a:pt x="10917" y="0"/>
                </a:moveTo>
                <a:cubicBezTo>
                  <a:pt x="4927" y="0"/>
                  <a:pt x="0" y="5905"/>
                  <a:pt x="0" y="13346"/>
                </a:cubicBezTo>
                <a:cubicBezTo>
                  <a:pt x="0" y="20669"/>
                  <a:pt x="4927" y="26574"/>
                  <a:pt x="10917" y="26574"/>
                </a:cubicBezTo>
                <a:cubicBezTo>
                  <a:pt x="16908" y="26574"/>
                  <a:pt x="21835" y="20669"/>
                  <a:pt x="21835" y="13346"/>
                </a:cubicBezTo>
                <a:cubicBezTo>
                  <a:pt x="21835" y="5905"/>
                  <a:pt x="16908" y="0"/>
                  <a:pt x="10917" y="0"/>
                </a:cubicBezTo>
                <a:close/>
                <a:moveTo>
                  <a:pt x="10917" y="19960"/>
                </a:moveTo>
                <a:cubicBezTo>
                  <a:pt x="7922" y="19960"/>
                  <a:pt x="5507" y="17007"/>
                  <a:pt x="5507" y="13346"/>
                </a:cubicBezTo>
                <a:cubicBezTo>
                  <a:pt x="5507" y="9685"/>
                  <a:pt x="7922" y="6614"/>
                  <a:pt x="10917" y="6614"/>
                </a:cubicBezTo>
                <a:cubicBezTo>
                  <a:pt x="13913" y="6614"/>
                  <a:pt x="16425" y="9685"/>
                  <a:pt x="16425" y="13346"/>
                </a:cubicBezTo>
                <a:cubicBezTo>
                  <a:pt x="16425" y="17007"/>
                  <a:pt x="13913" y="19960"/>
                  <a:pt x="10917" y="19960"/>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16"/>
          <p:cNvSpPr/>
          <p:nvPr/>
        </p:nvSpPr>
        <p:spPr>
          <a:xfrm>
            <a:off x="7424624" y="5208628"/>
            <a:ext cx="363000" cy="293700"/>
          </a:xfrm>
          <a:custGeom>
            <a:avLst/>
            <a:gdLst/>
            <a:ahLst/>
            <a:cxnLst/>
            <a:rect l="l" t="t" r="r" b="b"/>
            <a:pathLst>
              <a:path w="120000" h="120000" extrusionOk="0">
                <a:moveTo>
                  <a:pt x="8212" y="66614"/>
                </a:moveTo>
                <a:cubicBezTo>
                  <a:pt x="3574" y="66614"/>
                  <a:pt x="0" y="70984"/>
                  <a:pt x="0" y="76653"/>
                </a:cubicBezTo>
                <a:cubicBezTo>
                  <a:pt x="0" y="82322"/>
                  <a:pt x="3574" y="86574"/>
                  <a:pt x="8212" y="86574"/>
                </a:cubicBezTo>
                <a:cubicBezTo>
                  <a:pt x="12850" y="86574"/>
                  <a:pt x="16328" y="82322"/>
                  <a:pt x="16328" y="76653"/>
                </a:cubicBezTo>
                <a:cubicBezTo>
                  <a:pt x="16328" y="70984"/>
                  <a:pt x="12850" y="66614"/>
                  <a:pt x="8212" y="66614"/>
                </a:cubicBezTo>
                <a:close/>
                <a:moveTo>
                  <a:pt x="8212" y="33307"/>
                </a:moveTo>
                <a:cubicBezTo>
                  <a:pt x="3574" y="33307"/>
                  <a:pt x="0" y="37677"/>
                  <a:pt x="0" y="43346"/>
                </a:cubicBezTo>
                <a:cubicBezTo>
                  <a:pt x="0" y="49015"/>
                  <a:pt x="3574" y="53267"/>
                  <a:pt x="8212" y="53267"/>
                </a:cubicBezTo>
                <a:cubicBezTo>
                  <a:pt x="12850" y="53267"/>
                  <a:pt x="16328" y="49015"/>
                  <a:pt x="16328" y="43346"/>
                </a:cubicBezTo>
                <a:cubicBezTo>
                  <a:pt x="16328" y="37677"/>
                  <a:pt x="12850" y="33307"/>
                  <a:pt x="8212" y="33307"/>
                </a:cubicBezTo>
                <a:close/>
                <a:moveTo>
                  <a:pt x="8212" y="99921"/>
                </a:moveTo>
                <a:cubicBezTo>
                  <a:pt x="3574" y="99921"/>
                  <a:pt x="0" y="104291"/>
                  <a:pt x="0" y="109960"/>
                </a:cubicBezTo>
                <a:cubicBezTo>
                  <a:pt x="0" y="115629"/>
                  <a:pt x="3574" y="120000"/>
                  <a:pt x="8212" y="120000"/>
                </a:cubicBezTo>
                <a:cubicBezTo>
                  <a:pt x="12850" y="120000"/>
                  <a:pt x="16328" y="115629"/>
                  <a:pt x="16328" y="109960"/>
                </a:cubicBezTo>
                <a:cubicBezTo>
                  <a:pt x="16328" y="104291"/>
                  <a:pt x="12850" y="99921"/>
                  <a:pt x="8212" y="99921"/>
                </a:cubicBezTo>
                <a:close/>
                <a:moveTo>
                  <a:pt x="29951" y="13346"/>
                </a:moveTo>
                <a:lnTo>
                  <a:pt x="117198" y="13346"/>
                </a:lnTo>
                <a:cubicBezTo>
                  <a:pt x="118840" y="13346"/>
                  <a:pt x="120000" y="11929"/>
                  <a:pt x="120000" y="9921"/>
                </a:cubicBezTo>
                <a:cubicBezTo>
                  <a:pt x="120000" y="7913"/>
                  <a:pt x="118840" y="6614"/>
                  <a:pt x="117198" y="6614"/>
                </a:cubicBezTo>
                <a:lnTo>
                  <a:pt x="29951" y="6614"/>
                </a:lnTo>
                <a:cubicBezTo>
                  <a:pt x="28309" y="6614"/>
                  <a:pt x="27246" y="7913"/>
                  <a:pt x="27246" y="9921"/>
                </a:cubicBezTo>
                <a:cubicBezTo>
                  <a:pt x="27246" y="11929"/>
                  <a:pt x="28309" y="13346"/>
                  <a:pt x="29951" y="13346"/>
                </a:cubicBezTo>
                <a:close/>
                <a:moveTo>
                  <a:pt x="117198" y="106653"/>
                </a:moveTo>
                <a:lnTo>
                  <a:pt x="29951" y="106653"/>
                </a:lnTo>
                <a:cubicBezTo>
                  <a:pt x="28309" y="106653"/>
                  <a:pt x="27246" y="107952"/>
                  <a:pt x="27246" y="109960"/>
                </a:cubicBezTo>
                <a:cubicBezTo>
                  <a:pt x="27246" y="111968"/>
                  <a:pt x="28309" y="113267"/>
                  <a:pt x="29951" y="113267"/>
                </a:cubicBezTo>
                <a:lnTo>
                  <a:pt x="117198" y="113267"/>
                </a:lnTo>
                <a:cubicBezTo>
                  <a:pt x="118840" y="113267"/>
                  <a:pt x="120000" y="111968"/>
                  <a:pt x="120000" y="109960"/>
                </a:cubicBezTo>
                <a:cubicBezTo>
                  <a:pt x="120000" y="107952"/>
                  <a:pt x="118840" y="106653"/>
                  <a:pt x="117198" y="106653"/>
                </a:cubicBezTo>
                <a:close/>
                <a:moveTo>
                  <a:pt x="8212" y="0"/>
                </a:moveTo>
                <a:cubicBezTo>
                  <a:pt x="3574" y="0"/>
                  <a:pt x="0" y="4251"/>
                  <a:pt x="0" y="9921"/>
                </a:cubicBezTo>
                <a:cubicBezTo>
                  <a:pt x="0" y="15590"/>
                  <a:pt x="3574" y="19960"/>
                  <a:pt x="8212" y="19960"/>
                </a:cubicBezTo>
                <a:cubicBezTo>
                  <a:pt x="12850" y="19960"/>
                  <a:pt x="16328" y="15590"/>
                  <a:pt x="16328" y="9921"/>
                </a:cubicBezTo>
                <a:cubicBezTo>
                  <a:pt x="16328" y="4251"/>
                  <a:pt x="12850" y="0"/>
                  <a:pt x="8212" y="0"/>
                </a:cubicBezTo>
                <a:close/>
                <a:moveTo>
                  <a:pt x="117198" y="39921"/>
                </a:moveTo>
                <a:lnTo>
                  <a:pt x="29951" y="39921"/>
                </a:lnTo>
                <a:cubicBezTo>
                  <a:pt x="28309" y="39921"/>
                  <a:pt x="27246" y="41338"/>
                  <a:pt x="27246" y="43346"/>
                </a:cubicBezTo>
                <a:cubicBezTo>
                  <a:pt x="27246" y="45236"/>
                  <a:pt x="28309" y="46653"/>
                  <a:pt x="29951" y="46653"/>
                </a:cubicBezTo>
                <a:lnTo>
                  <a:pt x="117198" y="46653"/>
                </a:lnTo>
                <a:cubicBezTo>
                  <a:pt x="118840" y="46653"/>
                  <a:pt x="120000" y="45236"/>
                  <a:pt x="120000" y="43346"/>
                </a:cubicBezTo>
                <a:cubicBezTo>
                  <a:pt x="120000" y="41338"/>
                  <a:pt x="118840" y="39921"/>
                  <a:pt x="117198" y="39921"/>
                </a:cubicBezTo>
                <a:close/>
                <a:moveTo>
                  <a:pt x="117198" y="73346"/>
                </a:moveTo>
                <a:lnTo>
                  <a:pt x="29951" y="73346"/>
                </a:lnTo>
                <a:cubicBezTo>
                  <a:pt x="28309" y="73346"/>
                  <a:pt x="27246" y="74645"/>
                  <a:pt x="27246" y="76653"/>
                </a:cubicBezTo>
                <a:cubicBezTo>
                  <a:pt x="27246" y="78661"/>
                  <a:pt x="28309" y="79960"/>
                  <a:pt x="29951" y="79960"/>
                </a:cubicBezTo>
                <a:lnTo>
                  <a:pt x="117198" y="79960"/>
                </a:lnTo>
                <a:cubicBezTo>
                  <a:pt x="118840" y="79960"/>
                  <a:pt x="120000" y="78661"/>
                  <a:pt x="120000" y="76653"/>
                </a:cubicBezTo>
                <a:cubicBezTo>
                  <a:pt x="120000" y="74645"/>
                  <a:pt x="118840" y="73346"/>
                  <a:pt x="117198" y="73346"/>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16"/>
          <p:cNvSpPr/>
          <p:nvPr/>
        </p:nvSpPr>
        <p:spPr>
          <a:xfrm>
            <a:off x="8120772" y="5208628"/>
            <a:ext cx="363000" cy="293700"/>
          </a:xfrm>
          <a:custGeom>
            <a:avLst/>
            <a:gdLst/>
            <a:ahLst/>
            <a:cxnLst/>
            <a:rect l="l" t="t" r="r" b="b"/>
            <a:pathLst>
              <a:path w="120000" h="120000" extrusionOk="0">
                <a:moveTo>
                  <a:pt x="109073" y="13346"/>
                </a:moveTo>
                <a:lnTo>
                  <a:pt x="59951" y="13346"/>
                </a:lnTo>
                <a:cubicBezTo>
                  <a:pt x="49121" y="13346"/>
                  <a:pt x="49121" y="0"/>
                  <a:pt x="38195" y="0"/>
                </a:cubicBezTo>
                <a:lnTo>
                  <a:pt x="10829" y="0"/>
                </a:lnTo>
                <a:cubicBezTo>
                  <a:pt x="4834" y="0"/>
                  <a:pt x="0" y="5905"/>
                  <a:pt x="0" y="13346"/>
                </a:cubicBezTo>
                <a:lnTo>
                  <a:pt x="0" y="106653"/>
                </a:lnTo>
                <a:cubicBezTo>
                  <a:pt x="0" y="113976"/>
                  <a:pt x="4834" y="120000"/>
                  <a:pt x="10829" y="120000"/>
                </a:cubicBezTo>
                <a:lnTo>
                  <a:pt x="109073" y="120000"/>
                </a:lnTo>
                <a:cubicBezTo>
                  <a:pt x="115165" y="120000"/>
                  <a:pt x="120000" y="113976"/>
                  <a:pt x="120000" y="106653"/>
                </a:cubicBezTo>
                <a:lnTo>
                  <a:pt x="120000" y="26574"/>
                </a:lnTo>
                <a:cubicBezTo>
                  <a:pt x="120000" y="19251"/>
                  <a:pt x="115165" y="13346"/>
                  <a:pt x="109073" y="13346"/>
                </a:cubicBezTo>
                <a:close/>
                <a:moveTo>
                  <a:pt x="114585" y="106653"/>
                </a:moveTo>
                <a:cubicBezTo>
                  <a:pt x="114585" y="110314"/>
                  <a:pt x="112070" y="113267"/>
                  <a:pt x="109073" y="113267"/>
                </a:cubicBezTo>
                <a:lnTo>
                  <a:pt x="10829" y="113267"/>
                </a:lnTo>
                <a:cubicBezTo>
                  <a:pt x="7832" y="113267"/>
                  <a:pt x="5414" y="110314"/>
                  <a:pt x="5414" y="106653"/>
                </a:cubicBezTo>
                <a:lnTo>
                  <a:pt x="5414" y="39921"/>
                </a:lnTo>
                <a:lnTo>
                  <a:pt x="114585" y="39921"/>
                </a:lnTo>
                <a:lnTo>
                  <a:pt x="114585" y="106653"/>
                </a:lnTo>
                <a:close/>
                <a:moveTo>
                  <a:pt x="114585" y="33307"/>
                </a:moveTo>
                <a:lnTo>
                  <a:pt x="5414" y="33307"/>
                </a:lnTo>
                <a:lnTo>
                  <a:pt x="5414" y="13346"/>
                </a:lnTo>
                <a:cubicBezTo>
                  <a:pt x="5414" y="9685"/>
                  <a:pt x="7832" y="6614"/>
                  <a:pt x="10829" y="6614"/>
                </a:cubicBezTo>
                <a:lnTo>
                  <a:pt x="38195" y="6614"/>
                </a:lnTo>
                <a:cubicBezTo>
                  <a:pt x="46317" y="6614"/>
                  <a:pt x="46317" y="19960"/>
                  <a:pt x="59951" y="19960"/>
                </a:cubicBezTo>
                <a:lnTo>
                  <a:pt x="109073" y="19960"/>
                </a:lnTo>
                <a:cubicBezTo>
                  <a:pt x="112070" y="19960"/>
                  <a:pt x="114585" y="22913"/>
                  <a:pt x="114585" y="26574"/>
                </a:cubicBezTo>
                <a:lnTo>
                  <a:pt x="114585" y="33307"/>
                </a:ln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16"/>
          <p:cNvSpPr/>
          <p:nvPr/>
        </p:nvSpPr>
        <p:spPr>
          <a:xfrm>
            <a:off x="8816918" y="5900314"/>
            <a:ext cx="363000" cy="333300"/>
          </a:xfrm>
          <a:custGeom>
            <a:avLst/>
            <a:gdLst/>
            <a:ahLst/>
            <a:cxnLst/>
            <a:rect l="l" t="t" r="r" b="b"/>
            <a:pathLst>
              <a:path w="120000" h="120000" extrusionOk="0">
                <a:moveTo>
                  <a:pt x="87246" y="36031"/>
                </a:moveTo>
                <a:lnTo>
                  <a:pt x="54589" y="36031"/>
                </a:lnTo>
                <a:cubicBezTo>
                  <a:pt x="43671" y="36031"/>
                  <a:pt x="43671" y="24021"/>
                  <a:pt x="32753" y="24021"/>
                </a:cubicBezTo>
                <a:lnTo>
                  <a:pt x="10917" y="24021"/>
                </a:lnTo>
                <a:cubicBezTo>
                  <a:pt x="4927" y="24021"/>
                  <a:pt x="0" y="29441"/>
                  <a:pt x="0" y="36031"/>
                </a:cubicBezTo>
                <a:lnTo>
                  <a:pt x="0" y="107989"/>
                </a:lnTo>
                <a:cubicBezTo>
                  <a:pt x="0" y="114579"/>
                  <a:pt x="4927" y="120000"/>
                  <a:pt x="10917" y="120000"/>
                </a:cubicBezTo>
                <a:lnTo>
                  <a:pt x="87246" y="120000"/>
                </a:lnTo>
                <a:cubicBezTo>
                  <a:pt x="93236" y="120000"/>
                  <a:pt x="98164" y="114579"/>
                  <a:pt x="98164" y="107989"/>
                </a:cubicBezTo>
                <a:lnTo>
                  <a:pt x="98164" y="48042"/>
                </a:lnTo>
                <a:cubicBezTo>
                  <a:pt x="98164" y="41452"/>
                  <a:pt x="93236" y="36031"/>
                  <a:pt x="87246" y="36031"/>
                </a:cubicBezTo>
                <a:close/>
                <a:moveTo>
                  <a:pt x="92753" y="107989"/>
                </a:moveTo>
                <a:cubicBezTo>
                  <a:pt x="92753" y="111284"/>
                  <a:pt x="90241" y="114047"/>
                  <a:pt x="87246" y="114047"/>
                </a:cubicBezTo>
                <a:lnTo>
                  <a:pt x="10917" y="114047"/>
                </a:lnTo>
                <a:cubicBezTo>
                  <a:pt x="7922" y="114047"/>
                  <a:pt x="5507" y="111284"/>
                  <a:pt x="5507" y="107989"/>
                </a:cubicBezTo>
                <a:lnTo>
                  <a:pt x="5507" y="60053"/>
                </a:lnTo>
                <a:lnTo>
                  <a:pt x="92753" y="60053"/>
                </a:lnTo>
                <a:lnTo>
                  <a:pt x="92753" y="107989"/>
                </a:lnTo>
                <a:close/>
                <a:moveTo>
                  <a:pt x="92753" y="53994"/>
                </a:moveTo>
                <a:lnTo>
                  <a:pt x="5507" y="53994"/>
                </a:lnTo>
                <a:lnTo>
                  <a:pt x="5507" y="36031"/>
                </a:lnTo>
                <a:cubicBezTo>
                  <a:pt x="5507" y="32736"/>
                  <a:pt x="7922" y="29973"/>
                  <a:pt x="10917" y="29973"/>
                </a:cubicBezTo>
                <a:lnTo>
                  <a:pt x="32753" y="29973"/>
                </a:lnTo>
                <a:cubicBezTo>
                  <a:pt x="40966" y="29973"/>
                  <a:pt x="40966" y="41984"/>
                  <a:pt x="54589" y="41984"/>
                </a:cubicBezTo>
                <a:lnTo>
                  <a:pt x="87246" y="41984"/>
                </a:lnTo>
                <a:cubicBezTo>
                  <a:pt x="90241" y="41984"/>
                  <a:pt x="92753" y="44747"/>
                  <a:pt x="92753" y="48042"/>
                </a:cubicBezTo>
                <a:lnTo>
                  <a:pt x="92753" y="53994"/>
                </a:lnTo>
                <a:close/>
                <a:moveTo>
                  <a:pt x="109082" y="12010"/>
                </a:moveTo>
                <a:lnTo>
                  <a:pt x="76328" y="12010"/>
                </a:lnTo>
                <a:cubicBezTo>
                  <a:pt x="65507" y="12010"/>
                  <a:pt x="65507" y="0"/>
                  <a:pt x="54589" y="0"/>
                </a:cubicBezTo>
                <a:lnTo>
                  <a:pt x="32753" y="0"/>
                </a:lnTo>
                <a:cubicBezTo>
                  <a:pt x="26763" y="0"/>
                  <a:pt x="21835" y="5420"/>
                  <a:pt x="21835" y="12010"/>
                </a:cubicBezTo>
                <a:lnTo>
                  <a:pt x="21835" y="14986"/>
                </a:lnTo>
                <a:cubicBezTo>
                  <a:pt x="21835" y="16793"/>
                  <a:pt x="22898" y="18069"/>
                  <a:pt x="24541" y="18069"/>
                </a:cubicBezTo>
                <a:cubicBezTo>
                  <a:pt x="26183" y="18069"/>
                  <a:pt x="27246" y="16793"/>
                  <a:pt x="27246" y="14986"/>
                </a:cubicBezTo>
                <a:lnTo>
                  <a:pt x="27246" y="12010"/>
                </a:lnTo>
                <a:cubicBezTo>
                  <a:pt x="27246" y="8715"/>
                  <a:pt x="29758" y="6058"/>
                  <a:pt x="32753" y="6058"/>
                </a:cubicBezTo>
                <a:lnTo>
                  <a:pt x="54589" y="6058"/>
                </a:lnTo>
                <a:cubicBezTo>
                  <a:pt x="62705" y="6058"/>
                  <a:pt x="62705" y="18069"/>
                  <a:pt x="76328" y="18069"/>
                </a:cubicBezTo>
                <a:lnTo>
                  <a:pt x="109082" y="18069"/>
                </a:lnTo>
                <a:cubicBezTo>
                  <a:pt x="112077" y="18069"/>
                  <a:pt x="114589" y="20726"/>
                  <a:pt x="114589" y="24021"/>
                </a:cubicBezTo>
                <a:lnTo>
                  <a:pt x="114589" y="83968"/>
                </a:lnTo>
                <a:cubicBezTo>
                  <a:pt x="114589" y="87263"/>
                  <a:pt x="112077" y="90026"/>
                  <a:pt x="109082" y="90026"/>
                </a:cubicBezTo>
                <a:lnTo>
                  <a:pt x="106376" y="90026"/>
                </a:lnTo>
                <a:cubicBezTo>
                  <a:pt x="104734" y="90026"/>
                  <a:pt x="103671" y="91195"/>
                  <a:pt x="103671" y="93002"/>
                </a:cubicBezTo>
                <a:cubicBezTo>
                  <a:pt x="103671" y="94809"/>
                  <a:pt x="104734" y="95978"/>
                  <a:pt x="106376" y="95978"/>
                </a:cubicBezTo>
                <a:lnTo>
                  <a:pt x="109082" y="95978"/>
                </a:lnTo>
                <a:cubicBezTo>
                  <a:pt x="115072" y="95978"/>
                  <a:pt x="120000" y="90664"/>
                  <a:pt x="120000" y="83968"/>
                </a:cubicBezTo>
                <a:lnTo>
                  <a:pt x="120000" y="24021"/>
                </a:lnTo>
                <a:cubicBezTo>
                  <a:pt x="120000" y="17431"/>
                  <a:pt x="115072" y="12010"/>
                  <a:pt x="109082" y="12010"/>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16"/>
          <p:cNvSpPr/>
          <p:nvPr/>
        </p:nvSpPr>
        <p:spPr>
          <a:xfrm>
            <a:off x="9513064" y="5919924"/>
            <a:ext cx="363000" cy="293700"/>
          </a:xfrm>
          <a:custGeom>
            <a:avLst/>
            <a:gdLst/>
            <a:ahLst/>
            <a:cxnLst/>
            <a:rect l="l" t="t" r="r" b="b"/>
            <a:pathLst>
              <a:path w="120000" h="120000" extrusionOk="0">
                <a:moveTo>
                  <a:pt x="89951" y="86574"/>
                </a:moveTo>
                <a:cubicBezTo>
                  <a:pt x="94589" y="86574"/>
                  <a:pt x="98164" y="82322"/>
                  <a:pt x="98164" y="76653"/>
                </a:cubicBezTo>
                <a:cubicBezTo>
                  <a:pt x="98164" y="70984"/>
                  <a:pt x="94589" y="66614"/>
                  <a:pt x="89951" y="66614"/>
                </a:cubicBezTo>
                <a:cubicBezTo>
                  <a:pt x="85314" y="66614"/>
                  <a:pt x="81835" y="70984"/>
                  <a:pt x="81835" y="76653"/>
                </a:cubicBezTo>
                <a:cubicBezTo>
                  <a:pt x="81835" y="82322"/>
                  <a:pt x="85314" y="86574"/>
                  <a:pt x="89951" y="86574"/>
                </a:cubicBezTo>
                <a:close/>
                <a:moveTo>
                  <a:pt x="89951" y="73346"/>
                </a:moveTo>
                <a:cubicBezTo>
                  <a:pt x="91594" y="73346"/>
                  <a:pt x="92657" y="74645"/>
                  <a:pt x="92657" y="76653"/>
                </a:cubicBezTo>
                <a:cubicBezTo>
                  <a:pt x="92657" y="78661"/>
                  <a:pt x="91594" y="79960"/>
                  <a:pt x="89951" y="79960"/>
                </a:cubicBezTo>
                <a:cubicBezTo>
                  <a:pt x="88309" y="79960"/>
                  <a:pt x="87246" y="78661"/>
                  <a:pt x="87246" y="76653"/>
                </a:cubicBezTo>
                <a:cubicBezTo>
                  <a:pt x="87246" y="74645"/>
                  <a:pt x="88309" y="73346"/>
                  <a:pt x="89951" y="73346"/>
                </a:cubicBezTo>
                <a:close/>
                <a:moveTo>
                  <a:pt x="109082" y="13346"/>
                </a:moveTo>
                <a:lnTo>
                  <a:pt x="60000" y="13346"/>
                </a:lnTo>
                <a:cubicBezTo>
                  <a:pt x="49082" y="13346"/>
                  <a:pt x="49082" y="0"/>
                  <a:pt x="38164" y="0"/>
                </a:cubicBezTo>
                <a:lnTo>
                  <a:pt x="10917" y="0"/>
                </a:lnTo>
                <a:cubicBezTo>
                  <a:pt x="4927" y="0"/>
                  <a:pt x="0" y="5905"/>
                  <a:pt x="0" y="13346"/>
                </a:cubicBezTo>
                <a:lnTo>
                  <a:pt x="0" y="106653"/>
                </a:lnTo>
                <a:cubicBezTo>
                  <a:pt x="0" y="113976"/>
                  <a:pt x="4927" y="120000"/>
                  <a:pt x="10917" y="120000"/>
                </a:cubicBezTo>
                <a:lnTo>
                  <a:pt x="109082" y="120000"/>
                </a:lnTo>
                <a:cubicBezTo>
                  <a:pt x="115072" y="120000"/>
                  <a:pt x="120000" y="113976"/>
                  <a:pt x="120000" y="106653"/>
                </a:cubicBezTo>
                <a:lnTo>
                  <a:pt x="120000" y="26574"/>
                </a:lnTo>
                <a:cubicBezTo>
                  <a:pt x="120000" y="19251"/>
                  <a:pt x="115072" y="13346"/>
                  <a:pt x="109082" y="13346"/>
                </a:cubicBezTo>
                <a:close/>
                <a:moveTo>
                  <a:pt x="114492" y="106653"/>
                </a:moveTo>
                <a:cubicBezTo>
                  <a:pt x="114492" y="110314"/>
                  <a:pt x="112077" y="113267"/>
                  <a:pt x="109082" y="113267"/>
                </a:cubicBezTo>
                <a:lnTo>
                  <a:pt x="10917" y="113267"/>
                </a:lnTo>
                <a:cubicBezTo>
                  <a:pt x="7922" y="113267"/>
                  <a:pt x="5410" y="110314"/>
                  <a:pt x="5410" y="106653"/>
                </a:cubicBezTo>
                <a:lnTo>
                  <a:pt x="5410" y="39921"/>
                </a:lnTo>
                <a:lnTo>
                  <a:pt x="114492" y="39921"/>
                </a:lnTo>
                <a:lnTo>
                  <a:pt x="114492" y="106653"/>
                </a:lnTo>
                <a:close/>
                <a:moveTo>
                  <a:pt x="114492" y="33307"/>
                </a:moveTo>
                <a:lnTo>
                  <a:pt x="5410" y="33307"/>
                </a:lnTo>
                <a:lnTo>
                  <a:pt x="5410" y="13346"/>
                </a:lnTo>
                <a:cubicBezTo>
                  <a:pt x="5410" y="9685"/>
                  <a:pt x="7922" y="6614"/>
                  <a:pt x="10917" y="6614"/>
                </a:cubicBezTo>
                <a:lnTo>
                  <a:pt x="38164" y="6614"/>
                </a:lnTo>
                <a:cubicBezTo>
                  <a:pt x="46376" y="6614"/>
                  <a:pt x="46376" y="19960"/>
                  <a:pt x="60000" y="19960"/>
                </a:cubicBezTo>
                <a:lnTo>
                  <a:pt x="109082" y="19960"/>
                </a:lnTo>
                <a:cubicBezTo>
                  <a:pt x="112077" y="19960"/>
                  <a:pt x="114492" y="22913"/>
                  <a:pt x="114492" y="26574"/>
                </a:cubicBezTo>
                <a:lnTo>
                  <a:pt x="114492" y="33307"/>
                </a:lnTo>
                <a:close/>
                <a:moveTo>
                  <a:pt x="29951" y="86574"/>
                </a:moveTo>
                <a:cubicBezTo>
                  <a:pt x="34589" y="86574"/>
                  <a:pt x="38164" y="82322"/>
                  <a:pt x="38164" y="76653"/>
                </a:cubicBezTo>
                <a:cubicBezTo>
                  <a:pt x="38164" y="70984"/>
                  <a:pt x="34589" y="66614"/>
                  <a:pt x="29951" y="66614"/>
                </a:cubicBezTo>
                <a:cubicBezTo>
                  <a:pt x="25314" y="66614"/>
                  <a:pt x="21835" y="70984"/>
                  <a:pt x="21835" y="76653"/>
                </a:cubicBezTo>
                <a:cubicBezTo>
                  <a:pt x="21835" y="82322"/>
                  <a:pt x="25314" y="86574"/>
                  <a:pt x="29951" y="86574"/>
                </a:cubicBezTo>
                <a:close/>
                <a:moveTo>
                  <a:pt x="29951" y="73346"/>
                </a:moveTo>
                <a:cubicBezTo>
                  <a:pt x="31594" y="73346"/>
                  <a:pt x="32753" y="74645"/>
                  <a:pt x="32753" y="76653"/>
                </a:cubicBezTo>
                <a:cubicBezTo>
                  <a:pt x="32753" y="78661"/>
                  <a:pt x="31594" y="79960"/>
                  <a:pt x="29951" y="79960"/>
                </a:cubicBezTo>
                <a:cubicBezTo>
                  <a:pt x="28309" y="79960"/>
                  <a:pt x="27246" y="78661"/>
                  <a:pt x="27246" y="76653"/>
                </a:cubicBezTo>
                <a:cubicBezTo>
                  <a:pt x="27246" y="74645"/>
                  <a:pt x="28309" y="73346"/>
                  <a:pt x="29951" y="73346"/>
                </a:cubicBezTo>
                <a:close/>
                <a:moveTo>
                  <a:pt x="60000" y="86574"/>
                </a:moveTo>
                <a:cubicBezTo>
                  <a:pt x="64637" y="86574"/>
                  <a:pt x="68115" y="82322"/>
                  <a:pt x="68115" y="76653"/>
                </a:cubicBezTo>
                <a:cubicBezTo>
                  <a:pt x="68115" y="70984"/>
                  <a:pt x="64637" y="66614"/>
                  <a:pt x="60000" y="66614"/>
                </a:cubicBezTo>
                <a:cubicBezTo>
                  <a:pt x="55362" y="66614"/>
                  <a:pt x="51787" y="70984"/>
                  <a:pt x="51787" y="76653"/>
                </a:cubicBezTo>
                <a:cubicBezTo>
                  <a:pt x="51787" y="82322"/>
                  <a:pt x="55362" y="86574"/>
                  <a:pt x="60000" y="86574"/>
                </a:cubicBezTo>
                <a:close/>
                <a:moveTo>
                  <a:pt x="60000" y="73346"/>
                </a:moveTo>
                <a:cubicBezTo>
                  <a:pt x="61642" y="73346"/>
                  <a:pt x="62705" y="74645"/>
                  <a:pt x="62705" y="76653"/>
                </a:cubicBezTo>
                <a:cubicBezTo>
                  <a:pt x="62705" y="78661"/>
                  <a:pt x="61642" y="79960"/>
                  <a:pt x="60000" y="79960"/>
                </a:cubicBezTo>
                <a:cubicBezTo>
                  <a:pt x="58357" y="79960"/>
                  <a:pt x="57294" y="78661"/>
                  <a:pt x="57294" y="76653"/>
                </a:cubicBezTo>
                <a:cubicBezTo>
                  <a:pt x="57294" y="74645"/>
                  <a:pt x="58357" y="73346"/>
                  <a:pt x="60000" y="73346"/>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16"/>
          <p:cNvSpPr/>
          <p:nvPr/>
        </p:nvSpPr>
        <p:spPr>
          <a:xfrm>
            <a:off x="7409797" y="3091059"/>
            <a:ext cx="372300" cy="363000"/>
          </a:xfrm>
          <a:custGeom>
            <a:avLst/>
            <a:gdLst/>
            <a:ahLst/>
            <a:cxnLst/>
            <a:rect l="l" t="t" r="r" b="b"/>
            <a:pathLst>
              <a:path w="120000" h="120000" extrusionOk="0">
                <a:moveTo>
                  <a:pt x="60000" y="0"/>
                </a:moveTo>
                <a:cubicBezTo>
                  <a:pt x="26763" y="0"/>
                  <a:pt x="0" y="26763"/>
                  <a:pt x="0" y="60000"/>
                </a:cubicBezTo>
                <a:cubicBezTo>
                  <a:pt x="0" y="93333"/>
                  <a:pt x="26763" y="120000"/>
                  <a:pt x="60000" y="120000"/>
                </a:cubicBezTo>
                <a:cubicBezTo>
                  <a:pt x="93236" y="120000"/>
                  <a:pt x="120000" y="93333"/>
                  <a:pt x="120000" y="60000"/>
                </a:cubicBezTo>
                <a:cubicBezTo>
                  <a:pt x="120000" y="26763"/>
                  <a:pt x="93236" y="0"/>
                  <a:pt x="60000" y="0"/>
                </a:cubicBezTo>
                <a:close/>
                <a:moveTo>
                  <a:pt x="60000" y="114589"/>
                </a:moveTo>
                <a:cubicBezTo>
                  <a:pt x="47149" y="114589"/>
                  <a:pt x="35458" y="110241"/>
                  <a:pt x="26183" y="102608"/>
                </a:cubicBezTo>
                <a:cubicBezTo>
                  <a:pt x="30048" y="97681"/>
                  <a:pt x="37391" y="92463"/>
                  <a:pt x="43961" y="90338"/>
                </a:cubicBezTo>
                <a:cubicBezTo>
                  <a:pt x="47729" y="88888"/>
                  <a:pt x="50241" y="87053"/>
                  <a:pt x="50724" y="84541"/>
                </a:cubicBezTo>
                <a:cubicBezTo>
                  <a:pt x="51594" y="81256"/>
                  <a:pt x="49082" y="79130"/>
                  <a:pt x="48792" y="78840"/>
                </a:cubicBezTo>
                <a:cubicBezTo>
                  <a:pt x="48019" y="78260"/>
                  <a:pt x="47149" y="78067"/>
                  <a:pt x="46086" y="78260"/>
                </a:cubicBezTo>
                <a:cubicBezTo>
                  <a:pt x="45797" y="78260"/>
                  <a:pt x="41449" y="79710"/>
                  <a:pt x="34106" y="76425"/>
                </a:cubicBezTo>
                <a:cubicBezTo>
                  <a:pt x="36328" y="72560"/>
                  <a:pt x="38164" y="64637"/>
                  <a:pt x="38164" y="49082"/>
                </a:cubicBezTo>
                <a:cubicBezTo>
                  <a:pt x="38164" y="24057"/>
                  <a:pt x="49371" y="22125"/>
                  <a:pt x="61642" y="22125"/>
                </a:cubicBezTo>
                <a:cubicBezTo>
                  <a:pt x="70338" y="22125"/>
                  <a:pt x="81835" y="25120"/>
                  <a:pt x="81835" y="50531"/>
                </a:cubicBezTo>
                <a:cubicBezTo>
                  <a:pt x="81835" y="64927"/>
                  <a:pt x="83961" y="72270"/>
                  <a:pt x="86473" y="75845"/>
                </a:cubicBezTo>
                <a:cubicBezTo>
                  <a:pt x="83478" y="76908"/>
                  <a:pt x="78550" y="78260"/>
                  <a:pt x="73140" y="78067"/>
                </a:cubicBezTo>
                <a:cubicBezTo>
                  <a:pt x="71980" y="78067"/>
                  <a:pt x="70917" y="78550"/>
                  <a:pt x="70338" y="79710"/>
                </a:cubicBezTo>
                <a:cubicBezTo>
                  <a:pt x="69275" y="82125"/>
                  <a:pt x="69275" y="87342"/>
                  <a:pt x="76328" y="90338"/>
                </a:cubicBezTo>
                <a:cubicBezTo>
                  <a:pt x="81835" y="92753"/>
                  <a:pt x="88599" y="96618"/>
                  <a:pt x="94106" y="103091"/>
                </a:cubicBezTo>
                <a:cubicBezTo>
                  <a:pt x="84251" y="110241"/>
                  <a:pt x="72850" y="114589"/>
                  <a:pt x="60000" y="114589"/>
                </a:cubicBezTo>
                <a:close/>
                <a:moveTo>
                  <a:pt x="97681" y="99323"/>
                </a:moveTo>
                <a:cubicBezTo>
                  <a:pt x="91594" y="91980"/>
                  <a:pt x="84251" y="87826"/>
                  <a:pt x="78260" y="85120"/>
                </a:cubicBezTo>
                <a:cubicBezTo>
                  <a:pt x="76908" y="84541"/>
                  <a:pt x="76135" y="83768"/>
                  <a:pt x="75555" y="83188"/>
                </a:cubicBezTo>
                <a:cubicBezTo>
                  <a:pt x="84541" y="82898"/>
                  <a:pt x="91884" y="79130"/>
                  <a:pt x="92173" y="78840"/>
                </a:cubicBezTo>
                <a:cubicBezTo>
                  <a:pt x="93043" y="78260"/>
                  <a:pt x="93526" y="77198"/>
                  <a:pt x="93526" y="76135"/>
                </a:cubicBezTo>
                <a:cubicBezTo>
                  <a:pt x="93526" y="75072"/>
                  <a:pt x="92753" y="74202"/>
                  <a:pt x="91884" y="73913"/>
                </a:cubicBezTo>
                <a:cubicBezTo>
                  <a:pt x="91594" y="73623"/>
                  <a:pt x="87053" y="70144"/>
                  <a:pt x="87053" y="50241"/>
                </a:cubicBezTo>
                <a:cubicBezTo>
                  <a:pt x="87053" y="27536"/>
                  <a:pt x="78260" y="16425"/>
                  <a:pt x="61352" y="16425"/>
                </a:cubicBezTo>
                <a:cubicBezTo>
                  <a:pt x="46956" y="16425"/>
                  <a:pt x="32463" y="20193"/>
                  <a:pt x="32463" y="48888"/>
                </a:cubicBezTo>
                <a:cubicBezTo>
                  <a:pt x="32463" y="69565"/>
                  <a:pt x="28888" y="73623"/>
                  <a:pt x="28405" y="74202"/>
                </a:cubicBezTo>
                <a:cubicBezTo>
                  <a:pt x="27536" y="74492"/>
                  <a:pt x="26763" y="75265"/>
                  <a:pt x="26473" y="76135"/>
                </a:cubicBezTo>
                <a:cubicBezTo>
                  <a:pt x="26183" y="77198"/>
                  <a:pt x="26763" y="78550"/>
                  <a:pt x="27826" y="79130"/>
                </a:cubicBezTo>
                <a:cubicBezTo>
                  <a:pt x="35458" y="83478"/>
                  <a:pt x="41449" y="84057"/>
                  <a:pt x="44734" y="83768"/>
                </a:cubicBezTo>
                <a:cubicBezTo>
                  <a:pt x="44444" y="84057"/>
                  <a:pt x="43671" y="84541"/>
                  <a:pt x="42028" y="85120"/>
                </a:cubicBezTo>
                <a:cubicBezTo>
                  <a:pt x="34396" y="87536"/>
                  <a:pt x="26473" y="93333"/>
                  <a:pt x="22125" y="99033"/>
                </a:cubicBezTo>
                <a:cubicBezTo>
                  <a:pt x="11980" y="89178"/>
                  <a:pt x="5507" y="75265"/>
                  <a:pt x="5507" y="60000"/>
                </a:cubicBezTo>
                <a:cubicBezTo>
                  <a:pt x="5507" y="30048"/>
                  <a:pt x="30048" y="5507"/>
                  <a:pt x="60000" y="5507"/>
                </a:cubicBezTo>
                <a:cubicBezTo>
                  <a:pt x="90048" y="5507"/>
                  <a:pt x="114589" y="30048"/>
                  <a:pt x="114589" y="60000"/>
                </a:cubicBezTo>
                <a:cubicBezTo>
                  <a:pt x="114589" y="75555"/>
                  <a:pt x="108019" y="89468"/>
                  <a:pt x="97681" y="99323"/>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16"/>
          <p:cNvSpPr/>
          <p:nvPr/>
        </p:nvSpPr>
        <p:spPr>
          <a:xfrm>
            <a:off x="8105943" y="3110669"/>
            <a:ext cx="363000" cy="323400"/>
          </a:xfrm>
          <a:custGeom>
            <a:avLst/>
            <a:gdLst/>
            <a:ahLst/>
            <a:cxnLst/>
            <a:rect l="l" t="t" r="r" b="b"/>
            <a:pathLst>
              <a:path w="120000" h="120000" extrusionOk="0">
                <a:moveTo>
                  <a:pt x="100239" y="87815"/>
                </a:moveTo>
                <a:cubicBezTo>
                  <a:pt x="100239" y="87815"/>
                  <a:pt x="90167" y="85150"/>
                  <a:pt x="90167" y="73960"/>
                </a:cubicBezTo>
                <a:cubicBezTo>
                  <a:pt x="90167" y="64049"/>
                  <a:pt x="95059" y="60746"/>
                  <a:pt x="96690" y="58294"/>
                </a:cubicBezTo>
                <a:cubicBezTo>
                  <a:pt x="96690" y="58294"/>
                  <a:pt x="99952" y="55310"/>
                  <a:pt x="97745" y="45399"/>
                </a:cubicBezTo>
                <a:cubicBezTo>
                  <a:pt x="101294" y="39964"/>
                  <a:pt x="102350" y="30373"/>
                  <a:pt x="98321" y="20142"/>
                </a:cubicBezTo>
                <a:cubicBezTo>
                  <a:pt x="95827" y="13854"/>
                  <a:pt x="92853" y="10230"/>
                  <a:pt x="89400" y="8099"/>
                </a:cubicBezTo>
                <a:cubicBezTo>
                  <a:pt x="86906" y="6607"/>
                  <a:pt x="84220" y="5968"/>
                  <a:pt x="81534" y="5968"/>
                </a:cubicBezTo>
                <a:cubicBezTo>
                  <a:pt x="77505" y="5968"/>
                  <a:pt x="73669" y="7246"/>
                  <a:pt x="71270" y="8419"/>
                </a:cubicBezTo>
                <a:cubicBezTo>
                  <a:pt x="72038" y="9911"/>
                  <a:pt x="72613" y="11403"/>
                  <a:pt x="73093" y="13214"/>
                </a:cubicBezTo>
                <a:cubicBezTo>
                  <a:pt x="73093" y="13534"/>
                  <a:pt x="73381" y="13854"/>
                  <a:pt x="73381" y="13854"/>
                </a:cubicBezTo>
                <a:cubicBezTo>
                  <a:pt x="75011" y="12895"/>
                  <a:pt x="77985" y="12042"/>
                  <a:pt x="81534" y="12042"/>
                </a:cubicBezTo>
                <a:cubicBezTo>
                  <a:pt x="83645" y="12042"/>
                  <a:pt x="85563" y="12362"/>
                  <a:pt x="86906" y="13214"/>
                </a:cubicBezTo>
                <a:cubicBezTo>
                  <a:pt x="88537" y="14174"/>
                  <a:pt x="91031" y="16198"/>
                  <a:pt x="93429" y="22273"/>
                </a:cubicBezTo>
                <a:cubicBezTo>
                  <a:pt x="96690" y="30692"/>
                  <a:pt x="95827" y="37833"/>
                  <a:pt x="93429" y="41456"/>
                </a:cubicBezTo>
                <a:cubicBezTo>
                  <a:pt x="92374" y="42948"/>
                  <a:pt x="92086" y="44760"/>
                  <a:pt x="92661" y="46571"/>
                </a:cubicBezTo>
                <a:cubicBezTo>
                  <a:pt x="93717" y="51687"/>
                  <a:pt x="92853" y="53818"/>
                  <a:pt x="92853" y="54138"/>
                </a:cubicBezTo>
                <a:cubicBezTo>
                  <a:pt x="92661" y="54458"/>
                  <a:pt x="92661" y="54458"/>
                  <a:pt x="92661" y="54777"/>
                </a:cubicBezTo>
                <a:cubicBezTo>
                  <a:pt x="92661" y="54991"/>
                  <a:pt x="92086" y="55310"/>
                  <a:pt x="91798" y="55630"/>
                </a:cubicBezTo>
                <a:cubicBezTo>
                  <a:pt x="89400" y="58294"/>
                  <a:pt x="85083" y="63730"/>
                  <a:pt x="85083" y="73960"/>
                </a:cubicBezTo>
                <a:cubicBezTo>
                  <a:pt x="85083" y="86323"/>
                  <a:pt x="94004" y="91971"/>
                  <a:pt x="98896" y="93570"/>
                </a:cubicBezTo>
                <a:cubicBezTo>
                  <a:pt x="105899" y="96234"/>
                  <a:pt x="112901" y="99857"/>
                  <a:pt x="114244" y="108277"/>
                </a:cubicBezTo>
                <a:lnTo>
                  <a:pt x="97266" y="108277"/>
                </a:lnTo>
                <a:cubicBezTo>
                  <a:pt x="97745" y="110088"/>
                  <a:pt x="98033" y="112220"/>
                  <a:pt x="98321" y="114245"/>
                </a:cubicBezTo>
                <a:lnTo>
                  <a:pt x="117505" y="114245"/>
                </a:lnTo>
                <a:cubicBezTo>
                  <a:pt x="120000" y="114245"/>
                  <a:pt x="120000" y="111580"/>
                  <a:pt x="120000" y="111580"/>
                </a:cubicBezTo>
                <a:cubicBezTo>
                  <a:pt x="120000" y="95381"/>
                  <a:pt x="106666" y="90266"/>
                  <a:pt x="100239" y="87815"/>
                </a:cubicBezTo>
                <a:close/>
                <a:moveTo>
                  <a:pt x="71270" y="90799"/>
                </a:moveTo>
                <a:cubicBezTo>
                  <a:pt x="71270" y="90799"/>
                  <a:pt x="60143" y="88134"/>
                  <a:pt x="60143" y="75452"/>
                </a:cubicBezTo>
                <a:cubicBezTo>
                  <a:pt x="60143" y="64369"/>
                  <a:pt x="64748" y="60746"/>
                  <a:pt x="66378" y="58081"/>
                </a:cubicBezTo>
                <a:cubicBezTo>
                  <a:pt x="66378" y="58081"/>
                  <a:pt x="69928" y="54777"/>
                  <a:pt x="67434" y="43587"/>
                </a:cubicBezTo>
                <a:cubicBezTo>
                  <a:pt x="71462" y="37619"/>
                  <a:pt x="72326" y="26749"/>
                  <a:pt x="67721" y="15666"/>
                </a:cubicBezTo>
                <a:cubicBezTo>
                  <a:pt x="65035" y="8419"/>
                  <a:pt x="62541" y="4476"/>
                  <a:pt x="58800" y="2344"/>
                </a:cubicBezTo>
                <a:cubicBezTo>
                  <a:pt x="56115" y="639"/>
                  <a:pt x="53141" y="0"/>
                  <a:pt x="50167" y="0"/>
                </a:cubicBezTo>
                <a:cubicBezTo>
                  <a:pt x="44700" y="0"/>
                  <a:pt x="39328" y="2131"/>
                  <a:pt x="37122" y="3623"/>
                </a:cubicBezTo>
                <a:cubicBezTo>
                  <a:pt x="30887" y="6607"/>
                  <a:pt x="26858" y="9271"/>
                  <a:pt x="23021" y="19822"/>
                </a:cubicBezTo>
                <a:cubicBezTo>
                  <a:pt x="19760" y="28241"/>
                  <a:pt x="23597" y="38152"/>
                  <a:pt x="25803" y="42948"/>
                </a:cubicBezTo>
                <a:cubicBezTo>
                  <a:pt x="23309" y="54138"/>
                  <a:pt x="26570" y="57761"/>
                  <a:pt x="26570" y="57761"/>
                </a:cubicBezTo>
                <a:cubicBezTo>
                  <a:pt x="28201" y="60426"/>
                  <a:pt x="32805" y="64369"/>
                  <a:pt x="32805" y="75133"/>
                </a:cubicBezTo>
                <a:cubicBezTo>
                  <a:pt x="32805" y="87815"/>
                  <a:pt x="21678" y="90479"/>
                  <a:pt x="21678" y="90479"/>
                </a:cubicBezTo>
                <a:cubicBezTo>
                  <a:pt x="14676" y="93250"/>
                  <a:pt x="0" y="98898"/>
                  <a:pt x="0" y="117015"/>
                </a:cubicBezTo>
                <a:cubicBezTo>
                  <a:pt x="0" y="117015"/>
                  <a:pt x="0" y="120000"/>
                  <a:pt x="2781" y="120000"/>
                </a:cubicBezTo>
                <a:lnTo>
                  <a:pt x="89400" y="120000"/>
                </a:lnTo>
                <a:cubicBezTo>
                  <a:pt x="92086" y="120000"/>
                  <a:pt x="92086" y="117015"/>
                  <a:pt x="92086" y="117015"/>
                </a:cubicBezTo>
                <a:cubicBezTo>
                  <a:pt x="92853" y="99218"/>
                  <a:pt x="78273" y="93570"/>
                  <a:pt x="71270" y="90799"/>
                </a:cubicBezTo>
                <a:close/>
                <a:moveTo>
                  <a:pt x="6522" y="114245"/>
                </a:moveTo>
                <a:cubicBezTo>
                  <a:pt x="7865" y="104014"/>
                  <a:pt x="16019" y="99857"/>
                  <a:pt x="24172" y="96554"/>
                </a:cubicBezTo>
                <a:cubicBezTo>
                  <a:pt x="29544" y="95062"/>
                  <a:pt x="39040" y="88667"/>
                  <a:pt x="39040" y="75452"/>
                </a:cubicBezTo>
                <a:cubicBezTo>
                  <a:pt x="39040" y="64049"/>
                  <a:pt x="34724" y="58294"/>
                  <a:pt x="32517" y="55310"/>
                </a:cubicBezTo>
                <a:lnTo>
                  <a:pt x="31750" y="54458"/>
                </a:lnTo>
                <a:cubicBezTo>
                  <a:pt x="31750" y="54458"/>
                  <a:pt x="31750" y="54138"/>
                  <a:pt x="31462" y="54138"/>
                </a:cubicBezTo>
                <a:cubicBezTo>
                  <a:pt x="31175" y="53818"/>
                  <a:pt x="30119" y="51154"/>
                  <a:pt x="31750" y="44547"/>
                </a:cubicBezTo>
                <a:cubicBezTo>
                  <a:pt x="31942" y="43268"/>
                  <a:pt x="31942" y="41776"/>
                  <a:pt x="31462" y="40603"/>
                </a:cubicBezTo>
                <a:cubicBezTo>
                  <a:pt x="30119" y="37300"/>
                  <a:pt x="26570" y="28561"/>
                  <a:pt x="28968" y="21953"/>
                </a:cubicBezTo>
                <a:cubicBezTo>
                  <a:pt x="32230" y="13214"/>
                  <a:pt x="35203" y="11403"/>
                  <a:pt x="40383" y="9058"/>
                </a:cubicBezTo>
                <a:cubicBezTo>
                  <a:pt x="40671" y="9058"/>
                  <a:pt x="40959" y="8738"/>
                  <a:pt x="41151" y="8738"/>
                </a:cubicBezTo>
                <a:cubicBezTo>
                  <a:pt x="42589" y="7779"/>
                  <a:pt x="46906" y="5968"/>
                  <a:pt x="51223" y="5968"/>
                </a:cubicBezTo>
                <a:cubicBezTo>
                  <a:pt x="53621" y="5968"/>
                  <a:pt x="55827" y="6607"/>
                  <a:pt x="57458" y="7460"/>
                </a:cubicBezTo>
                <a:cubicBezTo>
                  <a:pt x="59280" y="8738"/>
                  <a:pt x="61199" y="10763"/>
                  <a:pt x="63884" y="17690"/>
                </a:cubicBezTo>
                <a:cubicBezTo>
                  <a:pt x="67721" y="27708"/>
                  <a:pt x="66666" y="35808"/>
                  <a:pt x="64172" y="39964"/>
                </a:cubicBezTo>
                <a:cubicBezTo>
                  <a:pt x="63405" y="41456"/>
                  <a:pt x="62829" y="43268"/>
                  <a:pt x="63405" y="45079"/>
                </a:cubicBezTo>
                <a:cubicBezTo>
                  <a:pt x="64748" y="51154"/>
                  <a:pt x="63693" y="53499"/>
                  <a:pt x="63693" y="54138"/>
                </a:cubicBezTo>
                <a:lnTo>
                  <a:pt x="63117" y="54777"/>
                </a:lnTo>
                <a:lnTo>
                  <a:pt x="62350" y="55630"/>
                </a:lnTo>
                <a:cubicBezTo>
                  <a:pt x="60143" y="58614"/>
                  <a:pt x="55827" y="64369"/>
                  <a:pt x="55827" y="75772"/>
                </a:cubicBezTo>
                <a:cubicBezTo>
                  <a:pt x="55827" y="89307"/>
                  <a:pt x="65323" y="95381"/>
                  <a:pt x="70695" y="96873"/>
                </a:cubicBezTo>
                <a:cubicBezTo>
                  <a:pt x="78561" y="99857"/>
                  <a:pt x="86906" y="104014"/>
                  <a:pt x="88249" y="114564"/>
                </a:cubicBezTo>
                <a:lnTo>
                  <a:pt x="6522" y="114564"/>
                </a:lnTo>
                <a:lnTo>
                  <a:pt x="6522" y="114245"/>
                </a:ln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16"/>
          <p:cNvSpPr/>
          <p:nvPr/>
        </p:nvSpPr>
        <p:spPr>
          <a:xfrm>
            <a:off x="8744140" y="3100861"/>
            <a:ext cx="363000" cy="303900"/>
          </a:xfrm>
          <a:custGeom>
            <a:avLst/>
            <a:gdLst/>
            <a:ahLst/>
            <a:cxnLst/>
            <a:rect l="l" t="t" r="r" b="b"/>
            <a:pathLst>
              <a:path w="120000" h="120000" extrusionOk="0">
                <a:moveTo>
                  <a:pt x="12991" y="89763"/>
                </a:moveTo>
                <a:cubicBezTo>
                  <a:pt x="16551" y="88346"/>
                  <a:pt x="22999" y="83385"/>
                  <a:pt x="22999" y="72047"/>
                </a:cubicBezTo>
                <a:cubicBezTo>
                  <a:pt x="22999" y="61653"/>
                  <a:pt x="20304" y="57401"/>
                  <a:pt x="18957" y="54685"/>
                </a:cubicBezTo>
                <a:lnTo>
                  <a:pt x="18668" y="54330"/>
                </a:lnTo>
                <a:lnTo>
                  <a:pt x="18668" y="54330"/>
                </a:lnTo>
                <a:cubicBezTo>
                  <a:pt x="18668" y="54094"/>
                  <a:pt x="18187" y="52086"/>
                  <a:pt x="18957" y="48425"/>
                </a:cubicBezTo>
                <a:cubicBezTo>
                  <a:pt x="19246" y="47007"/>
                  <a:pt x="18957" y="45354"/>
                  <a:pt x="18668" y="44055"/>
                </a:cubicBezTo>
                <a:cubicBezTo>
                  <a:pt x="17610" y="40984"/>
                  <a:pt x="15396" y="35669"/>
                  <a:pt x="17032" y="31417"/>
                </a:cubicBezTo>
                <a:cubicBezTo>
                  <a:pt x="19534" y="24330"/>
                  <a:pt x="20304" y="23740"/>
                  <a:pt x="22999" y="22322"/>
                </a:cubicBezTo>
                <a:cubicBezTo>
                  <a:pt x="23287" y="22322"/>
                  <a:pt x="23576" y="22086"/>
                  <a:pt x="23865" y="22086"/>
                </a:cubicBezTo>
                <a:cubicBezTo>
                  <a:pt x="24442" y="21377"/>
                  <a:pt x="27425" y="20314"/>
                  <a:pt x="30120" y="20314"/>
                </a:cubicBezTo>
                <a:cubicBezTo>
                  <a:pt x="31467" y="20314"/>
                  <a:pt x="32526" y="20669"/>
                  <a:pt x="33392" y="21377"/>
                </a:cubicBezTo>
                <a:cubicBezTo>
                  <a:pt x="33680" y="20314"/>
                  <a:pt x="33873" y="19015"/>
                  <a:pt x="34161" y="18070"/>
                </a:cubicBezTo>
                <a:cubicBezTo>
                  <a:pt x="34450" y="17007"/>
                  <a:pt x="35028" y="16062"/>
                  <a:pt x="35220" y="15354"/>
                </a:cubicBezTo>
                <a:cubicBezTo>
                  <a:pt x="33680" y="14409"/>
                  <a:pt x="31756" y="14055"/>
                  <a:pt x="29831" y="14055"/>
                </a:cubicBezTo>
                <a:cubicBezTo>
                  <a:pt x="25982" y="14055"/>
                  <a:pt x="22229" y="15708"/>
                  <a:pt x="20593" y="16653"/>
                </a:cubicBezTo>
                <a:cubicBezTo>
                  <a:pt x="16263" y="19015"/>
                  <a:pt x="14338" y="21023"/>
                  <a:pt x="11643" y="29409"/>
                </a:cubicBezTo>
                <a:cubicBezTo>
                  <a:pt x="9238" y="36377"/>
                  <a:pt x="12221" y="43700"/>
                  <a:pt x="13568" y="47362"/>
                </a:cubicBezTo>
                <a:cubicBezTo>
                  <a:pt x="11932" y="55984"/>
                  <a:pt x="14049" y="59055"/>
                  <a:pt x="14049" y="59055"/>
                </a:cubicBezTo>
                <a:cubicBezTo>
                  <a:pt x="15396" y="61062"/>
                  <a:pt x="17321" y="64015"/>
                  <a:pt x="17321" y="72755"/>
                </a:cubicBezTo>
                <a:cubicBezTo>
                  <a:pt x="17321" y="82322"/>
                  <a:pt x="11355" y="84094"/>
                  <a:pt x="11355" y="84094"/>
                </a:cubicBezTo>
                <a:cubicBezTo>
                  <a:pt x="6447" y="85984"/>
                  <a:pt x="0" y="90708"/>
                  <a:pt x="0" y="104055"/>
                </a:cubicBezTo>
                <a:cubicBezTo>
                  <a:pt x="0" y="104055"/>
                  <a:pt x="0" y="107362"/>
                  <a:pt x="2694" y="107362"/>
                </a:cubicBezTo>
                <a:lnTo>
                  <a:pt x="14915" y="107362"/>
                </a:lnTo>
                <a:cubicBezTo>
                  <a:pt x="15396" y="105000"/>
                  <a:pt x="16551" y="102755"/>
                  <a:pt x="17321" y="100748"/>
                </a:cubicBezTo>
                <a:lnTo>
                  <a:pt x="5677" y="100748"/>
                </a:lnTo>
                <a:cubicBezTo>
                  <a:pt x="6447" y="93661"/>
                  <a:pt x="9719" y="91417"/>
                  <a:pt x="12991" y="89763"/>
                </a:cubicBezTo>
                <a:close/>
                <a:moveTo>
                  <a:pt x="108067" y="83385"/>
                </a:moveTo>
                <a:cubicBezTo>
                  <a:pt x="108067" y="83385"/>
                  <a:pt x="102101" y="81732"/>
                  <a:pt x="102101" y="72047"/>
                </a:cubicBezTo>
                <a:cubicBezTo>
                  <a:pt x="102101" y="63425"/>
                  <a:pt x="104218" y="60354"/>
                  <a:pt x="105372" y="58346"/>
                </a:cubicBezTo>
                <a:cubicBezTo>
                  <a:pt x="105372" y="58346"/>
                  <a:pt x="107778" y="55393"/>
                  <a:pt x="105854" y="46653"/>
                </a:cubicBezTo>
                <a:cubicBezTo>
                  <a:pt x="107201" y="42992"/>
                  <a:pt x="110184" y="35314"/>
                  <a:pt x="107778" y="28700"/>
                </a:cubicBezTo>
                <a:cubicBezTo>
                  <a:pt x="105084" y="20314"/>
                  <a:pt x="103159" y="18425"/>
                  <a:pt x="98829" y="16062"/>
                </a:cubicBezTo>
                <a:cubicBezTo>
                  <a:pt x="97481" y="15000"/>
                  <a:pt x="93632" y="13346"/>
                  <a:pt x="89591" y="13346"/>
                </a:cubicBezTo>
                <a:cubicBezTo>
                  <a:pt x="87666" y="13346"/>
                  <a:pt x="85741" y="13700"/>
                  <a:pt x="84105" y="14763"/>
                </a:cubicBezTo>
                <a:cubicBezTo>
                  <a:pt x="84971" y="16653"/>
                  <a:pt x="85549" y="19015"/>
                  <a:pt x="85741" y="21023"/>
                </a:cubicBezTo>
                <a:lnTo>
                  <a:pt x="86030" y="21023"/>
                </a:lnTo>
                <a:cubicBezTo>
                  <a:pt x="86896" y="20314"/>
                  <a:pt x="88243" y="20078"/>
                  <a:pt x="89591" y="20078"/>
                </a:cubicBezTo>
                <a:cubicBezTo>
                  <a:pt x="92285" y="20078"/>
                  <a:pt x="94979" y="21377"/>
                  <a:pt x="95846" y="21732"/>
                </a:cubicBezTo>
                <a:cubicBezTo>
                  <a:pt x="96134" y="22086"/>
                  <a:pt x="96327" y="22086"/>
                  <a:pt x="96615" y="22086"/>
                </a:cubicBezTo>
                <a:cubicBezTo>
                  <a:pt x="99310" y="23385"/>
                  <a:pt x="100465" y="24094"/>
                  <a:pt x="102582" y="31062"/>
                </a:cubicBezTo>
                <a:cubicBezTo>
                  <a:pt x="103929" y="35078"/>
                  <a:pt x="102101" y="40748"/>
                  <a:pt x="100946" y="43700"/>
                </a:cubicBezTo>
                <a:cubicBezTo>
                  <a:pt x="100465" y="45000"/>
                  <a:pt x="100465" y="46653"/>
                  <a:pt x="100753" y="48070"/>
                </a:cubicBezTo>
                <a:cubicBezTo>
                  <a:pt x="101523" y="51732"/>
                  <a:pt x="100946" y="53385"/>
                  <a:pt x="100946" y="54094"/>
                </a:cubicBezTo>
                <a:lnTo>
                  <a:pt x="100946" y="54094"/>
                </a:lnTo>
                <a:lnTo>
                  <a:pt x="100753" y="54330"/>
                </a:lnTo>
                <a:cubicBezTo>
                  <a:pt x="99310" y="56692"/>
                  <a:pt x="96615" y="61417"/>
                  <a:pt x="96615" y="71692"/>
                </a:cubicBezTo>
                <a:cubicBezTo>
                  <a:pt x="96615" y="83031"/>
                  <a:pt x="102870" y="88346"/>
                  <a:pt x="106720" y="89409"/>
                </a:cubicBezTo>
                <a:cubicBezTo>
                  <a:pt x="110184" y="91062"/>
                  <a:pt x="113456" y="93425"/>
                  <a:pt x="114322" y="99685"/>
                </a:cubicBezTo>
                <a:lnTo>
                  <a:pt x="102582" y="99685"/>
                </a:lnTo>
                <a:cubicBezTo>
                  <a:pt x="103736" y="101692"/>
                  <a:pt x="104506" y="104055"/>
                  <a:pt x="105084" y="106417"/>
                </a:cubicBezTo>
                <a:lnTo>
                  <a:pt x="117305" y="106417"/>
                </a:lnTo>
                <a:cubicBezTo>
                  <a:pt x="120000" y="106417"/>
                  <a:pt x="120000" y="102992"/>
                  <a:pt x="120000" y="102992"/>
                </a:cubicBezTo>
                <a:cubicBezTo>
                  <a:pt x="119422" y="90000"/>
                  <a:pt x="112975" y="85393"/>
                  <a:pt x="108067" y="83385"/>
                </a:cubicBezTo>
                <a:close/>
                <a:moveTo>
                  <a:pt x="81411" y="90708"/>
                </a:moveTo>
                <a:cubicBezTo>
                  <a:pt x="81411" y="90708"/>
                  <a:pt x="71692" y="87755"/>
                  <a:pt x="71692" y="75354"/>
                </a:cubicBezTo>
                <a:cubicBezTo>
                  <a:pt x="71692" y="64370"/>
                  <a:pt x="75733" y="60708"/>
                  <a:pt x="77080" y="57992"/>
                </a:cubicBezTo>
                <a:cubicBezTo>
                  <a:pt x="77080" y="57992"/>
                  <a:pt x="80352" y="54685"/>
                  <a:pt x="78139" y="43700"/>
                </a:cubicBezTo>
                <a:cubicBezTo>
                  <a:pt x="81700" y="37677"/>
                  <a:pt x="82758" y="27755"/>
                  <a:pt x="78428" y="15708"/>
                </a:cubicBezTo>
                <a:cubicBezTo>
                  <a:pt x="76022" y="8740"/>
                  <a:pt x="73809" y="4724"/>
                  <a:pt x="70537" y="2362"/>
                </a:cubicBezTo>
                <a:cubicBezTo>
                  <a:pt x="68131" y="708"/>
                  <a:pt x="65437" y="0"/>
                  <a:pt x="62935" y="0"/>
                </a:cubicBezTo>
                <a:cubicBezTo>
                  <a:pt x="58123" y="0"/>
                  <a:pt x="53504" y="2007"/>
                  <a:pt x="51579" y="3661"/>
                </a:cubicBezTo>
                <a:cubicBezTo>
                  <a:pt x="46094" y="6732"/>
                  <a:pt x="42630" y="9330"/>
                  <a:pt x="39069" y="20078"/>
                </a:cubicBezTo>
                <a:cubicBezTo>
                  <a:pt x="36086" y="28700"/>
                  <a:pt x="39647" y="38385"/>
                  <a:pt x="41283" y="43346"/>
                </a:cubicBezTo>
                <a:cubicBezTo>
                  <a:pt x="39069" y="54330"/>
                  <a:pt x="42052" y="57992"/>
                  <a:pt x="42052" y="57992"/>
                </a:cubicBezTo>
                <a:cubicBezTo>
                  <a:pt x="43688" y="60708"/>
                  <a:pt x="47441" y="64724"/>
                  <a:pt x="47441" y="75354"/>
                </a:cubicBezTo>
                <a:cubicBezTo>
                  <a:pt x="47441" y="87755"/>
                  <a:pt x="37722" y="90708"/>
                  <a:pt x="37722" y="90708"/>
                </a:cubicBezTo>
                <a:cubicBezTo>
                  <a:pt x="31467" y="93425"/>
                  <a:pt x="18668" y="98740"/>
                  <a:pt x="18668" y="116692"/>
                </a:cubicBezTo>
                <a:cubicBezTo>
                  <a:pt x="18668" y="116692"/>
                  <a:pt x="18668" y="120000"/>
                  <a:pt x="21459" y="120000"/>
                </a:cubicBezTo>
                <a:lnTo>
                  <a:pt x="97481" y="120000"/>
                </a:lnTo>
                <a:cubicBezTo>
                  <a:pt x="100176" y="120000"/>
                  <a:pt x="100176" y="116692"/>
                  <a:pt x="100176" y="116692"/>
                </a:cubicBezTo>
                <a:cubicBezTo>
                  <a:pt x="100465" y="98740"/>
                  <a:pt x="87377" y="93425"/>
                  <a:pt x="81411" y="90708"/>
                </a:cubicBezTo>
                <a:close/>
                <a:moveTo>
                  <a:pt x="24635" y="113385"/>
                </a:moveTo>
                <a:cubicBezTo>
                  <a:pt x="25982" y="104055"/>
                  <a:pt x="32526" y="100393"/>
                  <a:pt x="39647" y="97322"/>
                </a:cubicBezTo>
                <a:lnTo>
                  <a:pt x="39839" y="97322"/>
                </a:lnTo>
                <a:cubicBezTo>
                  <a:pt x="44747" y="95669"/>
                  <a:pt x="53504" y="89409"/>
                  <a:pt x="53504" y="75708"/>
                </a:cubicBezTo>
                <a:cubicBezTo>
                  <a:pt x="53504" y="64015"/>
                  <a:pt x="49655" y="58346"/>
                  <a:pt x="47441" y="55393"/>
                </a:cubicBezTo>
                <a:cubicBezTo>
                  <a:pt x="46960" y="54685"/>
                  <a:pt x="46672" y="54094"/>
                  <a:pt x="46672" y="54094"/>
                </a:cubicBezTo>
                <a:cubicBezTo>
                  <a:pt x="46383" y="53740"/>
                  <a:pt x="45613" y="51023"/>
                  <a:pt x="46960" y="45000"/>
                </a:cubicBezTo>
                <a:cubicBezTo>
                  <a:pt x="47441" y="42047"/>
                  <a:pt x="46672" y="40748"/>
                  <a:pt x="46672" y="40748"/>
                </a:cubicBezTo>
                <a:cubicBezTo>
                  <a:pt x="45324" y="36732"/>
                  <a:pt x="42341" y="29055"/>
                  <a:pt x="44458" y="22677"/>
                </a:cubicBezTo>
                <a:cubicBezTo>
                  <a:pt x="47249" y="14055"/>
                  <a:pt x="49655" y="12401"/>
                  <a:pt x="54274" y="10039"/>
                </a:cubicBezTo>
                <a:cubicBezTo>
                  <a:pt x="54562" y="10039"/>
                  <a:pt x="54851" y="9685"/>
                  <a:pt x="55044" y="9330"/>
                </a:cubicBezTo>
                <a:cubicBezTo>
                  <a:pt x="55910" y="8740"/>
                  <a:pt x="59470" y="6732"/>
                  <a:pt x="63512" y="6732"/>
                </a:cubicBezTo>
                <a:cubicBezTo>
                  <a:pt x="65437" y="6732"/>
                  <a:pt x="67265" y="7086"/>
                  <a:pt x="68708" y="8031"/>
                </a:cubicBezTo>
                <a:cubicBezTo>
                  <a:pt x="70344" y="9094"/>
                  <a:pt x="71884" y="11338"/>
                  <a:pt x="74097" y="18070"/>
                </a:cubicBezTo>
                <a:cubicBezTo>
                  <a:pt x="78428" y="30354"/>
                  <a:pt x="75733" y="37086"/>
                  <a:pt x="74386" y="39330"/>
                </a:cubicBezTo>
                <a:cubicBezTo>
                  <a:pt x="73520" y="40984"/>
                  <a:pt x="73039" y="42992"/>
                  <a:pt x="73520" y="44763"/>
                </a:cubicBezTo>
                <a:cubicBezTo>
                  <a:pt x="74675" y="50314"/>
                  <a:pt x="73809" y="52677"/>
                  <a:pt x="73809" y="53031"/>
                </a:cubicBezTo>
                <a:cubicBezTo>
                  <a:pt x="73809" y="53031"/>
                  <a:pt x="73039" y="54094"/>
                  <a:pt x="72750" y="54685"/>
                </a:cubicBezTo>
                <a:cubicBezTo>
                  <a:pt x="70537" y="57755"/>
                  <a:pt x="66784" y="63425"/>
                  <a:pt x="66784" y="75000"/>
                </a:cubicBezTo>
                <a:cubicBezTo>
                  <a:pt x="66784" y="88700"/>
                  <a:pt x="75445" y="95078"/>
                  <a:pt x="80352" y="96732"/>
                </a:cubicBezTo>
                <a:lnTo>
                  <a:pt x="80641" y="96732"/>
                </a:lnTo>
                <a:cubicBezTo>
                  <a:pt x="87377" y="99685"/>
                  <a:pt x="94210" y="103346"/>
                  <a:pt x="95557" y="112677"/>
                </a:cubicBezTo>
                <a:lnTo>
                  <a:pt x="24635" y="112677"/>
                </a:lnTo>
                <a:lnTo>
                  <a:pt x="24635" y="113385"/>
                </a:ln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16"/>
          <p:cNvSpPr/>
          <p:nvPr/>
        </p:nvSpPr>
        <p:spPr>
          <a:xfrm>
            <a:off x="9440286" y="3071447"/>
            <a:ext cx="372300" cy="363000"/>
          </a:xfrm>
          <a:custGeom>
            <a:avLst/>
            <a:gdLst/>
            <a:ahLst/>
            <a:cxnLst/>
            <a:rect l="l" t="t" r="r" b="b"/>
            <a:pathLst>
              <a:path w="120000" h="120000" extrusionOk="0">
                <a:moveTo>
                  <a:pt x="113843" y="23980"/>
                </a:moveTo>
                <a:lnTo>
                  <a:pt x="111665" y="26204"/>
                </a:lnTo>
                <a:lnTo>
                  <a:pt x="111665" y="26204"/>
                </a:lnTo>
                <a:lnTo>
                  <a:pt x="98310" y="39838"/>
                </a:lnTo>
                <a:lnTo>
                  <a:pt x="98310" y="39838"/>
                </a:lnTo>
                <a:cubicBezTo>
                  <a:pt x="95943" y="42256"/>
                  <a:pt x="92722" y="43900"/>
                  <a:pt x="88934" y="43900"/>
                </a:cubicBezTo>
                <a:cubicBezTo>
                  <a:pt x="81452" y="43900"/>
                  <a:pt x="75580" y="37904"/>
                  <a:pt x="75580" y="30265"/>
                </a:cubicBezTo>
                <a:cubicBezTo>
                  <a:pt x="75580" y="26398"/>
                  <a:pt x="77190" y="23207"/>
                  <a:pt x="79652" y="20692"/>
                </a:cubicBezTo>
                <a:lnTo>
                  <a:pt x="75864" y="16921"/>
                </a:lnTo>
                <a:cubicBezTo>
                  <a:pt x="72359" y="20402"/>
                  <a:pt x="70276" y="25044"/>
                  <a:pt x="70276" y="30265"/>
                </a:cubicBezTo>
                <a:cubicBezTo>
                  <a:pt x="70276" y="40902"/>
                  <a:pt x="78516" y="49315"/>
                  <a:pt x="88934" y="49315"/>
                </a:cubicBezTo>
                <a:cubicBezTo>
                  <a:pt x="94048" y="49315"/>
                  <a:pt x="98879" y="47187"/>
                  <a:pt x="102099" y="43609"/>
                </a:cubicBezTo>
                <a:lnTo>
                  <a:pt x="102099" y="43609"/>
                </a:lnTo>
                <a:lnTo>
                  <a:pt x="111949" y="33553"/>
                </a:lnTo>
                <a:cubicBezTo>
                  <a:pt x="114127" y="41192"/>
                  <a:pt x="112991" y="48251"/>
                  <a:pt x="108445" y="52892"/>
                </a:cubicBezTo>
                <a:lnTo>
                  <a:pt x="94048" y="67880"/>
                </a:lnTo>
                <a:cubicBezTo>
                  <a:pt x="92154" y="69814"/>
                  <a:pt x="89502" y="71168"/>
                  <a:pt x="86566" y="71168"/>
                </a:cubicBezTo>
                <a:cubicBezTo>
                  <a:pt x="86566" y="71168"/>
                  <a:pt x="77474" y="70684"/>
                  <a:pt x="68382" y="64593"/>
                </a:cubicBezTo>
                <a:lnTo>
                  <a:pt x="68382" y="64593"/>
                </a:lnTo>
                <a:cubicBezTo>
                  <a:pt x="67813" y="64399"/>
                  <a:pt x="67624" y="64109"/>
                  <a:pt x="67056" y="64109"/>
                </a:cubicBezTo>
                <a:cubicBezTo>
                  <a:pt x="66203" y="64109"/>
                  <a:pt x="65445" y="64593"/>
                  <a:pt x="64877" y="65173"/>
                </a:cubicBezTo>
                <a:lnTo>
                  <a:pt x="64877" y="65173"/>
                </a:lnTo>
                <a:lnTo>
                  <a:pt x="24056" y="111297"/>
                </a:lnTo>
                <a:cubicBezTo>
                  <a:pt x="22162" y="113231"/>
                  <a:pt x="19510" y="114585"/>
                  <a:pt x="16574" y="114585"/>
                </a:cubicBezTo>
                <a:cubicBezTo>
                  <a:pt x="10607" y="114585"/>
                  <a:pt x="5872" y="109653"/>
                  <a:pt x="5872" y="103658"/>
                </a:cubicBezTo>
                <a:cubicBezTo>
                  <a:pt x="5872" y="100660"/>
                  <a:pt x="6913" y="97953"/>
                  <a:pt x="9092" y="96019"/>
                </a:cubicBezTo>
                <a:lnTo>
                  <a:pt x="53985" y="54826"/>
                </a:lnTo>
                <a:lnTo>
                  <a:pt x="53985" y="54826"/>
                </a:lnTo>
                <a:cubicBezTo>
                  <a:pt x="54743" y="54246"/>
                  <a:pt x="55027" y="53473"/>
                  <a:pt x="55027" y="52602"/>
                </a:cubicBezTo>
                <a:cubicBezTo>
                  <a:pt x="55027" y="52119"/>
                  <a:pt x="54743" y="51539"/>
                  <a:pt x="54459" y="50958"/>
                </a:cubicBezTo>
                <a:lnTo>
                  <a:pt x="54459" y="50958"/>
                </a:lnTo>
                <a:cubicBezTo>
                  <a:pt x="46692" y="40612"/>
                  <a:pt x="46503" y="32683"/>
                  <a:pt x="53133" y="25334"/>
                </a:cubicBezTo>
                <a:lnTo>
                  <a:pt x="67340" y="10346"/>
                </a:lnTo>
                <a:cubicBezTo>
                  <a:pt x="71033" y="6478"/>
                  <a:pt x="75580" y="5705"/>
                  <a:pt x="79084" y="5705"/>
                </a:cubicBezTo>
                <a:lnTo>
                  <a:pt x="79084" y="5705"/>
                </a:lnTo>
                <a:cubicBezTo>
                  <a:pt x="81262" y="5705"/>
                  <a:pt x="83062" y="5995"/>
                  <a:pt x="85240" y="6478"/>
                </a:cubicBezTo>
                <a:lnTo>
                  <a:pt x="75295" y="16631"/>
                </a:lnTo>
                <a:lnTo>
                  <a:pt x="79084" y="20402"/>
                </a:lnTo>
                <a:lnTo>
                  <a:pt x="92438" y="6768"/>
                </a:lnTo>
                <a:lnTo>
                  <a:pt x="92438" y="6768"/>
                </a:lnTo>
                <a:lnTo>
                  <a:pt x="94806" y="4351"/>
                </a:lnTo>
                <a:cubicBezTo>
                  <a:pt x="89786" y="1643"/>
                  <a:pt x="84198" y="0"/>
                  <a:pt x="79084" y="0"/>
                </a:cubicBezTo>
                <a:lnTo>
                  <a:pt x="79084" y="0"/>
                </a:lnTo>
                <a:cubicBezTo>
                  <a:pt x="73212" y="0"/>
                  <a:pt x="67624" y="1837"/>
                  <a:pt x="63551" y="6285"/>
                </a:cubicBezTo>
                <a:lnTo>
                  <a:pt x="49155" y="21273"/>
                </a:lnTo>
                <a:cubicBezTo>
                  <a:pt x="39779" y="31619"/>
                  <a:pt x="42146" y="42256"/>
                  <a:pt x="48587" y="51829"/>
                </a:cubicBezTo>
                <a:lnTo>
                  <a:pt x="4735" y="92248"/>
                </a:lnTo>
                <a:cubicBezTo>
                  <a:pt x="1799" y="95245"/>
                  <a:pt x="0" y="99307"/>
                  <a:pt x="0" y="103658"/>
                </a:cubicBezTo>
                <a:cubicBezTo>
                  <a:pt x="0" y="112651"/>
                  <a:pt x="7198" y="120000"/>
                  <a:pt x="16006" y="120000"/>
                </a:cubicBezTo>
                <a:cubicBezTo>
                  <a:pt x="20552" y="120000"/>
                  <a:pt x="24530" y="118162"/>
                  <a:pt x="27182" y="115165"/>
                </a:cubicBezTo>
                <a:lnTo>
                  <a:pt x="67056" y="70104"/>
                </a:lnTo>
                <a:cubicBezTo>
                  <a:pt x="76148" y="75326"/>
                  <a:pt x="84672" y="76099"/>
                  <a:pt x="85998" y="76099"/>
                </a:cubicBezTo>
                <a:cubicBezTo>
                  <a:pt x="90071" y="76099"/>
                  <a:pt x="94048" y="74456"/>
                  <a:pt x="97269" y="71458"/>
                </a:cubicBezTo>
                <a:lnTo>
                  <a:pt x="111665" y="56470"/>
                </a:lnTo>
                <a:cubicBezTo>
                  <a:pt x="119715" y="49121"/>
                  <a:pt x="120000" y="35970"/>
                  <a:pt x="113843" y="23980"/>
                </a:cubicBezTo>
                <a:close/>
                <a:moveTo>
                  <a:pt x="14680" y="102014"/>
                </a:moveTo>
                <a:cubicBezTo>
                  <a:pt x="14112" y="102594"/>
                  <a:pt x="13827" y="103078"/>
                  <a:pt x="13827" y="103948"/>
                </a:cubicBezTo>
                <a:cubicBezTo>
                  <a:pt x="13827" y="105592"/>
                  <a:pt x="14964" y="106655"/>
                  <a:pt x="16574" y="106655"/>
                </a:cubicBezTo>
                <a:cubicBezTo>
                  <a:pt x="18089" y="106655"/>
                  <a:pt x="19226" y="105592"/>
                  <a:pt x="19226" y="103948"/>
                </a:cubicBezTo>
                <a:cubicBezTo>
                  <a:pt x="19226" y="102304"/>
                  <a:pt x="18089" y="101240"/>
                  <a:pt x="16574" y="101240"/>
                </a:cubicBezTo>
                <a:cubicBezTo>
                  <a:pt x="15722" y="101240"/>
                  <a:pt x="15153" y="101434"/>
                  <a:pt x="14680" y="102014"/>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16"/>
          <p:cNvSpPr/>
          <p:nvPr/>
        </p:nvSpPr>
        <p:spPr>
          <a:xfrm>
            <a:off x="7424624" y="5865554"/>
            <a:ext cx="363000" cy="363000"/>
          </a:xfrm>
          <a:custGeom>
            <a:avLst/>
            <a:gdLst/>
            <a:ahLst/>
            <a:cxnLst/>
            <a:rect l="l" t="t" r="r" b="b"/>
            <a:pathLst>
              <a:path w="120000" h="120000" extrusionOk="0">
                <a:moveTo>
                  <a:pt x="109082" y="1932"/>
                </a:moveTo>
                <a:cubicBezTo>
                  <a:pt x="108792" y="1159"/>
                  <a:pt x="108212" y="579"/>
                  <a:pt x="107439" y="289"/>
                </a:cubicBezTo>
                <a:cubicBezTo>
                  <a:pt x="106570" y="0"/>
                  <a:pt x="105797" y="0"/>
                  <a:pt x="105217" y="289"/>
                </a:cubicBezTo>
                <a:cubicBezTo>
                  <a:pt x="104927" y="289"/>
                  <a:pt x="83671" y="10917"/>
                  <a:pt x="60000" y="10917"/>
                </a:cubicBezTo>
                <a:cubicBezTo>
                  <a:pt x="36521" y="10917"/>
                  <a:pt x="14975" y="289"/>
                  <a:pt x="14685" y="289"/>
                </a:cubicBezTo>
                <a:cubicBezTo>
                  <a:pt x="13913" y="0"/>
                  <a:pt x="13043" y="0"/>
                  <a:pt x="12560" y="289"/>
                </a:cubicBezTo>
                <a:cubicBezTo>
                  <a:pt x="11690" y="579"/>
                  <a:pt x="11207" y="1449"/>
                  <a:pt x="10917" y="1932"/>
                </a:cubicBezTo>
                <a:cubicBezTo>
                  <a:pt x="10917" y="2222"/>
                  <a:pt x="0" y="35458"/>
                  <a:pt x="0" y="68212"/>
                </a:cubicBezTo>
                <a:cubicBezTo>
                  <a:pt x="0" y="102801"/>
                  <a:pt x="57004" y="119516"/>
                  <a:pt x="59420" y="120000"/>
                </a:cubicBezTo>
                <a:lnTo>
                  <a:pt x="60000" y="120000"/>
                </a:lnTo>
                <a:lnTo>
                  <a:pt x="60483" y="120000"/>
                </a:lnTo>
                <a:cubicBezTo>
                  <a:pt x="62995" y="119516"/>
                  <a:pt x="120000" y="102801"/>
                  <a:pt x="120000" y="68212"/>
                </a:cubicBezTo>
                <a:cubicBezTo>
                  <a:pt x="120000" y="35458"/>
                  <a:pt x="109082" y="2512"/>
                  <a:pt x="109082" y="1932"/>
                </a:cubicBezTo>
                <a:close/>
                <a:moveTo>
                  <a:pt x="60000" y="114589"/>
                </a:moveTo>
                <a:cubicBezTo>
                  <a:pt x="54492" y="113429"/>
                  <a:pt x="5410" y="96811"/>
                  <a:pt x="5410" y="68212"/>
                </a:cubicBezTo>
                <a:cubicBezTo>
                  <a:pt x="5410" y="41449"/>
                  <a:pt x="12850" y="16425"/>
                  <a:pt x="15555" y="6570"/>
                </a:cubicBezTo>
                <a:cubicBezTo>
                  <a:pt x="22318" y="9565"/>
                  <a:pt x="40386" y="16425"/>
                  <a:pt x="60000" y="16425"/>
                </a:cubicBezTo>
                <a:cubicBezTo>
                  <a:pt x="79903" y="16425"/>
                  <a:pt x="97584" y="9565"/>
                  <a:pt x="104444" y="6570"/>
                </a:cubicBezTo>
                <a:cubicBezTo>
                  <a:pt x="106859" y="16135"/>
                  <a:pt x="114492" y="41449"/>
                  <a:pt x="114492" y="68212"/>
                </a:cubicBezTo>
                <a:cubicBezTo>
                  <a:pt x="114492" y="96811"/>
                  <a:pt x="65410" y="113236"/>
                  <a:pt x="60000" y="114589"/>
                </a:cubicBezTo>
                <a:close/>
                <a:moveTo>
                  <a:pt x="69275" y="49082"/>
                </a:moveTo>
                <a:lnTo>
                  <a:pt x="60000" y="24541"/>
                </a:lnTo>
                <a:lnTo>
                  <a:pt x="50724" y="49082"/>
                </a:lnTo>
                <a:lnTo>
                  <a:pt x="25893" y="49082"/>
                </a:lnTo>
                <a:lnTo>
                  <a:pt x="46086" y="64637"/>
                </a:lnTo>
                <a:lnTo>
                  <a:pt x="36811" y="92463"/>
                </a:lnTo>
                <a:lnTo>
                  <a:pt x="60000" y="75555"/>
                </a:lnTo>
                <a:lnTo>
                  <a:pt x="83188" y="92463"/>
                </a:lnTo>
                <a:lnTo>
                  <a:pt x="73913" y="64637"/>
                </a:lnTo>
                <a:lnTo>
                  <a:pt x="94106" y="49082"/>
                </a:lnTo>
                <a:lnTo>
                  <a:pt x="69275" y="49082"/>
                </a:lnTo>
                <a:close/>
                <a:moveTo>
                  <a:pt x="68695" y="66280"/>
                </a:moveTo>
                <a:lnTo>
                  <a:pt x="72560" y="78067"/>
                </a:lnTo>
                <a:lnTo>
                  <a:pt x="62995" y="71207"/>
                </a:lnTo>
                <a:lnTo>
                  <a:pt x="59710" y="68792"/>
                </a:lnTo>
                <a:lnTo>
                  <a:pt x="56425" y="71207"/>
                </a:lnTo>
                <a:lnTo>
                  <a:pt x="46859" y="78067"/>
                </a:lnTo>
                <a:lnTo>
                  <a:pt x="50724" y="66280"/>
                </a:lnTo>
                <a:lnTo>
                  <a:pt x="51787" y="62801"/>
                </a:lnTo>
                <a:lnTo>
                  <a:pt x="48792" y="60289"/>
                </a:lnTo>
                <a:lnTo>
                  <a:pt x="41159" y="54299"/>
                </a:lnTo>
                <a:lnTo>
                  <a:pt x="53719" y="54299"/>
                </a:lnTo>
                <a:lnTo>
                  <a:pt x="55072" y="50724"/>
                </a:lnTo>
                <a:lnTo>
                  <a:pt x="59130" y="39613"/>
                </a:lnTo>
                <a:lnTo>
                  <a:pt x="63285" y="50724"/>
                </a:lnTo>
                <a:lnTo>
                  <a:pt x="64637" y="54299"/>
                </a:lnTo>
                <a:lnTo>
                  <a:pt x="77198" y="54299"/>
                </a:lnTo>
                <a:lnTo>
                  <a:pt x="69565" y="60289"/>
                </a:lnTo>
                <a:lnTo>
                  <a:pt x="66570" y="62801"/>
                </a:lnTo>
                <a:lnTo>
                  <a:pt x="68695" y="66280"/>
                </a:ln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16"/>
          <p:cNvSpPr/>
          <p:nvPr/>
        </p:nvSpPr>
        <p:spPr>
          <a:xfrm>
            <a:off x="8120772" y="5875359"/>
            <a:ext cx="363000" cy="333300"/>
          </a:xfrm>
          <a:custGeom>
            <a:avLst/>
            <a:gdLst/>
            <a:ahLst/>
            <a:cxnLst/>
            <a:rect l="l" t="t" r="r" b="b"/>
            <a:pathLst>
              <a:path w="120000" h="120000" extrusionOk="0">
                <a:moveTo>
                  <a:pt x="114585" y="25937"/>
                </a:moveTo>
                <a:lnTo>
                  <a:pt x="93795" y="25937"/>
                </a:lnTo>
                <a:cubicBezTo>
                  <a:pt x="96019" y="20937"/>
                  <a:pt x="96019" y="15312"/>
                  <a:pt x="93601" y="10625"/>
                </a:cubicBezTo>
                <a:cubicBezTo>
                  <a:pt x="88960" y="2083"/>
                  <a:pt x="78033" y="0"/>
                  <a:pt x="68751" y="5625"/>
                </a:cubicBezTo>
                <a:cubicBezTo>
                  <a:pt x="65173" y="7708"/>
                  <a:pt x="62755" y="10937"/>
                  <a:pt x="60821" y="14166"/>
                </a:cubicBezTo>
                <a:lnTo>
                  <a:pt x="60531" y="14166"/>
                </a:lnTo>
                <a:lnTo>
                  <a:pt x="60241" y="14166"/>
                </a:lnTo>
                <a:lnTo>
                  <a:pt x="59758" y="14166"/>
                </a:lnTo>
                <a:lnTo>
                  <a:pt x="59468" y="14166"/>
                </a:lnTo>
                <a:lnTo>
                  <a:pt x="59178" y="14166"/>
                </a:lnTo>
                <a:lnTo>
                  <a:pt x="58887" y="14166"/>
                </a:lnTo>
                <a:cubicBezTo>
                  <a:pt x="57244" y="10625"/>
                  <a:pt x="54536" y="7708"/>
                  <a:pt x="50958" y="5625"/>
                </a:cubicBezTo>
                <a:cubicBezTo>
                  <a:pt x="41966" y="0"/>
                  <a:pt x="30749" y="2083"/>
                  <a:pt x="26107" y="10625"/>
                </a:cubicBezTo>
                <a:cubicBezTo>
                  <a:pt x="23690" y="15312"/>
                  <a:pt x="23690" y="20937"/>
                  <a:pt x="25914" y="25937"/>
                </a:cubicBezTo>
                <a:lnTo>
                  <a:pt x="5414" y="25937"/>
                </a:lnTo>
                <a:cubicBezTo>
                  <a:pt x="2417" y="25937"/>
                  <a:pt x="0" y="28541"/>
                  <a:pt x="0" y="31770"/>
                </a:cubicBezTo>
                <a:lnTo>
                  <a:pt x="0" y="43541"/>
                </a:lnTo>
                <a:cubicBezTo>
                  <a:pt x="0" y="46770"/>
                  <a:pt x="2417" y="49375"/>
                  <a:pt x="5414" y="49375"/>
                </a:cubicBezTo>
                <a:lnTo>
                  <a:pt x="5414" y="114062"/>
                </a:lnTo>
                <a:cubicBezTo>
                  <a:pt x="5414" y="117291"/>
                  <a:pt x="7832" y="120000"/>
                  <a:pt x="10829" y="120000"/>
                </a:cubicBezTo>
                <a:lnTo>
                  <a:pt x="109073" y="120000"/>
                </a:lnTo>
                <a:cubicBezTo>
                  <a:pt x="112070" y="120000"/>
                  <a:pt x="114585" y="117291"/>
                  <a:pt x="114585" y="114062"/>
                </a:cubicBezTo>
                <a:lnTo>
                  <a:pt x="114585" y="49375"/>
                </a:lnTo>
                <a:cubicBezTo>
                  <a:pt x="117582" y="49375"/>
                  <a:pt x="120000" y="46770"/>
                  <a:pt x="120000" y="43541"/>
                </a:cubicBezTo>
                <a:lnTo>
                  <a:pt x="120000" y="31770"/>
                </a:lnTo>
                <a:cubicBezTo>
                  <a:pt x="120000" y="28541"/>
                  <a:pt x="117582" y="25937"/>
                  <a:pt x="114585" y="25937"/>
                </a:cubicBezTo>
                <a:close/>
                <a:moveTo>
                  <a:pt x="31039" y="13541"/>
                </a:moveTo>
                <a:cubicBezTo>
                  <a:pt x="34037" y="8020"/>
                  <a:pt x="41676" y="6770"/>
                  <a:pt x="48251" y="10625"/>
                </a:cubicBezTo>
                <a:cubicBezTo>
                  <a:pt x="52312" y="13229"/>
                  <a:pt x="55116" y="17395"/>
                  <a:pt x="55600" y="21458"/>
                </a:cubicBezTo>
                <a:lnTo>
                  <a:pt x="53956" y="25937"/>
                </a:lnTo>
                <a:lnTo>
                  <a:pt x="32199" y="25937"/>
                </a:lnTo>
                <a:cubicBezTo>
                  <a:pt x="29685" y="22083"/>
                  <a:pt x="29202" y="17083"/>
                  <a:pt x="31039" y="13541"/>
                </a:cubicBezTo>
                <a:close/>
                <a:moveTo>
                  <a:pt x="5414" y="43541"/>
                </a:moveTo>
                <a:lnTo>
                  <a:pt x="5414" y="31770"/>
                </a:lnTo>
                <a:lnTo>
                  <a:pt x="51539" y="31770"/>
                </a:lnTo>
                <a:cubicBezTo>
                  <a:pt x="49315" y="36145"/>
                  <a:pt x="46897" y="40312"/>
                  <a:pt x="44480" y="43541"/>
                </a:cubicBezTo>
                <a:lnTo>
                  <a:pt x="5414" y="43541"/>
                </a:lnTo>
                <a:close/>
                <a:moveTo>
                  <a:pt x="57244" y="114062"/>
                </a:moveTo>
                <a:lnTo>
                  <a:pt x="10829" y="114062"/>
                </a:lnTo>
                <a:lnTo>
                  <a:pt x="10829" y="84687"/>
                </a:lnTo>
                <a:lnTo>
                  <a:pt x="57244" y="84687"/>
                </a:lnTo>
                <a:lnTo>
                  <a:pt x="57244" y="114062"/>
                </a:lnTo>
                <a:close/>
                <a:moveTo>
                  <a:pt x="57244" y="78854"/>
                </a:moveTo>
                <a:lnTo>
                  <a:pt x="10829" y="78854"/>
                </a:lnTo>
                <a:lnTo>
                  <a:pt x="10829" y="49375"/>
                </a:lnTo>
                <a:lnTo>
                  <a:pt x="40032" y="49375"/>
                </a:lnTo>
                <a:cubicBezTo>
                  <a:pt x="36551" y="53854"/>
                  <a:pt x="33843" y="56145"/>
                  <a:pt x="33843" y="56145"/>
                </a:cubicBezTo>
                <a:cubicBezTo>
                  <a:pt x="32683" y="57395"/>
                  <a:pt x="32393" y="59166"/>
                  <a:pt x="33553" y="60312"/>
                </a:cubicBezTo>
                <a:cubicBezTo>
                  <a:pt x="33843" y="60937"/>
                  <a:pt x="34327" y="61145"/>
                  <a:pt x="34907" y="61145"/>
                </a:cubicBezTo>
                <a:cubicBezTo>
                  <a:pt x="35680" y="61458"/>
                  <a:pt x="36551" y="61145"/>
                  <a:pt x="37324" y="60625"/>
                </a:cubicBezTo>
                <a:cubicBezTo>
                  <a:pt x="37614" y="60312"/>
                  <a:pt x="42256" y="56145"/>
                  <a:pt x="47477" y="49375"/>
                </a:cubicBezTo>
                <a:lnTo>
                  <a:pt x="57534" y="49375"/>
                </a:lnTo>
                <a:lnTo>
                  <a:pt x="57534" y="78854"/>
                </a:lnTo>
                <a:lnTo>
                  <a:pt x="57244" y="78854"/>
                </a:lnTo>
                <a:close/>
                <a:moveTo>
                  <a:pt x="57244" y="43541"/>
                </a:moveTo>
                <a:lnTo>
                  <a:pt x="51248" y="43541"/>
                </a:lnTo>
                <a:cubicBezTo>
                  <a:pt x="53473" y="40312"/>
                  <a:pt x="55310" y="36458"/>
                  <a:pt x="57244" y="32708"/>
                </a:cubicBezTo>
                <a:lnTo>
                  <a:pt x="57244" y="43541"/>
                </a:lnTo>
                <a:close/>
                <a:moveTo>
                  <a:pt x="71458" y="10625"/>
                </a:moveTo>
                <a:cubicBezTo>
                  <a:pt x="78033" y="6458"/>
                  <a:pt x="85672" y="8020"/>
                  <a:pt x="88670" y="13541"/>
                </a:cubicBezTo>
                <a:cubicBezTo>
                  <a:pt x="90604" y="17395"/>
                  <a:pt x="90024" y="22083"/>
                  <a:pt x="87316" y="25937"/>
                </a:cubicBezTo>
                <a:lnTo>
                  <a:pt x="65463" y="25937"/>
                </a:lnTo>
                <a:lnTo>
                  <a:pt x="63819" y="21458"/>
                </a:lnTo>
                <a:cubicBezTo>
                  <a:pt x="64593" y="17395"/>
                  <a:pt x="67397" y="13229"/>
                  <a:pt x="71458" y="10625"/>
                </a:cubicBezTo>
                <a:close/>
                <a:moveTo>
                  <a:pt x="62755" y="32708"/>
                </a:moveTo>
                <a:cubicBezTo>
                  <a:pt x="64593" y="36770"/>
                  <a:pt x="66526" y="40312"/>
                  <a:pt x="68751" y="43541"/>
                </a:cubicBezTo>
                <a:lnTo>
                  <a:pt x="62755" y="43541"/>
                </a:lnTo>
                <a:lnTo>
                  <a:pt x="62755" y="32708"/>
                </a:lnTo>
                <a:close/>
                <a:moveTo>
                  <a:pt x="109073" y="114062"/>
                </a:moveTo>
                <a:lnTo>
                  <a:pt x="62755" y="114062"/>
                </a:lnTo>
                <a:lnTo>
                  <a:pt x="62755" y="84687"/>
                </a:lnTo>
                <a:lnTo>
                  <a:pt x="109073" y="84687"/>
                </a:lnTo>
                <a:lnTo>
                  <a:pt x="109073" y="114062"/>
                </a:lnTo>
                <a:close/>
                <a:moveTo>
                  <a:pt x="109073" y="78854"/>
                </a:moveTo>
                <a:lnTo>
                  <a:pt x="62755" y="78854"/>
                </a:lnTo>
                <a:lnTo>
                  <a:pt x="62755" y="49375"/>
                </a:lnTo>
                <a:lnTo>
                  <a:pt x="72812" y="49375"/>
                </a:lnTo>
                <a:cubicBezTo>
                  <a:pt x="78033" y="56458"/>
                  <a:pt x="82385" y="60312"/>
                  <a:pt x="82965" y="60625"/>
                </a:cubicBezTo>
                <a:cubicBezTo>
                  <a:pt x="83738" y="61145"/>
                  <a:pt x="84512" y="61458"/>
                  <a:pt x="85382" y="61145"/>
                </a:cubicBezTo>
                <a:cubicBezTo>
                  <a:pt x="85962" y="60937"/>
                  <a:pt x="86446" y="60625"/>
                  <a:pt x="86736" y="60312"/>
                </a:cubicBezTo>
                <a:cubicBezTo>
                  <a:pt x="87800" y="59166"/>
                  <a:pt x="87510" y="57083"/>
                  <a:pt x="86446" y="56145"/>
                </a:cubicBezTo>
                <a:cubicBezTo>
                  <a:pt x="86446" y="56145"/>
                  <a:pt x="83738" y="53854"/>
                  <a:pt x="80161" y="49375"/>
                </a:cubicBezTo>
                <a:lnTo>
                  <a:pt x="109073" y="49375"/>
                </a:lnTo>
                <a:lnTo>
                  <a:pt x="109073" y="78854"/>
                </a:lnTo>
                <a:close/>
                <a:moveTo>
                  <a:pt x="114585" y="43541"/>
                </a:moveTo>
                <a:lnTo>
                  <a:pt x="75519" y="43541"/>
                </a:lnTo>
                <a:cubicBezTo>
                  <a:pt x="73102" y="40312"/>
                  <a:pt x="70684" y="36145"/>
                  <a:pt x="68460" y="31770"/>
                </a:cubicBezTo>
                <a:lnTo>
                  <a:pt x="114585" y="31770"/>
                </a:lnTo>
                <a:lnTo>
                  <a:pt x="114585" y="43541"/>
                </a:ln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16"/>
          <p:cNvSpPr/>
          <p:nvPr/>
        </p:nvSpPr>
        <p:spPr>
          <a:xfrm>
            <a:off x="7409797" y="3816620"/>
            <a:ext cx="372300" cy="293700"/>
          </a:xfrm>
          <a:custGeom>
            <a:avLst/>
            <a:gdLst/>
            <a:ahLst/>
            <a:cxnLst/>
            <a:rect l="l" t="t" r="r" b="b"/>
            <a:pathLst>
              <a:path w="120000" h="120000" extrusionOk="0">
                <a:moveTo>
                  <a:pt x="60000" y="33307"/>
                </a:moveTo>
                <a:cubicBezTo>
                  <a:pt x="57004" y="33307"/>
                  <a:pt x="54589" y="36377"/>
                  <a:pt x="54589" y="40039"/>
                </a:cubicBezTo>
                <a:lnTo>
                  <a:pt x="57294" y="76653"/>
                </a:lnTo>
                <a:cubicBezTo>
                  <a:pt x="57294" y="78661"/>
                  <a:pt x="58357" y="79960"/>
                  <a:pt x="60000" y="79960"/>
                </a:cubicBezTo>
                <a:cubicBezTo>
                  <a:pt x="61642" y="79960"/>
                  <a:pt x="62705" y="78661"/>
                  <a:pt x="62705" y="76653"/>
                </a:cubicBezTo>
                <a:lnTo>
                  <a:pt x="65507" y="40039"/>
                </a:lnTo>
                <a:cubicBezTo>
                  <a:pt x="65507" y="36377"/>
                  <a:pt x="62995" y="33307"/>
                  <a:pt x="60000" y="33307"/>
                </a:cubicBezTo>
                <a:close/>
                <a:moveTo>
                  <a:pt x="60000" y="86692"/>
                </a:moveTo>
                <a:cubicBezTo>
                  <a:pt x="57004" y="86692"/>
                  <a:pt x="54589" y="89645"/>
                  <a:pt x="54589" y="93307"/>
                </a:cubicBezTo>
                <a:cubicBezTo>
                  <a:pt x="54589" y="96968"/>
                  <a:pt x="57004" y="100039"/>
                  <a:pt x="60000" y="100039"/>
                </a:cubicBezTo>
                <a:cubicBezTo>
                  <a:pt x="62995" y="100039"/>
                  <a:pt x="65507" y="96968"/>
                  <a:pt x="65507" y="93307"/>
                </a:cubicBezTo>
                <a:cubicBezTo>
                  <a:pt x="65507" y="89645"/>
                  <a:pt x="62995" y="86692"/>
                  <a:pt x="60000" y="86692"/>
                </a:cubicBezTo>
                <a:close/>
                <a:moveTo>
                  <a:pt x="118647" y="100039"/>
                </a:moveTo>
                <a:lnTo>
                  <a:pt x="69565" y="6614"/>
                </a:lnTo>
                <a:cubicBezTo>
                  <a:pt x="69565" y="6614"/>
                  <a:pt x="67053" y="0"/>
                  <a:pt x="60000" y="0"/>
                </a:cubicBezTo>
                <a:cubicBezTo>
                  <a:pt x="53429" y="0"/>
                  <a:pt x="50434" y="6614"/>
                  <a:pt x="50434" y="6614"/>
                </a:cubicBezTo>
                <a:lnTo>
                  <a:pt x="1352" y="100039"/>
                </a:lnTo>
                <a:cubicBezTo>
                  <a:pt x="1352" y="100039"/>
                  <a:pt x="0" y="102283"/>
                  <a:pt x="0" y="106653"/>
                </a:cubicBezTo>
                <a:cubicBezTo>
                  <a:pt x="0" y="113976"/>
                  <a:pt x="4927" y="120000"/>
                  <a:pt x="10917" y="120000"/>
                </a:cubicBezTo>
                <a:lnTo>
                  <a:pt x="109082" y="120000"/>
                </a:lnTo>
                <a:cubicBezTo>
                  <a:pt x="115072" y="120000"/>
                  <a:pt x="120000" y="113976"/>
                  <a:pt x="120000" y="106653"/>
                </a:cubicBezTo>
                <a:cubicBezTo>
                  <a:pt x="120000" y="102047"/>
                  <a:pt x="118647" y="100039"/>
                  <a:pt x="118647" y="100039"/>
                </a:cubicBezTo>
                <a:close/>
                <a:moveTo>
                  <a:pt x="109082" y="113385"/>
                </a:moveTo>
                <a:lnTo>
                  <a:pt x="10917" y="113385"/>
                </a:lnTo>
                <a:cubicBezTo>
                  <a:pt x="7922" y="113385"/>
                  <a:pt x="5507" y="110314"/>
                  <a:pt x="5507" y="106653"/>
                </a:cubicBezTo>
                <a:cubicBezTo>
                  <a:pt x="5507" y="105354"/>
                  <a:pt x="5700" y="104291"/>
                  <a:pt x="5700" y="104055"/>
                </a:cubicBezTo>
                <a:lnTo>
                  <a:pt x="5990" y="103700"/>
                </a:lnTo>
                <a:lnTo>
                  <a:pt x="55072" y="10275"/>
                </a:lnTo>
                <a:lnTo>
                  <a:pt x="55362" y="10039"/>
                </a:lnTo>
                <a:cubicBezTo>
                  <a:pt x="55362" y="10039"/>
                  <a:pt x="57004" y="6614"/>
                  <a:pt x="60000" y="6614"/>
                </a:cubicBezTo>
                <a:cubicBezTo>
                  <a:pt x="63285" y="6614"/>
                  <a:pt x="64347" y="9330"/>
                  <a:pt x="64637" y="9685"/>
                </a:cubicBezTo>
                <a:cubicBezTo>
                  <a:pt x="64637" y="10039"/>
                  <a:pt x="64927" y="10039"/>
                  <a:pt x="64927" y="10629"/>
                </a:cubicBezTo>
                <a:lnTo>
                  <a:pt x="114009" y="104055"/>
                </a:lnTo>
                <a:lnTo>
                  <a:pt x="114299" y="104291"/>
                </a:lnTo>
                <a:cubicBezTo>
                  <a:pt x="114299" y="104645"/>
                  <a:pt x="114589" y="105354"/>
                  <a:pt x="114589" y="107007"/>
                </a:cubicBezTo>
                <a:cubicBezTo>
                  <a:pt x="114589" y="110314"/>
                  <a:pt x="112077" y="113385"/>
                  <a:pt x="109082" y="113385"/>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16"/>
          <p:cNvSpPr/>
          <p:nvPr/>
        </p:nvSpPr>
        <p:spPr>
          <a:xfrm>
            <a:off x="8145163" y="3787208"/>
            <a:ext cx="293700" cy="363000"/>
          </a:xfrm>
          <a:custGeom>
            <a:avLst/>
            <a:gdLst/>
            <a:ahLst/>
            <a:cxnLst/>
            <a:rect l="l" t="t" r="r" b="b"/>
            <a:pathLst>
              <a:path w="120000" h="120000" extrusionOk="0">
                <a:moveTo>
                  <a:pt x="60000" y="103671"/>
                </a:moveTo>
                <a:cubicBezTo>
                  <a:pt x="62007" y="103671"/>
                  <a:pt x="63307" y="102512"/>
                  <a:pt x="63307" y="100869"/>
                </a:cubicBezTo>
                <a:lnTo>
                  <a:pt x="63307" y="35458"/>
                </a:lnTo>
                <a:cubicBezTo>
                  <a:pt x="63307" y="33816"/>
                  <a:pt x="62007" y="32753"/>
                  <a:pt x="60000" y="32753"/>
                </a:cubicBezTo>
                <a:cubicBezTo>
                  <a:pt x="57992" y="32753"/>
                  <a:pt x="56692" y="33816"/>
                  <a:pt x="56692" y="35458"/>
                </a:cubicBezTo>
                <a:lnTo>
                  <a:pt x="56692" y="100869"/>
                </a:lnTo>
                <a:cubicBezTo>
                  <a:pt x="56692" y="102512"/>
                  <a:pt x="57992" y="103671"/>
                  <a:pt x="60000" y="103671"/>
                </a:cubicBezTo>
                <a:close/>
                <a:moveTo>
                  <a:pt x="79960" y="103671"/>
                </a:moveTo>
                <a:cubicBezTo>
                  <a:pt x="81968" y="103671"/>
                  <a:pt x="83267" y="102512"/>
                  <a:pt x="83267" y="100869"/>
                </a:cubicBezTo>
                <a:lnTo>
                  <a:pt x="88346" y="35458"/>
                </a:lnTo>
                <a:cubicBezTo>
                  <a:pt x="88346" y="33816"/>
                  <a:pt x="86929" y="32753"/>
                  <a:pt x="84921" y="32753"/>
                </a:cubicBezTo>
                <a:cubicBezTo>
                  <a:pt x="83031" y="32753"/>
                  <a:pt x="81614" y="33816"/>
                  <a:pt x="81614" y="35458"/>
                </a:cubicBezTo>
                <a:lnTo>
                  <a:pt x="76653" y="100869"/>
                </a:lnTo>
                <a:cubicBezTo>
                  <a:pt x="76653" y="102222"/>
                  <a:pt x="77952" y="103671"/>
                  <a:pt x="79960" y="103671"/>
                </a:cubicBezTo>
                <a:close/>
                <a:moveTo>
                  <a:pt x="116692" y="16328"/>
                </a:moveTo>
                <a:lnTo>
                  <a:pt x="83267" y="16328"/>
                </a:lnTo>
                <a:lnTo>
                  <a:pt x="83267" y="5507"/>
                </a:lnTo>
                <a:cubicBezTo>
                  <a:pt x="83267" y="2512"/>
                  <a:pt x="80314" y="0"/>
                  <a:pt x="76653" y="0"/>
                </a:cubicBezTo>
                <a:lnTo>
                  <a:pt x="43346" y="0"/>
                </a:lnTo>
                <a:cubicBezTo>
                  <a:pt x="39685" y="0"/>
                  <a:pt x="36614" y="2512"/>
                  <a:pt x="36614" y="5507"/>
                </a:cubicBezTo>
                <a:lnTo>
                  <a:pt x="36614" y="16328"/>
                </a:lnTo>
                <a:lnTo>
                  <a:pt x="3307" y="16328"/>
                </a:lnTo>
                <a:cubicBezTo>
                  <a:pt x="1299" y="16328"/>
                  <a:pt x="0" y="17487"/>
                  <a:pt x="0" y="19130"/>
                </a:cubicBezTo>
                <a:cubicBezTo>
                  <a:pt x="0" y="20772"/>
                  <a:pt x="1299" y="21835"/>
                  <a:pt x="3307" y="21835"/>
                </a:cubicBezTo>
                <a:lnTo>
                  <a:pt x="9921" y="21835"/>
                </a:lnTo>
                <a:lnTo>
                  <a:pt x="16653" y="109082"/>
                </a:lnTo>
                <a:cubicBezTo>
                  <a:pt x="17598" y="115072"/>
                  <a:pt x="22677" y="120000"/>
                  <a:pt x="30000" y="120000"/>
                </a:cubicBezTo>
                <a:lnTo>
                  <a:pt x="90000" y="120000"/>
                </a:lnTo>
                <a:cubicBezTo>
                  <a:pt x="97322" y="120000"/>
                  <a:pt x="101929" y="115072"/>
                  <a:pt x="103346" y="109082"/>
                </a:cubicBezTo>
                <a:lnTo>
                  <a:pt x="109960" y="21835"/>
                </a:lnTo>
                <a:lnTo>
                  <a:pt x="116692" y="21835"/>
                </a:lnTo>
                <a:cubicBezTo>
                  <a:pt x="118582" y="21835"/>
                  <a:pt x="120000" y="20772"/>
                  <a:pt x="120000" y="19130"/>
                </a:cubicBezTo>
                <a:cubicBezTo>
                  <a:pt x="120000" y="17487"/>
                  <a:pt x="118582" y="16328"/>
                  <a:pt x="116692" y="16328"/>
                </a:cubicBezTo>
                <a:close/>
                <a:moveTo>
                  <a:pt x="43346" y="5507"/>
                </a:moveTo>
                <a:lnTo>
                  <a:pt x="76653" y="5507"/>
                </a:lnTo>
                <a:lnTo>
                  <a:pt x="76653" y="16328"/>
                </a:lnTo>
                <a:lnTo>
                  <a:pt x="43346" y="16328"/>
                </a:lnTo>
                <a:lnTo>
                  <a:pt x="43346" y="5507"/>
                </a:lnTo>
                <a:close/>
                <a:moveTo>
                  <a:pt x="96614" y="109082"/>
                </a:moveTo>
                <a:cubicBezTo>
                  <a:pt x="96259" y="112077"/>
                  <a:pt x="93661" y="114492"/>
                  <a:pt x="90000" y="114492"/>
                </a:cubicBezTo>
                <a:lnTo>
                  <a:pt x="30000" y="114492"/>
                </a:lnTo>
                <a:cubicBezTo>
                  <a:pt x="26338" y="114492"/>
                  <a:pt x="23976" y="112077"/>
                  <a:pt x="23267" y="109082"/>
                </a:cubicBezTo>
                <a:lnTo>
                  <a:pt x="16653" y="21835"/>
                </a:lnTo>
                <a:lnTo>
                  <a:pt x="103346" y="21835"/>
                </a:lnTo>
                <a:lnTo>
                  <a:pt x="96614" y="109082"/>
                </a:lnTo>
                <a:close/>
                <a:moveTo>
                  <a:pt x="39921" y="103671"/>
                </a:moveTo>
                <a:cubicBezTo>
                  <a:pt x="41929" y="103671"/>
                  <a:pt x="43346" y="102222"/>
                  <a:pt x="43346" y="100869"/>
                </a:cubicBezTo>
                <a:lnTo>
                  <a:pt x="38267" y="35458"/>
                </a:lnTo>
                <a:cubicBezTo>
                  <a:pt x="38267" y="33816"/>
                  <a:pt x="36614" y="32753"/>
                  <a:pt x="34960" y="32753"/>
                </a:cubicBezTo>
                <a:cubicBezTo>
                  <a:pt x="32952" y="32753"/>
                  <a:pt x="31653" y="34106"/>
                  <a:pt x="31653" y="35458"/>
                </a:cubicBezTo>
                <a:lnTo>
                  <a:pt x="36614" y="100869"/>
                </a:lnTo>
                <a:cubicBezTo>
                  <a:pt x="36614" y="102512"/>
                  <a:pt x="38267" y="103671"/>
                  <a:pt x="39921" y="103671"/>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16"/>
          <p:cNvSpPr/>
          <p:nvPr/>
        </p:nvSpPr>
        <p:spPr>
          <a:xfrm>
            <a:off x="8802968" y="3767596"/>
            <a:ext cx="245400" cy="363000"/>
          </a:xfrm>
          <a:custGeom>
            <a:avLst/>
            <a:gdLst/>
            <a:ahLst/>
            <a:cxnLst/>
            <a:rect l="l" t="t" r="r" b="b"/>
            <a:pathLst>
              <a:path w="120000" h="120000" extrusionOk="0">
                <a:moveTo>
                  <a:pt x="84014" y="103961"/>
                </a:moveTo>
                <a:cubicBezTo>
                  <a:pt x="86422" y="103961"/>
                  <a:pt x="87981" y="102801"/>
                  <a:pt x="87981" y="101159"/>
                </a:cubicBezTo>
                <a:lnTo>
                  <a:pt x="93931" y="35748"/>
                </a:lnTo>
                <a:cubicBezTo>
                  <a:pt x="93931" y="34106"/>
                  <a:pt x="92373" y="33043"/>
                  <a:pt x="89964" y="33043"/>
                </a:cubicBezTo>
                <a:cubicBezTo>
                  <a:pt x="87556" y="33043"/>
                  <a:pt x="85997" y="34106"/>
                  <a:pt x="85997" y="35748"/>
                </a:cubicBezTo>
                <a:lnTo>
                  <a:pt x="80047" y="101159"/>
                </a:lnTo>
                <a:cubicBezTo>
                  <a:pt x="80047" y="102512"/>
                  <a:pt x="81605" y="103961"/>
                  <a:pt x="84014" y="103961"/>
                </a:cubicBezTo>
                <a:close/>
                <a:moveTo>
                  <a:pt x="59929" y="103961"/>
                </a:moveTo>
                <a:cubicBezTo>
                  <a:pt x="62337" y="103961"/>
                  <a:pt x="64037" y="102801"/>
                  <a:pt x="64037" y="101159"/>
                </a:cubicBezTo>
                <a:lnTo>
                  <a:pt x="64037" y="35748"/>
                </a:lnTo>
                <a:cubicBezTo>
                  <a:pt x="64037" y="34106"/>
                  <a:pt x="62337" y="33043"/>
                  <a:pt x="59929" y="33043"/>
                </a:cubicBezTo>
                <a:cubicBezTo>
                  <a:pt x="57662" y="33043"/>
                  <a:pt x="55962" y="34106"/>
                  <a:pt x="55962" y="35748"/>
                </a:cubicBezTo>
                <a:lnTo>
                  <a:pt x="55962" y="101159"/>
                </a:lnTo>
                <a:cubicBezTo>
                  <a:pt x="55962" y="102801"/>
                  <a:pt x="57662" y="103961"/>
                  <a:pt x="59929" y="103961"/>
                </a:cubicBezTo>
                <a:close/>
                <a:moveTo>
                  <a:pt x="35985" y="103961"/>
                </a:moveTo>
                <a:cubicBezTo>
                  <a:pt x="38394" y="103961"/>
                  <a:pt x="39952" y="102512"/>
                  <a:pt x="39952" y="101159"/>
                </a:cubicBezTo>
                <a:lnTo>
                  <a:pt x="34002" y="35748"/>
                </a:lnTo>
                <a:cubicBezTo>
                  <a:pt x="34002" y="34106"/>
                  <a:pt x="32018" y="33043"/>
                  <a:pt x="30035" y="33043"/>
                </a:cubicBezTo>
                <a:cubicBezTo>
                  <a:pt x="27626" y="33043"/>
                  <a:pt x="26068" y="34396"/>
                  <a:pt x="26068" y="35748"/>
                </a:cubicBezTo>
                <a:lnTo>
                  <a:pt x="32018" y="101159"/>
                </a:lnTo>
                <a:cubicBezTo>
                  <a:pt x="32018" y="102801"/>
                  <a:pt x="34002" y="103961"/>
                  <a:pt x="35985" y="103961"/>
                </a:cubicBezTo>
                <a:close/>
                <a:moveTo>
                  <a:pt x="116033" y="16618"/>
                </a:moveTo>
                <a:lnTo>
                  <a:pt x="109232" y="16618"/>
                </a:lnTo>
                <a:cubicBezTo>
                  <a:pt x="106824" y="15265"/>
                  <a:pt x="104415" y="13623"/>
                  <a:pt x="102007" y="11207"/>
                </a:cubicBezTo>
                <a:cubicBezTo>
                  <a:pt x="98323" y="7149"/>
                  <a:pt x="92798" y="2995"/>
                  <a:pt x="81605" y="2995"/>
                </a:cubicBezTo>
                <a:cubicBezTo>
                  <a:pt x="71971" y="2995"/>
                  <a:pt x="65596" y="4637"/>
                  <a:pt x="62054" y="7342"/>
                </a:cubicBezTo>
                <a:cubicBezTo>
                  <a:pt x="61204" y="7922"/>
                  <a:pt x="59929" y="8212"/>
                  <a:pt x="58370" y="8212"/>
                </a:cubicBezTo>
                <a:cubicBezTo>
                  <a:pt x="56387" y="8212"/>
                  <a:pt x="54403" y="7632"/>
                  <a:pt x="53128" y="6280"/>
                </a:cubicBezTo>
                <a:cubicBezTo>
                  <a:pt x="51570" y="2222"/>
                  <a:pt x="45194" y="0"/>
                  <a:pt x="37544" y="0"/>
                </a:cubicBezTo>
                <a:cubicBezTo>
                  <a:pt x="30035" y="0"/>
                  <a:pt x="23943" y="2995"/>
                  <a:pt x="21959" y="7149"/>
                </a:cubicBezTo>
                <a:cubicBezTo>
                  <a:pt x="14025" y="8985"/>
                  <a:pt x="8075" y="12270"/>
                  <a:pt x="5950" y="16425"/>
                </a:cubicBezTo>
                <a:lnTo>
                  <a:pt x="3966" y="16425"/>
                </a:lnTo>
                <a:cubicBezTo>
                  <a:pt x="1558" y="16425"/>
                  <a:pt x="0" y="17487"/>
                  <a:pt x="0" y="19130"/>
                </a:cubicBezTo>
                <a:lnTo>
                  <a:pt x="0" y="19130"/>
                </a:lnTo>
                <a:lnTo>
                  <a:pt x="8075" y="109082"/>
                </a:lnTo>
                <a:cubicBezTo>
                  <a:pt x="9208" y="115072"/>
                  <a:pt x="15159" y="120000"/>
                  <a:pt x="23943" y="120000"/>
                </a:cubicBezTo>
                <a:lnTo>
                  <a:pt x="95914" y="120000"/>
                </a:lnTo>
                <a:cubicBezTo>
                  <a:pt x="104840" y="120000"/>
                  <a:pt x="110365" y="115072"/>
                  <a:pt x="111924" y="109082"/>
                </a:cubicBezTo>
                <a:lnTo>
                  <a:pt x="120000" y="19130"/>
                </a:lnTo>
                <a:lnTo>
                  <a:pt x="120000" y="19130"/>
                </a:lnTo>
                <a:cubicBezTo>
                  <a:pt x="120000" y="17777"/>
                  <a:pt x="118299" y="16618"/>
                  <a:pt x="116033" y="16618"/>
                </a:cubicBezTo>
                <a:close/>
                <a:moveTo>
                  <a:pt x="25218" y="12560"/>
                </a:moveTo>
                <a:cubicBezTo>
                  <a:pt x="27626" y="11980"/>
                  <a:pt x="29610" y="10628"/>
                  <a:pt x="30460" y="8985"/>
                </a:cubicBezTo>
                <a:cubicBezTo>
                  <a:pt x="31168" y="7342"/>
                  <a:pt x="34002" y="5797"/>
                  <a:pt x="37969" y="5797"/>
                </a:cubicBezTo>
                <a:cubicBezTo>
                  <a:pt x="41936" y="5797"/>
                  <a:pt x="45194" y="6280"/>
                  <a:pt x="45619" y="7922"/>
                </a:cubicBezTo>
                <a:lnTo>
                  <a:pt x="46753" y="9565"/>
                </a:lnTo>
                <a:cubicBezTo>
                  <a:pt x="49586" y="12270"/>
                  <a:pt x="53978" y="13623"/>
                  <a:pt x="58370" y="13623"/>
                </a:cubicBezTo>
                <a:cubicBezTo>
                  <a:pt x="62054" y="13623"/>
                  <a:pt x="65596" y="12560"/>
                  <a:pt x="68004" y="10917"/>
                </a:cubicBezTo>
                <a:cubicBezTo>
                  <a:pt x="70413" y="9275"/>
                  <a:pt x="74380" y="8212"/>
                  <a:pt x="81605" y="8212"/>
                </a:cubicBezTo>
                <a:cubicBezTo>
                  <a:pt x="88831" y="8212"/>
                  <a:pt x="92798" y="10917"/>
                  <a:pt x="93648" y="12270"/>
                </a:cubicBezTo>
                <a:cubicBezTo>
                  <a:pt x="94781" y="13913"/>
                  <a:pt x="96340" y="15265"/>
                  <a:pt x="98040" y="16425"/>
                </a:cubicBezTo>
                <a:lnTo>
                  <a:pt x="15584" y="16425"/>
                </a:lnTo>
                <a:cubicBezTo>
                  <a:pt x="17567" y="15072"/>
                  <a:pt x="20826" y="13623"/>
                  <a:pt x="25218" y="12560"/>
                </a:cubicBezTo>
                <a:close/>
                <a:moveTo>
                  <a:pt x="103990" y="109371"/>
                </a:moveTo>
                <a:cubicBezTo>
                  <a:pt x="103565" y="112367"/>
                  <a:pt x="100306" y="114782"/>
                  <a:pt x="95914" y="114782"/>
                </a:cubicBezTo>
                <a:lnTo>
                  <a:pt x="23943" y="114782"/>
                </a:lnTo>
                <a:cubicBezTo>
                  <a:pt x="19551" y="114782"/>
                  <a:pt x="16859" y="112367"/>
                  <a:pt x="16009" y="109371"/>
                </a:cubicBezTo>
                <a:lnTo>
                  <a:pt x="8358" y="22125"/>
                </a:lnTo>
                <a:lnTo>
                  <a:pt x="111924" y="22125"/>
                </a:lnTo>
                <a:lnTo>
                  <a:pt x="103990" y="109371"/>
                </a:ln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16"/>
          <p:cNvSpPr/>
          <p:nvPr/>
        </p:nvSpPr>
        <p:spPr>
          <a:xfrm>
            <a:off x="9412028" y="3785375"/>
            <a:ext cx="363000" cy="363000"/>
          </a:xfrm>
          <a:custGeom>
            <a:avLst/>
            <a:gdLst/>
            <a:ahLst/>
            <a:cxnLst/>
            <a:rect l="l" t="t" r="r" b="b"/>
            <a:pathLst>
              <a:path w="120000" h="120000" extrusionOk="0">
                <a:moveTo>
                  <a:pt x="120000" y="95169"/>
                </a:moveTo>
                <a:lnTo>
                  <a:pt x="120000" y="95169"/>
                </a:lnTo>
                <a:cubicBezTo>
                  <a:pt x="120000" y="92946"/>
                  <a:pt x="118934" y="90821"/>
                  <a:pt x="117578" y="89468"/>
                </a:cubicBezTo>
                <a:cubicBezTo>
                  <a:pt x="116997" y="88888"/>
                  <a:pt x="116707" y="88599"/>
                  <a:pt x="116125" y="88309"/>
                </a:cubicBezTo>
                <a:lnTo>
                  <a:pt x="92978" y="70338"/>
                </a:lnTo>
                <a:cubicBezTo>
                  <a:pt x="91525" y="68985"/>
                  <a:pt x="89394" y="67922"/>
                  <a:pt x="87167" y="67922"/>
                </a:cubicBezTo>
                <a:cubicBezTo>
                  <a:pt x="85326" y="67922"/>
                  <a:pt x="83680" y="68405"/>
                  <a:pt x="82324" y="69565"/>
                </a:cubicBezTo>
                <a:lnTo>
                  <a:pt x="75738" y="76038"/>
                </a:lnTo>
                <a:lnTo>
                  <a:pt x="75738" y="76038"/>
                </a:lnTo>
                <a:cubicBezTo>
                  <a:pt x="74673" y="77198"/>
                  <a:pt x="73220" y="77971"/>
                  <a:pt x="71573" y="77971"/>
                </a:cubicBezTo>
                <a:cubicBezTo>
                  <a:pt x="69733" y="77971"/>
                  <a:pt x="68087" y="77198"/>
                  <a:pt x="67215" y="75555"/>
                </a:cubicBezTo>
                <a:lnTo>
                  <a:pt x="67215" y="75845"/>
                </a:lnTo>
                <a:cubicBezTo>
                  <a:pt x="58208" y="69275"/>
                  <a:pt x="50266" y="61642"/>
                  <a:pt x="43970" y="52657"/>
                </a:cubicBezTo>
                <a:lnTo>
                  <a:pt x="44261" y="52657"/>
                </a:lnTo>
                <a:cubicBezTo>
                  <a:pt x="42905" y="51497"/>
                  <a:pt x="41840" y="49855"/>
                  <a:pt x="41840" y="48019"/>
                </a:cubicBezTo>
                <a:cubicBezTo>
                  <a:pt x="41840" y="46376"/>
                  <a:pt x="42615" y="44734"/>
                  <a:pt x="43777" y="43864"/>
                </a:cubicBezTo>
                <a:lnTo>
                  <a:pt x="43777" y="43864"/>
                </a:lnTo>
                <a:lnTo>
                  <a:pt x="50266" y="37584"/>
                </a:lnTo>
                <a:cubicBezTo>
                  <a:pt x="51428" y="36231"/>
                  <a:pt x="51912" y="34589"/>
                  <a:pt x="51912" y="32753"/>
                </a:cubicBezTo>
                <a:cubicBezTo>
                  <a:pt x="51912" y="30531"/>
                  <a:pt x="51138" y="28309"/>
                  <a:pt x="49491" y="26956"/>
                </a:cubicBezTo>
                <a:lnTo>
                  <a:pt x="31476" y="3768"/>
                </a:lnTo>
                <a:cubicBezTo>
                  <a:pt x="31186" y="3285"/>
                  <a:pt x="30605" y="2705"/>
                  <a:pt x="30314" y="2415"/>
                </a:cubicBezTo>
                <a:cubicBezTo>
                  <a:pt x="28958" y="1062"/>
                  <a:pt x="26828" y="0"/>
                  <a:pt x="24600" y="0"/>
                </a:cubicBezTo>
                <a:cubicBezTo>
                  <a:pt x="13656" y="0"/>
                  <a:pt x="0" y="12850"/>
                  <a:pt x="0" y="28599"/>
                </a:cubicBezTo>
                <a:cubicBezTo>
                  <a:pt x="0" y="32946"/>
                  <a:pt x="1065" y="37101"/>
                  <a:pt x="2711" y="40869"/>
                </a:cubicBezTo>
                <a:lnTo>
                  <a:pt x="2711" y="40869"/>
                </a:lnTo>
                <a:cubicBezTo>
                  <a:pt x="19176" y="73623"/>
                  <a:pt x="46489" y="100869"/>
                  <a:pt x="79225" y="117198"/>
                </a:cubicBezTo>
                <a:lnTo>
                  <a:pt x="79225" y="117198"/>
                </a:lnTo>
                <a:cubicBezTo>
                  <a:pt x="83099" y="118840"/>
                  <a:pt x="87167" y="120000"/>
                  <a:pt x="91525" y="120000"/>
                </a:cubicBezTo>
                <a:cubicBezTo>
                  <a:pt x="107118" y="119710"/>
                  <a:pt x="120000" y="106086"/>
                  <a:pt x="120000" y="95169"/>
                </a:cubicBezTo>
                <a:lnTo>
                  <a:pt x="120000" y="95169"/>
                </a:lnTo>
                <a:close/>
                <a:moveTo>
                  <a:pt x="91331" y="114202"/>
                </a:moveTo>
                <a:cubicBezTo>
                  <a:pt x="87748" y="114202"/>
                  <a:pt x="84455" y="113429"/>
                  <a:pt x="81452" y="112077"/>
                </a:cubicBezTo>
                <a:cubicBezTo>
                  <a:pt x="81162" y="111787"/>
                  <a:pt x="80871" y="111787"/>
                  <a:pt x="80677" y="111787"/>
                </a:cubicBezTo>
                <a:cubicBezTo>
                  <a:pt x="49491" y="95942"/>
                  <a:pt x="23825" y="70338"/>
                  <a:pt x="7941" y="39227"/>
                </a:cubicBezTo>
                <a:cubicBezTo>
                  <a:pt x="7941" y="39033"/>
                  <a:pt x="7651" y="38743"/>
                  <a:pt x="7651" y="38454"/>
                </a:cubicBezTo>
                <a:cubicBezTo>
                  <a:pt x="6295" y="35169"/>
                  <a:pt x="5423" y="31884"/>
                  <a:pt x="5423" y="28599"/>
                </a:cubicBezTo>
                <a:cubicBezTo>
                  <a:pt x="5423" y="15555"/>
                  <a:pt x="16949" y="5410"/>
                  <a:pt x="24600" y="5410"/>
                </a:cubicBezTo>
                <a:cubicBezTo>
                  <a:pt x="25665" y="5410"/>
                  <a:pt x="26246" y="5990"/>
                  <a:pt x="26537" y="6280"/>
                </a:cubicBezTo>
                <a:cubicBezTo>
                  <a:pt x="26537" y="6280"/>
                  <a:pt x="26828" y="6570"/>
                  <a:pt x="26828" y="6763"/>
                </a:cubicBezTo>
                <a:cubicBezTo>
                  <a:pt x="26828" y="7053"/>
                  <a:pt x="27021" y="7053"/>
                  <a:pt x="27021" y="7342"/>
                </a:cubicBezTo>
                <a:lnTo>
                  <a:pt x="45133" y="30531"/>
                </a:lnTo>
                <a:lnTo>
                  <a:pt x="45617" y="31111"/>
                </a:lnTo>
                <a:cubicBezTo>
                  <a:pt x="45907" y="31304"/>
                  <a:pt x="46489" y="31884"/>
                  <a:pt x="46489" y="32946"/>
                </a:cubicBezTo>
                <a:cubicBezTo>
                  <a:pt x="46489" y="33526"/>
                  <a:pt x="46489" y="33816"/>
                  <a:pt x="46198" y="34396"/>
                </a:cubicBezTo>
                <a:lnTo>
                  <a:pt x="40193" y="40386"/>
                </a:lnTo>
                <a:lnTo>
                  <a:pt x="40193" y="40386"/>
                </a:lnTo>
                <a:cubicBezTo>
                  <a:pt x="37966" y="42512"/>
                  <a:pt x="36610" y="45217"/>
                  <a:pt x="36610" y="48212"/>
                </a:cubicBezTo>
                <a:cubicBezTo>
                  <a:pt x="36610" y="51014"/>
                  <a:pt x="37772" y="53719"/>
                  <a:pt x="39612" y="55845"/>
                </a:cubicBezTo>
                <a:lnTo>
                  <a:pt x="39903" y="56135"/>
                </a:lnTo>
                <a:cubicBezTo>
                  <a:pt x="46779" y="65410"/>
                  <a:pt x="54915" y="73623"/>
                  <a:pt x="64503" y="80386"/>
                </a:cubicBezTo>
                <a:cubicBezTo>
                  <a:pt x="64503" y="80386"/>
                  <a:pt x="64794" y="80386"/>
                  <a:pt x="64794" y="80676"/>
                </a:cubicBezTo>
                <a:cubicBezTo>
                  <a:pt x="66731" y="82608"/>
                  <a:pt x="69443" y="83671"/>
                  <a:pt x="72445" y="83671"/>
                </a:cubicBezTo>
                <a:cubicBezTo>
                  <a:pt x="75157" y="83671"/>
                  <a:pt x="78159" y="82608"/>
                  <a:pt x="80096" y="80386"/>
                </a:cubicBezTo>
                <a:lnTo>
                  <a:pt x="80387" y="80193"/>
                </a:lnTo>
                <a:lnTo>
                  <a:pt x="86392" y="73913"/>
                </a:lnTo>
                <a:cubicBezTo>
                  <a:pt x="86973" y="73623"/>
                  <a:pt x="87167" y="73623"/>
                  <a:pt x="87748" y="73623"/>
                </a:cubicBezTo>
                <a:cubicBezTo>
                  <a:pt x="88813" y="73623"/>
                  <a:pt x="89394" y="74202"/>
                  <a:pt x="89685" y="74396"/>
                </a:cubicBezTo>
                <a:lnTo>
                  <a:pt x="90169" y="74975"/>
                </a:lnTo>
                <a:lnTo>
                  <a:pt x="113414" y="92946"/>
                </a:lnTo>
                <a:cubicBezTo>
                  <a:pt x="113704" y="92946"/>
                  <a:pt x="113704" y="93236"/>
                  <a:pt x="113995" y="93236"/>
                </a:cubicBezTo>
                <a:cubicBezTo>
                  <a:pt x="114285" y="93526"/>
                  <a:pt x="114576" y="93526"/>
                  <a:pt x="114576" y="93526"/>
                </a:cubicBezTo>
                <a:cubicBezTo>
                  <a:pt x="114769" y="93816"/>
                  <a:pt x="115351" y="94299"/>
                  <a:pt x="115351" y="95458"/>
                </a:cubicBezTo>
                <a:lnTo>
                  <a:pt x="115351" y="95942"/>
                </a:lnTo>
                <a:cubicBezTo>
                  <a:pt x="113995" y="103091"/>
                  <a:pt x="104116" y="114202"/>
                  <a:pt x="91331" y="114202"/>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16"/>
          <p:cNvSpPr/>
          <p:nvPr/>
        </p:nvSpPr>
        <p:spPr>
          <a:xfrm>
            <a:off x="8816896" y="4499283"/>
            <a:ext cx="363000" cy="363000"/>
          </a:xfrm>
          <a:custGeom>
            <a:avLst/>
            <a:gdLst/>
            <a:ahLst/>
            <a:cxnLst/>
            <a:rect l="l" t="t" r="r" b="b"/>
            <a:pathLst>
              <a:path w="120000" h="120000" extrusionOk="0">
                <a:moveTo>
                  <a:pt x="65278" y="5493"/>
                </a:moveTo>
                <a:cubicBezTo>
                  <a:pt x="92397" y="5493"/>
                  <a:pt x="114479" y="27469"/>
                  <a:pt x="114479" y="54457"/>
                </a:cubicBezTo>
                <a:cubicBezTo>
                  <a:pt x="114479" y="56000"/>
                  <a:pt x="115641" y="57156"/>
                  <a:pt x="117191" y="57156"/>
                </a:cubicBezTo>
                <a:cubicBezTo>
                  <a:pt x="118837" y="57156"/>
                  <a:pt x="120000" y="56000"/>
                  <a:pt x="120000" y="54457"/>
                </a:cubicBezTo>
                <a:cubicBezTo>
                  <a:pt x="120000" y="24481"/>
                  <a:pt x="95399" y="0"/>
                  <a:pt x="65278" y="0"/>
                </a:cubicBezTo>
                <a:cubicBezTo>
                  <a:pt x="63631" y="0"/>
                  <a:pt x="62566" y="1060"/>
                  <a:pt x="62566" y="2698"/>
                </a:cubicBezTo>
                <a:cubicBezTo>
                  <a:pt x="62566" y="4337"/>
                  <a:pt x="63631" y="5493"/>
                  <a:pt x="65278" y="5493"/>
                </a:cubicBezTo>
                <a:close/>
                <a:moveTo>
                  <a:pt x="65278" y="32674"/>
                </a:moveTo>
                <a:cubicBezTo>
                  <a:pt x="77288" y="32674"/>
                  <a:pt x="87167" y="42409"/>
                  <a:pt x="87167" y="54457"/>
                </a:cubicBezTo>
                <a:cubicBezTo>
                  <a:pt x="87167" y="56000"/>
                  <a:pt x="88232" y="57156"/>
                  <a:pt x="89878" y="57156"/>
                </a:cubicBezTo>
                <a:cubicBezTo>
                  <a:pt x="91525" y="57156"/>
                  <a:pt x="92590" y="56000"/>
                  <a:pt x="92590" y="54457"/>
                </a:cubicBezTo>
                <a:cubicBezTo>
                  <a:pt x="92590" y="39421"/>
                  <a:pt x="80290" y="27180"/>
                  <a:pt x="65278" y="27180"/>
                </a:cubicBezTo>
                <a:cubicBezTo>
                  <a:pt x="63631" y="27180"/>
                  <a:pt x="62566" y="28337"/>
                  <a:pt x="62566" y="29975"/>
                </a:cubicBezTo>
                <a:cubicBezTo>
                  <a:pt x="62566" y="31518"/>
                  <a:pt x="63631" y="32674"/>
                  <a:pt x="65278" y="32674"/>
                </a:cubicBezTo>
                <a:close/>
                <a:moveTo>
                  <a:pt x="65278" y="59855"/>
                </a:moveTo>
                <a:cubicBezTo>
                  <a:pt x="68280" y="59855"/>
                  <a:pt x="70799" y="57445"/>
                  <a:pt x="70799" y="54457"/>
                </a:cubicBezTo>
                <a:cubicBezTo>
                  <a:pt x="70799" y="51469"/>
                  <a:pt x="68280" y="48963"/>
                  <a:pt x="65278" y="48963"/>
                </a:cubicBezTo>
                <a:cubicBezTo>
                  <a:pt x="62276" y="48963"/>
                  <a:pt x="59854" y="51469"/>
                  <a:pt x="59854" y="54457"/>
                </a:cubicBezTo>
                <a:cubicBezTo>
                  <a:pt x="59854" y="57445"/>
                  <a:pt x="62276" y="59855"/>
                  <a:pt x="65278" y="59855"/>
                </a:cubicBezTo>
                <a:close/>
                <a:moveTo>
                  <a:pt x="120000" y="95228"/>
                </a:moveTo>
                <a:cubicBezTo>
                  <a:pt x="120000" y="93012"/>
                  <a:pt x="119128" y="90891"/>
                  <a:pt x="117481" y="89542"/>
                </a:cubicBezTo>
                <a:cubicBezTo>
                  <a:pt x="116997" y="88963"/>
                  <a:pt x="116707" y="88674"/>
                  <a:pt x="116125" y="88385"/>
                </a:cubicBezTo>
                <a:lnTo>
                  <a:pt x="92881" y="70457"/>
                </a:lnTo>
                <a:cubicBezTo>
                  <a:pt x="91525" y="69108"/>
                  <a:pt x="89394" y="68048"/>
                  <a:pt x="87167" y="68048"/>
                </a:cubicBezTo>
                <a:cubicBezTo>
                  <a:pt x="85230" y="68048"/>
                  <a:pt x="83583" y="68530"/>
                  <a:pt x="82227" y="69686"/>
                </a:cubicBezTo>
                <a:lnTo>
                  <a:pt x="75641" y="76144"/>
                </a:lnTo>
                <a:lnTo>
                  <a:pt x="75641" y="76144"/>
                </a:lnTo>
                <a:cubicBezTo>
                  <a:pt x="74576" y="77301"/>
                  <a:pt x="73220" y="78072"/>
                  <a:pt x="71573" y="78072"/>
                </a:cubicBezTo>
                <a:cubicBezTo>
                  <a:pt x="69636" y="78072"/>
                  <a:pt x="67990" y="77301"/>
                  <a:pt x="67215" y="75662"/>
                </a:cubicBezTo>
                <a:lnTo>
                  <a:pt x="67215" y="75951"/>
                </a:lnTo>
                <a:cubicBezTo>
                  <a:pt x="58208" y="69397"/>
                  <a:pt x="50266" y="61783"/>
                  <a:pt x="43970" y="52819"/>
                </a:cubicBezTo>
                <a:lnTo>
                  <a:pt x="44261" y="52819"/>
                </a:lnTo>
                <a:cubicBezTo>
                  <a:pt x="42905" y="51662"/>
                  <a:pt x="41840" y="50024"/>
                  <a:pt x="41840" y="48192"/>
                </a:cubicBezTo>
                <a:cubicBezTo>
                  <a:pt x="41840" y="46554"/>
                  <a:pt x="42615" y="44915"/>
                  <a:pt x="43680" y="44048"/>
                </a:cubicBezTo>
                <a:lnTo>
                  <a:pt x="43680" y="44048"/>
                </a:lnTo>
                <a:lnTo>
                  <a:pt x="50266" y="37783"/>
                </a:lnTo>
                <a:cubicBezTo>
                  <a:pt x="51331" y="36433"/>
                  <a:pt x="51912" y="34795"/>
                  <a:pt x="51912" y="32963"/>
                </a:cubicBezTo>
                <a:cubicBezTo>
                  <a:pt x="51912" y="30746"/>
                  <a:pt x="51041" y="28530"/>
                  <a:pt x="49491" y="27180"/>
                </a:cubicBezTo>
                <a:lnTo>
                  <a:pt x="31380" y="4048"/>
                </a:lnTo>
                <a:cubicBezTo>
                  <a:pt x="31089" y="3566"/>
                  <a:pt x="30605" y="2987"/>
                  <a:pt x="30314" y="2698"/>
                </a:cubicBezTo>
                <a:cubicBezTo>
                  <a:pt x="28958" y="1349"/>
                  <a:pt x="26731" y="289"/>
                  <a:pt x="24600" y="289"/>
                </a:cubicBezTo>
                <a:cubicBezTo>
                  <a:pt x="13656" y="289"/>
                  <a:pt x="0" y="13108"/>
                  <a:pt x="0" y="28819"/>
                </a:cubicBezTo>
                <a:cubicBezTo>
                  <a:pt x="0" y="33156"/>
                  <a:pt x="1065" y="37301"/>
                  <a:pt x="2711" y="41060"/>
                </a:cubicBezTo>
                <a:lnTo>
                  <a:pt x="2711" y="41060"/>
                </a:lnTo>
                <a:cubicBezTo>
                  <a:pt x="19079" y="73734"/>
                  <a:pt x="46392" y="100915"/>
                  <a:pt x="79225" y="117204"/>
                </a:cubicBezTo>
                <a:lnTo>
                  <a:pt x="79225" y="117204"/>
                </a:lnTo>
                <a:cubicBezTo>
                  <a:pt x="83099" y="118843"/>
                  <a:pt x="87167" y="120000"/>
                  <a:pt x="91525" y="120000"/>
                </a:cubicBezTo>
                <a:cubicBezTo>
                  <a:pt x="107118" y="119710"/>
                  <a:pt x="120000" y="106120"/>
                  <a:pt x="120000" y="95228"/>
                </a:cubicBezTo>
                <a:lnTo>
                  <a:pt x="120000" y="95228"/>
                </a:lnTo>
                <a:lnTo>
                  <a:pt x="120000" y="95228"/>
                </a:lnTo>
                <a:close/>
                <a:moveTo>
                  <a:pt x="91234" y="114216"/>
                </a:moveTo>
                <a:cubicBezTo>
                  <a:pt x="87748" y="114216"/>
                  <a:pt x="84455" y="113445"/>
                  <a:pt x="81452" y="112096"/>
                </a:cubicBezTo>
                <a:cubicBezTo>
                  <a:pt x="81162" y="111807"/>
                  <a:pt x="80871" y="111807"/>
                  <a:pt x="80581" y="111807"/>
                </a:cubicBezTo>
                <a:cubicBezTo>
                  <a:pt x="49491" y="96000"/>
                  <a:pt x="23728" y="70457"/>
                  <a:pt x="7941" y="39421"/>
                </a:cubicBezTo>
                <a:cubicBezTo>
                  <a:pt x="7941" y="39228"/>
                  <a:pt x="7651" y="38939"/>
                  <a:pt x="7651" y="38650"/>
                </a:cubicBezTo>
                <a:cubicBezTo>
                  <a:pt x="6295" y="35373"/>
                  <a:pt x="5423" y="32096"/>
                  <a:pt x="5423" y="28819"/>
                </a:cubicBezTo>
                <a:cubicBezTo>
                  <a:pt x="5423" y="15807"/>
                  <a:pt x="16949" y="5686"/>
                  <a:pt x="24600" y="5686"/>
                </a:cubicBezTo>
                <a:cubicBezTo>
                  <a:pt x="25665" y="5686"/>
                  <a:pt x="26246" y="6265"/>
                  <a:pt x="26440" y="6554"/>
                </a:cubicBezTo>
                <a:cubicBezTo>
                  <a:pt x="26440" y="6554"/>
                  <a:pt x="26731" y="6843"/>
                  <a:pt x="26731" y="7036"/>
                </a:cubicBezTo>
                <a:cubicBezTo>
                  <a:pt x="26731" y="7325"/>
                  <a:pt x="27021" y="7325"/>
                  <a:pt x="27021" y="7614"/>
                </a:cubicBezTo>
                <a:lnTo>
                  <a:pt x="45036" y="30746"/>
                </a:lnTo>
                <a:lnTo>
                  <a:pt x="45617" y="31325"/>
                </a:lnTo>
                <a:cubicBezTo>
                  <a:pt x="45907" y="31518"/>
                  <a:pt x="46392" y="32096"/>
                  <a:pt x="46392" y="33156"/>
                </a:cubicBezTo>
                <a:cubicBezTo>
                  <a:pt x="46392" y="33734"/>
                  <a:pt x="46392" y="34024"/>
                  <a:pt x="46198" y="34602"/>
                </a:cubicBezTo>
                <a:lnTo>
                  <a:pt x="40193" y="40578"/>
                </a:lnTo>
                <a:lnTo>
                  <a:pt x="40193" y="40578"/>
                </a:lnTo>
                <a:cubicBezTo>
                  <a:pt x="37966" y="42698"/>
                  <a:pt x="36610" y="45397"/>
                  <a:pt x="36610" y="48385"/>
                </a:cubicBezTo>
                <a:cubicBezTo>
                  <a:pt x="36610" y="51180"/>
                  <a:pt x="37675" y="53879"/>
                  <a:pt x="39612" y="56000"/>
                </a:cubicBezTo>
                <a:lnTo>
                  <a:pt x="39903" y="56289"/>
                </a:lnTo>
                <a:cubicBezTo>
                  <a:pt x="46682" y="65542"/>
                  <a:pt x="54915" y="73734"/>
                  <a:pt x="64503" y="80481"/>
                </a:cubicBezTo>
                <a:cubicBezTo>
                  <a:pt x="64503" y="80481"/>
                  <a:pt x="64794" y="80481"/>
                  <a:pt x="64794" y="80771"/>
                </a:cubicBezTo>
                <a:cubicBezTo>
                  <a:pt x="66634" y="82698"/>
                  <a:pt x="69443" y="83759"/>
                  <a:pt x="72445" y="83759"/>
                </a:cubicBezTo>
                <a:cubicBezTo>
                  <a:pt x="75157" y="83759"/>
                  <a:pt x="78159" y="82698"/>
                  <a:pt x="80096" y="80481"/>
                </a:cubicBezTo>
                <a:lnTo>
                  <a:pt x="80290" y="80289"/>
                </a:lnTo>
                <a:lnTo>
                  <a:pt x="86392" y="74024"/>
                </a:lnTo>
                <a:cubicBezTo>
                  <a:pt x="86876" y="73734"/>
                  <a:pt x="87167" y="73734"/>
                  <a:pt x="87748" y="73734"/>
                </a:cubicBezTo>
                <a:cubicBezTo>
                  <a:pt x="88813" y="73734"/>
                  <a:pt x="89394" y="74313"/>
                  <a:pt x="89588" y="74506"/>
                </a:cubicBezTo>
                <a:lnTo>
                  <a:pt x="90169" y="75084"/>
                </a:lnTo>
                <a:lnTo>
                  <a:pt x="113414" y="93012"/>
                </a:lnTo>
                <a:cubicBezTo>
                  <a:pt x="113704" y="93012"/>
                  <a:pt x="113704" y="93301"/>
                  <a:pt x="113995" y="93301"/>
                </a:cubicBezTo>
                <a:cubicBezTo>
                  <a:pt x="114188" y="93590"/>
                  <a:pt x="114479" y="93590"/>
                  <a:pt x="114479" y="93590"/>
                </a:cubicBezTo>
                <a:cubicBezTo>
                  <a:pt x="114769" y="93879"/>
                  <a:pt x="115351" y="94361"/>
                  <a:pt x="115351" y="95518"/>
                </a:cubicBezTo>
                <a:lnTo>
                  <a:pt x="115351" y="96000"/>
                </a:lnTo>
                <a:cubicBezTo>
                  <a:pt x="113995" y="103132"/>
                  <a:pt x="104116" y="114216"/>
                  <a:pt x="91234" y="114216"/>
                </a:cubicBez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16"/>
          <p:cNvSpPr/>
          <p:nvPr/>
        </p:nvSpPr>
        <p:spPr>
          <a:xfrm>
            <a:off x="9591482" y="4499283"/>
            <a:ext cx="206100" cy="363000"/>
          </a:xfrm>
          <a:custGeom>
            <a:avLst/>
            <a:gdLst/>
            <a:ahLst/>
            <a:cxnLst/>
            <a:rect l="l" t="t" r="r" b="b"/>
            <a:pathLst>
              <a:path w="120000" h="120000" extrusionOk="0">
                <a:moveTo>
                  <a:pt x="120000" y="46376"/>
                </a:moveTo>
                <a:cubicBezTo>
                  <a:pt x="120000" y="44734"/>
                  <a:pt x="118050" y="43671"/>
                  <a:pt x="115036" y="43671"/>
                </a:cubicBezTo>
                <a:lnTo>
                  <a:pt x="74977" y="43671"/>
                </a:lnTo>
                <a:lnTo>
                  <a:pt x="99438" y="3574"/>
                </a:lnTo>
                <a:lnTo>
                  <a:pt x="99438" y="3574"/>
                </a:lnTo>
                <a:cubicBezTo>
                  <a:pt x="99438" y="3285"/>
                  <a:pt x="99970" y="2995"/>
                  <a:pt x="99970" y="2705"/>
                </a:cubicBezTo>
                <a:cubicBezTo>
                  <a:pt x="99970" y="1062"/>
                  <a:pt x="98020" y="0"/>
                  <a:pt x="95007" y="0"/>
                </a:cubicBezTo>
                <a:lnTo>
                  <a:pt x="45022" y="0"/>
                </a:lnTo>
                <a:cubicBezTo>
                  <a:pt x="42895" y="0"/>
                  <a:pt x="40945" y="869"/>
                  <a:pt x="40413" y="1932"/>
                </a:cubicBezTo>
                <a:lnTo>
                  <a:pt x="40413" y="1932"/>
                </a:lnTo>
                <a:lnTo>
                  <a:pt x="531" y="67342"/>
                </a:lnTo>
                <a:lnTo>
                  <a:pt x="531" y="67342"/>
                </a:lnTo>
                <a:cubicBezTo>
                  <a:pt x="531" y="67632"/>
                  <a:pt x="0" y="67922"/>
                  <a:pt x="0" y="68212"/>
                </a:cubicBezTo>
                <a:cubicBezTo>
                  <a:pt x="0" y="69855"/>
                  <a:pt x="1949" y="70917"/>
                  <a:pt x="4963" y="70917"/>
                </a:cubicBezTo>
                <a:lnTo>
                  <a:pt x="49453" y="70917"/>
                </a:lnTo>
                <a:lnTo>
                  <a:pt x="40059" y="117004"/>
                </a:lnTo>
                <a:lnTo>
                  <a:pt x="40059" y="117004"/>
                </a:lnTo>
                <a:lnTo>
                  <a:pt x="40059" y="117294"/>
                </a:lnTo>
                <a:cubicBezTo>
                  <a:pt x="40059" y="118937"/>
                  <a:pt x="42008" y="120000"/>
                  <a:pt x="45022" y="120000"/>
                </a:cubicBezTo>
                <a:cubicBezTo>
                  <a:pt x="46971" y="120000"/>
                  <a:pt x="48567" y="119420"/>
                  <a:pt x="49453" y="118357"/>
                </a:cubicBezTo>
                <a:lnTo>
                  <a:pt x="49453" y="118357"/>
                </a:lnTo>
                <a:lnTo>
                  <a:pt x="119468" y="47439"/>
                </a:lnTo>
                <a:lnTo>
                  <a:pt x="119468" y="47439"/>
                </a:lnTo>
                <a:cubicBezTo>
                  <a:pt x="120000" y="47149"/>
                  <a:pt x="120000" y="46956"/>
                  <a:pt x="120000" y="46376"/>
                </a:cubicBezTo>
                <a:close/>
                <a:moveTo>
                  <a:pt x="52998" y="103671"/>
                </a:moveTo>
                <a:lnTo>
                  <a:pt x="59911" y="68405"/>
                </a:lnTo>
                <a:lnTo>
                  <a:pt x="59911" y="68405"/>
                </a:lnTo>
                <a:lnTo>
                  <a:pt x="59911" y="68212"/>
                </a:lnTo>
                <a:cubicBezTo>
                  <a:pt x="59911" y="66570"/>
                  <a:pt x="57961" y="65410"/>
                  <a:pt x="54948" y="65410"/>
                </a:cubicBezTo>
                <a:lnTo>
                  <a:pt x="12053" y="65410"/>
                </a:lnTo>
                <a:lnTo>
                  <a:pt x="48567" y="5507"/>
                </a:lnTo>
                <a:lnTo>
                  <a:pt x="87917" y="5507"/>
                </a:lnTo>
                <a:lnTo>
                  <a:pt x="63456" y="45507"/>
                </a:lnTo>
                <a:lnTo>
                  <a:pt x="63456" y="45507"/>
                </a:lnTo>
                <a:cubicBezTo>
                  <a:pt x="63456" y="45797"/>
                  <a:pt x="62924" y="46086"/>
                  <a:pt x="62924" y="46376"/>
                </a:cubicBezTo>
                <a:cubicBezTo>
                  <a:pt x="62924" y="48019"/>
                  <a:pt x="65051" y="49082"/>
                  <a:pt x="68064" y="49082"/>
                </a:cubicBezTo>
                <a:lnTo>
                  <a:pt x="106528" y="49082"/>
                </a:lnTo>
                <a:lnTo>
                  <a:pt x="52998" y="103671"/>
                </a:ln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extLst>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340">
          <p15:clr>
            <a:srgbClr val="FA7B17"/>
          </p15:clr>
        </p15:guide>
        <p15:guide id="2" pos="6236">
          <p15:clr>
            <a:srgbClr val="FA7B17"/>
          </p15:clr>
        </p15:guide>
        <p15:guide id="3" orient="horz" pos="284">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AT BIANCO_pag. testo 2 1 1">
  <p:cSld name="CUSTOM_8_1_1">
    <p:spTree>
      <p:nvGrpSpPr>
        <p:cNvPr id="1" name="Shape 249"/>
        <p:cNvGrpSpPr/>
        <p:nvPr/>
      </p:nvGrpSpPr>
      <p:grpSpPr>
        <a:xfrm>
          <a:off x="0" y="0"/>
          <a:ext cx="0" cy="0"/>
          <a:chOff x="0" y="0"/>
          <a:chExt cx="0" cy="0"/>
        </a:xfrm>
      </p:grpSpPr>
      <p:sp>
        <p:nvSpPr>
          <p:cNvPr id="250" name="Google Shape;250;p17"/>
          <p:cNvSpPr/>
          <p:nvPr/>
        </p:nvSpPr>
        <p:spPr>
          <a:xfrm>
            <a:off x="-5100" y="0"/>
            <a:ext cx="10451100" cy="6755400"/>
          </a:xfrm>
          <a:prstGeom prst="rect">
            <a:avLst/>
          </a:prstGeom>
          <a:gradFill>
            <a:gsLst>
              <a:gs pos="0">
                <a:srgbClr val="78EBFF"/>
              </a:gs>
              <a:gs pos="24000">
                <a:srgbClr val="02BCF5"/>
              </a:gs>
              <a:gs pos="61000">
                <a:srgbClr val="0066CC"/>
              </a:gs>
              <a:gs pos="100000">
                <a:srgbClr val="003290"/>
              </a:gs>
            </a:gsLst>
            <a:lin ang="6600474" scaled="0"/>
          </a:gradFill>
          <a:ln>
            <a:noFill/>
          </a:ln>
        </p:spPr>
        <p:txBody>
          <a:bodyPr spcFirstLastPara="1" wrap="square" lIns="114375" tIns="114375" rIns="114375" bIns="114375" anchor="ctr" anchorCtr="0">
            <a:noAutofit/>
          </a:bodyPr>
          <a:lstStyle/>
          <a:p>
            <a:pPr marL="0" lvl="0" indent="0" algn="l" rtl="0">
              <a:spcBef>
                <a:spcPts val="0"/>
              </a:spcBef>
              <a:spcAft>
                <a:spcPts val="0"/>
              </a:spcAft>
              <a:buNone/>
            </a:pPr>
            <a:endParaRPr/>
          </a:p>
        </p:txBody>
      </p:sp>
      <p:sp>
        <p:nvSpPr>
          <p:cNvPr id="251" name="Google Shape;251;p17"/>
          <p:cNvSpPr/>
          <p:nvPr/>
        </p:nvSpPr>
        <p:spPr>
          <a:xfrm>
            <a:off x="0" y="6726819"/>
            <a:ext cx="10451100" cy="66600"/>
          </a:xfrm>
          <a:prstGeom prst="rect">
            <a:avLst/>
          </a:prstGeom>
          <a:solidFill>
            <a:srgbClr val="006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252;p17"/>
          <p:cNvGrpSpPr/>
          <p:nvPr/>
        </p:nvGrpSpPr>
        <p:grpSpPr>
          <a:xfrm>
            <a:off x="8420864" y="6968043"/>
            <a:ext cx="1480279" cy="427446"/>
            <a:chOff x="2571116" y="6929148"/>
            <a:chExt cx="1702253" cy="491600"/>
          </a:xfrm>
        </p:grpSpPr>
        <p:pic>
          <p:nvPicPr>
            <p:cNvPr id="253" name="Google Shape;253;p17"/>
            <p:cNvPicPr preferRelativeResize="0"/>
            <p:nvPr/>
          </p:nvPicPr>
          <p:blipFill>
            <a:blip r:embed="rId2">
              <a:alphaModFix/>
            </a:blip>
            <a:stretch>
              <a:fillRect/>
            </a:stretch>
          </p:blipFill>
          <p:spPr>
            <a:xfrm rot="10800000">
              <a:off x="2571116" y="7404533"/>
              <a:ext cx="1702253" cy="16214"/>
            </a:xfrm>
            <a:prstGeom prst="rect">
              <a:avLst/>
            </a:prstGeom>
            <a:noFill/>
            <a:ln>
              <a:noFill/>
            </a:ln>
          </p:spPr>
        </p:pic>
        <p:pic>
          <p:nvPicPr>
            <p:cNvPr id="254" name="Google Shape;254;p17"/>
            <p:cNvPicPr preferRelativeResize="0"/>
            <p:nvPr/>
          </p:nvPicPr>
          <p:blipFill>
            <a:blip r:embed="rId3">
              <a:alphaModFix/>
            </a:blip>
            <a:stretch>
              <a:fillRect/>
            </a:stretch>
          </p:blipFill>
          <p:spPr>
            <a:xfrm>
              <a:off x="3543880" y="6997076"/>
              <a:ext cx="719596" cy="258918"/>
            </a:xfrm>
            <a:prstGeom prst="rect">
              <a:avLst/>
            </a:prstGeom>
            <a:noFill/>
            <a:ln>
              <a:noFill/>
            </a:ln>
          </p:spPr>
        </p:pic>
        <p:pic>
          <p:nvPicPr>
            <p:cNvPr id="255" name="Google Shape;255;p17"/>
            <p:cNvPicPr preferRelativeResize="0"/>
            <p:nvPr/>
          </p:nvPicPr>
          <p:blipFill>
            <a:blip r:embed="rId4">
              <a:alphaModFix/>
            </a:blip>
            <a:stretch>
              <a:fillRect/>
            </a:stretch>
          </p:blipFill>
          <p:spPr>
            <a:xfrm>
              <a:off x="2588950" y="6929148"/>
              <a:ext cx="719590" cy="394775"/>
            </a:xfrm>
            <a:prstGeom prst="rect">
              <a:avLst/>
            </a:prstGeom>
            <a:noFill/>
            <a:ln>
              <a:noFill/>
            </a:ln>
          </p:spPr>
        </p:pic>
      </p:grpSp>
      <p:sp>
        <p:nvSpPr>
          <p:cNvPr id="256" name="Google Shape;256;p17"/>
          <p:cNvSpPr txBox="1"/>
          <p:nvPr/>
        </p:nvSpPr>
        <p:spPr>
          <a:xfrm>
            <a:off x="542486" y="7012552"/>
            <a:ext cx="3062400" cy="3861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1100"/>
              <a:buFont typeface="Arial"/>
              <a:buNone/>
            </a:pPr>
            <a:r>
              <a:rPr lang="it" sz="900" b="1">
                <a:solidFill>
                  <a:srgbClr val="0066CC"/>
                </a:solidFill>
                <a:latin typeface="Titillium Web"/>
                <a:ea typeface="Titillium Web"/>
                <a:cs typeface="Titillium Web"/>
                <a:sym typeface="Titillium Web"/>
              </a:rPr>
              <a:t>Titolo slide - Lorem ipsum dolor sit amet, </a:t>
            </a:r>
            <a:endParaRPr sz="900" b="1">
              <a:solidFill>
                <a:srgbClr val="0066CC"/>
              </a:solidFill>
              <a:latin typeface="Titillium Web"/>
              <a:ea typeface="Titillium Web"/>
              <a:cs typeface="Titillium Web"/>
              <a:sym typeface="Titillium Web"/>
            </a:endParaRPr>
          </a:p>
          <a:p>
            <a:pPr marL="0" lvl="0" indent="0" algn="l" rtl="0">
              <a:lnSpc>
                <a:spcPct val="100000"/>
              </a:lnSpc>
              <a:spcBef>
                <a:spcPts val="0"/>
              </a:spcBef>
              <a:spcAft>
                <a:spcPts val="0"/>
              </a:spcAft>
              <a:buClr>
                <a:srgbClr val="000000"/>
              </a:buClr>
              <a:buSzPts val="1100"/>
              <a:buFont typeface="Arial"/>
              <a:buNone/>
            </a:pPr>
            <a:r>
              <a:rPr lang="it" sz="900" b="1">
                <a:solidFill>
                  <a:srgbClr val="0066CC"/>
                </a:solidFill>
                <a:latin typeface="Titillium Web"/>
                <a:ea typeface="Titillium Web"/>
                <a:cs typeface="Titillium Web"/>
                <a:sym typeface="Titillium Web"/>
              </a:rPr>
              <a:t>consectetur adipisci elit, sed eiusmod tempor </a:t>
            </a:r>
            <a:endParaRPr sz="900" b="1">
              <a:solidFill>
                <a:srgbClr val="0066CC"/>
              </a:solidFill>
              <a:latin typeface="Titillium Web"/>
              <a:ea typeface="Titillium Web"/>
              <a:cs typeface="Titillium Web"/>
              <a:sym typeface="Titillium Web"/>
            </a:endParaRPr>
          </a:p>
          <a:p>
            <a:pPr marL="0" lvl="0" indent="0" algn="l" rtl="0">
              <a:lnSpc>
                <a:spcPct val="100000"/>
              </a:lnSpc>
              <a:spcBef>
                <a:spcPts val="0"/>
              </a:spcBef>
              <a:spcAft>
                <a:spcPts val="0"/>
              </a:spcAft>
              <a:buClr>
                <a:srgbClr val="000000"/>
              </a:buClr>
              <a:buSzPts val="1100"/>
              <a:buFont typeface="Arial"/>
              <a:buNone/>
            </a:pPr>
            <a:r>
              <a:rPr lang="it" sz="900">
                <a:solidFill>
                  <a:srgbClr val="0066CC"/>
                </a:solidFill>
                <a:latin typeface="Titillium Web"/>
                <a:ea typeface="Titillium Web"/>
                <a:cs typeface="Titillium Web"/>
                <a:sym typeface="Titillium Web"/>
              </a:rPr>
              <a:t>Sottotitolo slide -labore et dolore magna aliqua</a:t>
            </a:r>
            <a:endParaRPr sz="900">
              <a:solidFill>
                <a:srgbClr val="0066CC"/>
              </a:solidFill>
              <a:latin typeface="Titillium Web"/>
              <a:ea typeface="Titillium Web"/>
              <a:cs typeface="Titillium Web"/>
              <a:sym typeface="Titillium Web"/>
            </a:endParaRPr>
          </a:p>
        </p:txBody>
      </p:sp>
      <p:sp>
        <p:nvSpPr>
          <p:cNvPr id="257" name="Google Shape;257;p17"/>
          <p:cNvSpPr txBox="1">
            <a:spLocks noGrp="1"/>
          </p:cNvSpPr>
          <p:nvPr>
            <p:ph type="title"/>
          </p:nvPr>
        </p:nvSpPr>
        <p:spPr>
          <a:xfrm>
            <a:off x="540000" y="536450"/>
            <a:ext cx="4973100" cy="961200"/>
          </a:xfrm>
          <a:prstGeom prst="rect">
            <a:avLst/>
          </a:prstGeom>
        </p:spPr>
        <p:txBody>
          <a:bodyPr spcFirstLastPara="1" wrap="square" lIns="0" tIns="0" rIns="0" bIns="0" anchor="t" anchorCtr="0">
            <a:noAutofit/>
          </a:bodyPr>
          <a:lstStyle>
            <a:lvl1pPr lvl="0" rtl="0">
              <a:lnSpc>
                <a:spcPct val="80000"/>
              </a:lnSpc>
              <a:spcBef>
                <a:spcPts val="0"/>
              </a:spcBef>
              <a:spcAft>
                <a:spcPts val="0"/>
              </a:spcAft>
              <a:buNone/>
              <a:defRPr>
                <a:solidFill>
                  <a:srgbClr val="FFFFFF"/>
                </a:solidFill>
              </a:defRPr>
            </a:lvl1pPr>
            <a:lvl2pPr lvl="1" rtl="0">
              <a:spcBef>
                <a:spcPts val="0"/>
              </a:spcBef>
              <a:spcAft>
                <a:spcPts val="0"/>
              </a:spcAft>
              <a:buNone/>
              <a:defRPr>
                <a:solidFill>
                  <a:srgbClr val="FFFFFF"/>
                </a:solidFill>
                <a:latin typeface="Titillium Web SemiBold"/>
                <a:ea typeface="Titillium Web SemiBold"/>
                <a:cs typeface="Titillium Web SemiBold"/>
                <a:sym typeface="Titillium Web SemiBold"/>
              </a:defRPr>
            </a:lvl2pPr>
            <a:lvl3pPr lvl="2" rtl="0">
              <a:spcBef>
                <a:spcPts val="0"/>
              </a:spcBef>
              <a:spcAft>
                <a:spcPts val="0"/>
              </a:spcAft>
              <a:buNone/>
              <a:defRPr>
                <a:solidFill>
                  <a:srgbClr val="FFFFFF"/>
                </a:solidFill>
                <a:latin typeface="Titillium Web SemiBold"/>
                <a:ea typeface="Titillium Web SemiBold"/>
                <a:cs typeface="Titillium Web SemiBold"/>
                <a:sym typeface="Titillium Web SemiBold"/>
              </a:defRPr>
            </a:lvl3pPr>
            <a:lvl4pPr lvl="3" rtl="0">
              <a:spcBef>
                <a:spcPts val="0"/>
              </a:spcBef>
              <a:spcAft>
                <a:spcPts val="0"/>
              </a:spcAft>
              <a:buNone/>
              <a:defRPr>
                <a:solidFill>
                  <a:srgbClr val="FFFFFF"/>
                </a:solidFill>
                <a:latin typeface="Titillium Web SemiBold"/>
                <a:ea typeface="Titillium Web SemiBold"/>
                <a:cs typeface="Titillium Web SemiBold"/>
                <a:sym typeface="Titillium Web SemiBold"/>
              </a:defRPr>
            </a:lvl4pPr>
            <a:lvl5pPr lvl="4" rtl="0">
              <a:spcBef>
                <a:spcPts val="0"/>
              </a:spcBef>
              <a:spcAft>
                <a:spcPts val="0"/>
              </a:spcAft>
              <a:buNone/>
              <a:defRPr>
                <a:solidFill>
                  <a:srgbClr val="FFFFFF"/>
                </a:solidFill>
                <a:latin typeface="Titillium Web SemiBold"/>
                <a:ea typeface="Titillium Web SemiBold"/>
                <a:cs typeface="Titillium Web SemiBold"/>
                <a:sym typeface="Titillium Web SemiBold"/>
              </a:defRPr>
            </a:lvl5pPr>
            <a:lvl6pPr lvl="5" rtl="0">
              <a:spcBef>
                <a:spcPts val="0"/>
              </a:spcBef>
              <a:spcAft>
                <a:spcPts val="0"/>
              </a:spcAft>
              <a:buNone/>
              <a:defRPr>
                <a:solidFill>
                  <a:srgbClr val="FFFFFF"/>
                </a:solidFill>
                <a:latin typeface="Titillium Web SemiBold"/>
                <a:ea typeface="Titillium Web SemiBold"/>
                <a:cs typeface="Titillium Web SemiBold"/>
                <a:sym typeface="Titillium Web SemiBold"/>
              </a:defRPr>
            </a:lvl6pPr>
            <a:lvl7pPr lvl="6" rtl="0">
              <a:spcBef>
                <a:spcPts val="0"/>
              </a:spcBef>
              <a:spcAft>
                <a:spcPts val="0"/>
              </a:spcAft>
              <a:buNone/>
              <a:defRPr>
                <a:solidFill>
                  <a:srgbClr val="FFFFFF"/>
                </a:solidFill>
                <a:latin typeface="Titillium Web SemiBold"/>
                <a:ea typeface="Titillium Web SemiBold"/>
                <a:cs typeface="Titillium Web SemiBold"/>
                <a:sym typeface="Titillium Web SemiBold"/>
              </a:defRPr>
            </a:lvl7pPr>
            <a:lvl8pPr lvl="7" rtl="0">
              <a:spcBef>
                <a:spcPts val="0"/>
              </a:spcBef>
              <a:spcAft>
                <a:spcPts val="0"/>
              </a:spcAft>
              <a:buNone/>
              <a:defRPr>
                <a:solidFill>
                  <a:srgbClr val="FFFFFF"/>
                </a:solidFill>
                <a:latin typeface="Titillium Web SemiBold"/>
                <a:ea typeface="Titillium Web SemiBold"/>
                <a:cs typeface="Titillium Web SemiBold"/>
                <a:sym typeface="Titillium Web SemiBold"/>
              </a:defRPr>
            </a:lvl8pPr>
            <a:lvl9pPr lvl="8" rtl="0">
              <a:spcBef>
                <a:spcPts val="0"/>
              </a:spcBef>
              <a:spcAft>
                <a:spcPts val="0"/>
              </a:spcAft>
              <a:buNone/>
              <a:defRPr>
                <a:solidFill>
                  <a:srgbClr val="FFFFFF"/>
                </a:solidFill>
                <a:latin typeface="Titillium Web SemiBold"/>
                <a:ea typeface="Titillium Web SemiBold"/>
                <a:cs typeface="Titillium Web SemiBold"/>
                <a:sym typeface="Titillium Web SemiBold"/>
              </a:defRPr>
            </a:lvl9pPr>
          </a:lstStyle>
          <a:p>
            <a:endParaRPr/>
          </a:p>
        </p:txBody>
      </p:sp>
      <p:sp>
        <p:nvSpPr>
          <p:cNvPr id="258" name="Google Shape;258;p17"/>
          <p:cNvSpPr txBox="1">
            <a:spLocks noGrp="1"/>
          </p:cNvSpPr>
          <p:nvPr>
            <p:ph type="subTitle" idx="1"/>
          </p:nvPr>
        </p:nvSpPr>
        <p:spPr>
          <a:xfrm>
            <a:off x="540000" y="1873849"/>
            <a:ext cx="9347400" cy="3118200"/>
          </a:xfrm>
          <a:prstGeom prst="rect">
            <a:avLst/>
          </a:prstGeom>
        </p:spPr>
        <p:txBody>
          <a:bodyPr spcFirstLastPara="1" wrap="square" lIns="0" tIns="0" rIns="0" bIns="0" anchor="t" anchorCtr="0">
            <a:noAutofit/>
          </a:bodyPr>
          <a:lstStyle>
            <a:lvl1pPr lvl="0" rtl="0">
              <a:spcBef>
                <a:spcPts val="0"/>
              </a:spcBef>
              <a:spcAft>
                <a:spcPts val="0"/>
              </a:spcAft>
              <a:buNone/>
              <a:defRPr sz="1200">
                <a:solidFill>
                  <a:srgbClr val="FFFFFF"/>
                </a:solidFill>
                <a:latin typeface="Titillium Web"/>
                <a:ea typeface="Titillium Web"/>
                <a:cs typeface="Titillium Web"/>
                <a:sym typeface="Titillium Web"/>
              </a:defRPr>
            </a:lvl1pPr>
            <a:lvl2pPr lvl="1" rtl="0">
              <a:spcBef>
                <a:spcPts val="0"/>
              </a:spcBef>
              <a:spcAft>
                <a:spcPts val="0"/>
              </a:spcAft>
              <a:buNone/>
              <a:defRPr>
                <a:solidFill>
                  <a:srgbClr val="FFFFFF"/>
                </a:solidFill>
                <a:latin typeface="Titillium Web"/>
                <a:ea typeface="Titillium Web"/>
                <a:cs typeface="Titillium Web"/>
                <a:sym typeface="Titillium Web"/>
              </a:defRPr>
            </a:lvl2pPr>
            <a:lvl3pPr lvl="2" rtl="0">
              <a:spcBef>
                <a:spcPts val="0"/>
              </a:spcBef>
              <a:spcAft>
                <a:spcPts val="0"/>
              </a:spcAft>
              <a:buNone/>
              <a:defRPr>
                <a:solidFill>
                  <a:srgbClr val="FFFFFF"/>
                </a:solidFill>
                <a:latin typeface="Titillium Web"/>
                <a:ea typeface="Titillium Web"/>
                <a:cs typeface="Titillium Web"/>
                <a:sym typeface="Titillium Web"/>
              </a:defRPr>
            </a:lvl3pPr>
            <a:lvl4pPr lvl="3" rtl="0">
              <a:spcBef>
                <a:spcPts val="0"/>
              </a:spcBef>
              <a:spcAft>
                <a:spcPts val="0"/>
              </a:spcAft>
              <a:buNone/>
              <a:defRPr>
                <a:solidFill>
                  <a:srgbClr val="FFFFFF"/>
                </a:solidFill>
                <a:latin typeface="Titillium Web"/>
                <a:ea typeface="Titillium Web"/>
                <a:cs typeface="Titillium Web"/>
                <a:sym typeface="Titillium Web"/>
              </a:defRPr>
            </a:lvl4pPr>
            <a:lvl5pPr lvl="4" rtl="0">
              <a:spcBef>
                <a:spcPts val="0"/>
              </a:spcBef>
              <a:spcAft>
                <a:spcPts val="0"/>
              </a:spcAft>
              <a:buNone/>
              <a:defRPr>
                <a:solidFill>
                  <a:srgbClr val="FFFFFF"/>
                </a:solidFill>
                <a:latin typeface="Titillium Web"/>
                <a:ea typeface="Titillium Web"/>
                <a:cs typeface="Titillium Web"/>
                <a:sym typeface="Titillium Web"/>
              </a:defRPr>
            </a:lvl5pPr>
            <a:lvl6pPr lvl="5" rtl="0">
              <a:spcBef>
                <a:spcPts val="0"/>
              </a:spcBef>
              <a:spcAft>
                <a:spcPts val="0"/>
              </a:spcAft>
              <a:buNone/>
              <a:defRPr>
                <a:solidFill>
                  <a:srgbClr val="FFFFFF"/>
                </a:solidFill>
                <a:latin typeface="Titillium Web"/>
                <a:ea typeface="Titillium Web"/>
                <a:cs typeface="Titillium Web"/>
                <a:sym typeface="Titillium Web"/>
              </a:defRPr>
            </a:lvl6pPr>
            <a:lvl7pPr lvl="6" rtl="0">
              <a:spcBef>
                <a:spcPts val="0"/>
              </a:spcBef>
              <a:spcAft>
                <a:spcPts val="0"/>
              </a:spcAft>
              <a:buNone/>
              <a:defRPr>
                <a:solidFill>
                  <a:srgbClr val="FFFFFF"/>
                </a:solidFill>
                <a:latin typeface="Titillium Web"/>
                <a:ea typeface="Titillium Web"/>
                <a:cs typeface="Titillium Web"/>
                <a:sym typeface="Titillium Web"/>
              </a:defRPr>
            </a:lvl7pPr>
            <a:lvl8pPr lvl="7" rtl="0">
              <a:spcBef>
                <a:spcPts val="0"/>
              </a:spcBef>
              <a:spcAft>
                <a:spcPts val="0"/>
              </a:spcAft>
              <a:buNone/>
              <a:defRPr>
                <a:solidFill>
                  <a:srgbClr val="FFFFFF"/>
                </a:solidFill>
                <a:latin typeface="Titillium Web"/>
                <a:ea typeface="Titillium Web"/>
                <a:cs typeface="Titillium Web"/>
                <a:sym typeface="Titillium Web"/>
              </a:defRPr>
            </a:lvl8pPr>
            <a:lvl9pPr lvl="8" rtl="0">
              <a:spcBef>
                <a:spcPts val="0"/>
              </a:spcBef>
              <a:spcAft>
                <a:spcPts val="0"/>
              </a:spcAft>
              <a:buNone/>
              <a:defRPr>
                <a:solidFill>
                  <a:srgbClr val="FFFFFF"/>
                </a:solidFill>
                <a:latin typeface="Titillium Web"/>
                <a:ea typeface="Titillium Web"/>
                <a:cs typeface="Titillium Web"/>
                <a:sym typeface="Titillium Web"/>
              </a:defRPr>
            </a:lvl9pPr>
          </a:lstStyle>
          <a:p>
            <a:endParaRPr/>
          </a:p>
        </p:txBody>
      </p:sp>
    </p:spTree>
  </p:cSld>
  <p:clrMapOvr>
    <a:masterClrMapping/>
  </p:clrMapOvr>
  <p:extLst>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340">
          <p15:clr>
            <a:srgbClr val="FA7B17"/>
          </p15:clr>
        </p15:guide>
        <p15:guide id="2" pos="6236">
          <p15:clr>
            <a:srgbClr val="FA7B17"/>
          </p15:clr>
        </p15:guide>
        <p15:guide id="3" orient="horz" pos="284">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AT BIANCO_pag. testo 1">
  <p:cSld name="CUSTOM_7">
    <p:spTree>
      <p:nvGrpSpPr>
        <p:cNvPr id="1" name="Shape 259"/>
        <p:cNvGrpSpPr/>
        <p:nvPr/>
      </p:nvGrpSpPr>
      <p:grpSpPr>
        <a:xfrm>
          <a:off x="0" y="0"/>
          <a:ext cx="0" cy="0"/>
          <a:chOff x="0" y="0"/>
          <a:chExt cx="0" cy="0"/>
        </a:xfrm>
      </p:grpSpPr>
      <p:sp>
        <p:nvSpPr>
          <p:cNvPr id="260" name="Google Shape;260;p18"/>
          <p:cNvSpPr/>
          <p:nvPr/>
        </p:nvSpPr>
        <p:spPr>
          <a:xfrm>
            <a:off x="-5100" y="0"/>
            <a:ext cx="10451100" cy="6755400"/>
          </a:xfrm>
          <a:prstGeom prst="rect">
            <a:avLst/>
          </a:prstGeom>
          <a:gradFill>
            <a:gsLst>
              <a:gs pos="0">
                <a:srgbClr val="78EBFF"/>
              </a:gs>
              <a:gs pos="24000">
                <a:srgbClr val="02BCF5"/>
              </a:gs>
              <a:gs pos="61000">
                <a:srgbClr val="0066CC"/>
              </a:gs>
              <a:gs pos="100000">
                <a:srgbClr val="003290"/>
              </a:gs>
            </a:gsLst>
            <a:lin ang="6600474" scaled="0"/>
          </a:gradFill>
          <a:ln>
            <a:noFill/>
          </a:ln>
        </p:spPr>
        <p:txBody>
          <a:bodyPr spcFirstLastPara="1" wrap="square" lIns="114375" tIns="114375" rIns="114375" bIns="114375" anchor="ctr" anchorCtr="0">
            <a:noAutofit/>
          </a:bodyPr>
          <a:lstStyle/>
          <a:p>
            <a:pPr marL="0" lvl="0" indent="0" algn="l" rtl="0">
              <a:spcBef>
                <a:spcPts val="0"/>
              </a:spcBef>
              <a:spcAft>
                <a:spcPts val="0"/>
              </a:spcAft>
              <a:buNone/>
            </a:pPr>
            <a:endParaRPr/>
          </a:p>
        </p:txBody>
      </p:sp>
      <p:sp>
        <p:nvSpPr>
          <p:cNvPr id="261" name="Google Shape;261;p18"/>
          <p:cNvSpPr/>
          <p:nvPr/>
        </p:nvSpPr>
        <p:spPr>
          <a:xfrm>
            <a:off x="0" y="6726819"/>
            <a:ext cx="10451100" cy="66600"/>
          </a:xfrm>
          <a:prstGeom prst="rect">
            <a:avLst/>
          </a:prstGeom>
          <a:solidFill>
            <a:srgbClr val="006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 name="Google Shape;262;p18"/>
          <p:cNvGrpSpPr/>
          <p:nvPr/>
        </p:nvGrpSpPr>
        <p:grpSpPr>
          <a:xfrm>
            <a:off x="4479861" y="6968043"/>
            <a:ext cx="1480279" cy="427446"/>
            <a:chOff x="2571116" y="6929148"/>
            <a:chExt cx="1702253" cy="491600"/>
          </a:xfrm>
        </p:grpSpPr>
        <p:pic>
          <p:nvPicPr>
            <p:cNvPr id="263" name="Google Shape;263;p18"/>
            <p:cNvPicPr preferRelativeResize="0"/>
            <p:nvPr/>
          </p:nvPicPr>
          <p:blipFill>
            <a:blip r:embed="rId2">
              <a:alphaModFix/>
            </a:blip>
            <a:stretch>
              <a:fillRect/>
            </a:stretch>
          </p:blipFill>
          <p:spPr>
            <a:xfrm rot="10800000">
              <a:off x="2571116" y="7404533"/>
              <a:ext cx="1702253" cy="16214"/>
            </a:xfrm>
            <a:prstGeom prst="rect">
              <a:avLst/>
            </a:prstGeom>
            <a:noFill/>
            <a:ln>
              <a:noFill/>
            </a:ln>
          </p:spPr>
        </p:pic>
        <p:pic>
          <p:nvPicPr>
            <p:cNvPr id="264" name="Google Shape;264;p18"/>
            <p:cNvPicPr preferRelativeResize="0"/>
            <p:nvPr/>
          </p:nvPicPr>
          <p:blipFill>
            <a:blip r:embed="rId3">
              <a:alphaModFix/>
            </a:blip>
            <a:stretch>
              <a:fillRect/>
            </a:stretch>
          </p:blipFill>
          <p:spPr>
            <a:xfrm>
              <a:off x="3543880" y="6997076"/>
              <a:ext cx="719596" cy="258918"/>
            </a:xfrm>
            <a:prstGeom prst="rect">
              <a:avLst/>
            </a:prstGeom>
            <a:noFill/>
            <a:ln>
              <a:noFill/>
            </a:ln>
          </p:spPr>
        </p:pic>
        <p:pic>
          <p:nvPicPr>
            <p:cNvPr id="265" name="Google Shape;265;p18"/>
            <p:cNvPicPr preferRelativeResize="0"/>
            <p:nvPr/>
          </p:nvPicPr>
          <p:blipFill>
            <a:blip r:embed="rId4">
              <a:alphaModFix/>
            </a:blip>
            <a:stretch>
              <a:fillRect/>
            </a:stretch>
          </p:blipFill>
          <p:spPr>
            <a:xfrm>
              <a:off x="2588950" y="6929148"/>
              <a:ext cx="719590" cy="394775"/>
            </a:xfrm>
            <a:prstGeom prst="rect">
              <a:avLst/>
            </a:prstGeom>
            <a:noFill/>
            <a:ln>
              <a:noFill/>
            </a:ln>
          </p:spPr>
        </p:pic>
      </p:grpSp>
      <p:sp>
        <p:nvSpPr>
          <p:cNvPr id="266" name="Google Shape;266;p18"/>
          <p:cNvSpPr txBox="1"/>
          <p:nvPr/>
        </p:nvSpPr>
        <p:spPr>
          <a:xfrm>
            <a:off x="542486" y="7012552"/>
            <a:ext cx="3062400" cy="3861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1100"/>
              <a:buFont typeface="Arial"/>
              <a:buNone/>
            </a:pPr>
            <a:r>
              <a:rPr lang="it" sz="900" b="1">
                <a:solidFill>
                  <a:srgbClr val="0066CC"/>
                </a:solidFill>
                <a:latin typeface="Titillium Web"/>
                <a:ea typeface="Titillium Web"/>
                <a:cs typeface="Titillium Web"/>
                <a:sym typeface="Titillium Web"/>
              </a:rPr>
              <a:t>Titolo slide - Lorem ipsum dolor sit amet, </a:t>
            </a:r>
            <a:endParaRPr sz="900" b="1">
              <a:solidFill>
                <a:srgbClr val="0066CC"/>
              </a:solidFill>
              <a:latin typeface="Titillium Web"/>
              <a:ea typeface="Titillium Web"/>
              <a:cs typeface="Titillium Web"/>
              <a:sym typeface="Titillium Web"/>
            </a:endParaRPr>
          </a:p>
          <a:p>
            <a:pPr marL="0" lvl="0" indent="0" algn="l" rtl="0">
              <a:lnSpc>
                <a:spcPct val="100000"/>
              </a:lnSpc>
              <a:spcBef>
                <a:spcPts val="0"/>
              </a:spcBef>
              <a:spcAft>
                <a:spcPts val="0"/>
              </a:spcAft>
              <a:buClr>
                <a:srgbClr val="000000"/>
              </a:buClr>
              <a:buSzPts val="1100"/>
              <a:buFont typeface="Arial"/>
              <a:buNone/>
            </a:pPr>
            <a:r>
              <a:rPr lang="it" sz="900" b="1">
                <a:solidFill>
                  <a:srgbClr val="0066CC"/>
                </a:solidFill>
                <a:latin typeface="Titillium Web"/>
                <a:ea typeface="Titillium Web"/>
                <a:cs typeface="Titillium Web"/>
                <a:sym typeface="Titillium Web"/>
              </a:rPr>
              <a:t>consectetur adipisci elit, sed eiusmod tempor </a:t>
            </a:r>
            <a:endParaRPr sz="900" b="1">
              <a:solidFill>
                <a:srgbClr val="0066CC"/>
              </a:solidFill>
              <a:latin typeface="Titillium Web"/>
              <a:ea typeface="Titillium Web"/>
              <a:cs typeface="Titillium Web"/>
              <a:sym typeface="Titillium Web"/>
            </a:endParaRPr>
          </a:p>
          <a:p>
            <a:pPr marL="0" lvl="0" indent="0" algn="l" rtl="0">
              <a:lnSpc>
                <a:spcPct val="100000"/>
              </a:lnSpc>
              <a:spcBef>
                <a:spcPts val="0"/>
              </a:spcBef>
              <a:spcAft>
                <a:spcPts val="0"/>
              </a:spcAft>
              <a:buClr>
                <a:srgbClr val="000000"/>
              </a:buClr>
              <a:buSzPts val="1100"/>
              <a:buFont typeface="Arial"/>
              <a:buNone/>
            </a:pPr>
            <a:r>
              <a:rPr lang="it" sz="900">
                <a:solidFill>
                  <a:srgbClr val="0066CC"/>
                </a:solidFill>
                <a:latin typeface="Titillium Web"/>
                <a:ea typeface="Titillium Web"/>
                <a:cs typeface="Titillium Web"/>
                <a:sym typeface="Titillium Web"/>
              </a:rPr>
              <a:t>Sottotitolo slide -labore et dolore magna aliqua</a:t>
            </a:r>
            <a:endParaRPr sz="900">
              <a:solidFill>
                <a:srgbClr val="0066CC"/>
              </a:solidFill>
              <a:latin typeface="Titillium Web"/>
              <a:ea typeface="Titillium Web"/>
              <a:cs typeface="Titillium Web"/>
              <a:sym typeface="Titillium Web"/>
            </a:endParaRPr>
          </a:p>
        </p:txBody>
      </p:sp>
      <p:sp>
        <p:nvSpPr>
          <p:cNvPr id="267" name="Google Shape;267;p18"/>
          <p:cNvSpPr/>
          <p:nvPr/>
        </p:nvSpPr>
        <p:spPr>
          <a:xfrm>
            <a:off x="8629800" y="6621650"/>
            <a:ext cx="1831500" cy="2598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CCCC"/>
              </a:solidFill>
            </a:endParaRPr>
          </a:p>
        </p:txBody>
      </p:sp>
      <p:sp>
        <p:nvSpPr>
          <p:cNvPr id="268" name="Google Shape;268;p18"/>
          <p:cNvSpPr txBox="1"/>
          <p:nvPr/>
        </p:nvSpPr>
        <p:spPr>
          <a:xfrm>
            <a:off x="8629799" y="6680225"/>
            <a:ext cx="1260000" cy="155100"/>
          </a:xfrm>
          <a:prstGeom prst="rect">
            <a:avLst/>
          </a:prstGeom>
          <a:noFill/>
          <a:ln>
            <a:noFill/>
          </a:ln>
        </p:spPr>
        <p:txBody>
          <a:bodyPr spcFirstLastPara="1" wrap="square" lIns="0" tIns="0" rIns="0" bIns="0" anchor="ctr" anchorCtr="0">
            <a:noAutofit/>
          </a:bodyPr>
          <a:lstStyle/>
          <a:p>
            <a:pPr marL="0" lvl="0" indent="0" algn="r" rtl="0">
              <a:lnSpc>
                <a:spcPct val="90000"/>
              </a:lnSpc>
              <a:spcBef>
                <a:spcPts val="0"/>
              </a:spcBef>
              <a:spcAft>
                <a:spcPts val="0"/>
              </a:spcAft>
              <a:buNone/>
            </a:pPr>
            <a:r>
              <a:rPr lang="it" sz="1000">
                <a:latin typeface="Titillium Web"/>
                <a:ea typeface="Titillium Web"/>
                <a:cs typeface="Titillium Web"/>
                <a:sym typeface="Titillium Web"/>
              </a:rPr>
              <a:t>11 GIUGNO 2020</a:t>
            </a:r>
            <a:endParaRPr sz="1000">
              <a:latin typeface="Titillium Web"/>
              <a:ea typeface="Titillium Web"/>
              <a:cs typeface="Titillium Web"/>
              <a:sym typeface="Titillium Web"/>
            </a:endParaRPr>
          </a:p>
        </p:txBody>
      </p:sp>
      <p:sp>
        <p:nvSpPr>
          <p:cNvPr id="269" name="Google Shape;269;p18"/>
          <p:cNvSpPr txBox="1"/>
          <p:nvPr/>
        </p:nvSpPr>
        <p:spPr>
          <a:xfrm>
            <a:off x="8175966" y="7041078"/>
            <a:ext cx="1713900" cy="371700"/>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it" sz="900" b="1">
                <a:latin typeface="Titillium Web"/>
                <a:ea typeface="Titillium Web"/>
                <a:cs typeface="Titillium Web"/>
                <a:sym typeface="Titillium Web"/>
              </a:rPr>
              <a:t>Dip. / Servizio / Ufficio </a:t>
            </a:r>
            <a:endParaRPr sz="900" b="1">
              <a:latin typeface="Titillium Web"/>
              <a:ea typeface="Titillium Web"/>
              <a:cs typeface="Titillium Web"/>
              <a:sym typeface="Titillium Web"/>
            </a:endParaRPr>
          </a:p>
          <a:p>
            <a:pPr marL="0" lvl="0" indent="0" algn="r" rtl="0">
              <a:lnSpc>
                <a:spcPct val="90000"/>
              </a:lnSpc>
              <a:spcBef>
                <a:spcPts val="0"/>
              </a:spcBef>
              <a:spcAft>
                <a:spcPts val="0"/>
              </a:spcAft>
              <a:buNone/>
            </a:pPr>
            <a:r>
              <a:rPr lang="it" sz="900">
                <a:latin typeface="Titillium Web"/>
                <a:ea typeface="Titillium Web"/>
                <a:cs typeface="Titillium Web"/>
                <a:sym typeface="Titillium Web"/>
              </a:rPr>
              <a:t>Provincia autonoma di Trento</a:t>
            </a:r>
            <a:endParaRPr sz="900">
              <a:latin typeface="Titillium Web"/>
              <a:ea typeface="Titillium Web"/>
              <a:cs typeface="Titillium Web"/>
              <a:sym typeface="Titillium Web"/>
            </a:endParaRPr>
          </a:p>
        </p:txBody>
      </p:sp>
      <p:sp>
        <p:nvSpPr>
          <p:cNvPr id="270" name="Google Shape;270;p18"/>
          <p:cNvSpPr txBox="1">
            <a:spLocks noGrp="1"/>
          </p:cNvSpPr>
          <p:nvPr>
            <p:ph type="title"/>
          </p:nvPr>
        </p:nvSpPr>
        <p:spPr>
          <a:xfrm>
            <a:off x="540000" y="536450"/>
            <a:ext cx="4973100" cy="961200"/>
          </a:xfrm>
          <a:prstGeom prst="rect">
            <a:avLst/>
          </a:prstGeom>
        </p:spPr>
        <p:txBody>
          <a:bodyPr spcFirstLastPara="1" wrap="square" lIns="0" tIns="0" rIns="0" bIns="0" anchor="t" anchorCtr="0">
            <a:noAutofit/>
          </a:bodyPr>
          <a:lstStyle>
            <a:lvl1pPr lvl="0" rtl="0">
              <a:lnSpc>
                <a:spcPct val="80000"/>
              </a:lnSpc>
              <a:spcBef>
                <a:spcPts val="0"/>
              </a:spcBef>
              <a:spcAft>
                <a:spcPts val="0"/>
              </a:spcAft>
              <a:buNone/>
              <a:defRPr>
                <a:solidFill>
                  <a:srgbClr val="FFFFFF"/>
                </a:solidFill>
              </a:defRPr>
            </a:lvl1pPr>
            <a:lvl2pPr lvl="1" rtl="0">
              <a:spcBef>
                <a:spcPts val="0"/>
              </a:spcBef>
              <a:spcAft>
                <a:spcPts val="0"/>
              </a:spcAft>
              <a:buNone/>
              <a:defRPr>
                <a:solidFill>
                  <a:srgbClr val="FFFFFF"/>
                </a:solidFill>
                <a:latin typeface="Titillium Web SemiBold"/>
                <a:ea typeface="Titillium Web SemiBold"/>
                <a:cs typeface="Titillium Web SemiBold"/>
                <a:sym typeface="Titillium Web SemiBold"/>
              </a:defRPr>
            </a:lvl2pPr>
            <a:lvl3pPr lvl="2" rtl="0">
              <a:spcBef>
                <a:spcPts val="0"/>
              </a:spcBef>
              <a:spcAft>
                <a:spcPts val="0"/>
              </a:spcAft>
              <a:buNone/>
              <a:defRPr>
                <a:solidFill>
                  <a:srgbClr val="FFFFFF"/>
                </a:solidFill>
                <a:latin typeface="Titillium Web SemiBold"/>
                <a:ea typeface="Titillium Web SemiBold"/>
                <a:cs typeface="Titillium Web SemiBold"/>
                <a:sym typeface="Titillium Web SemiBold"/>
              </a:defRPr>
            </a:lvl3pPr>
            <a:lvl4pPr lvl="3" rtl="0">
              <a:spcBef>
                <a:spcPts val="0"/>
              </a:spcBef>
              <a:spcAft>
                <a:spcPts val="0"/>
              </a:spcAft>
              <a:buNone/>
              <a:defRPr>
                <a:solidFill>
                  <a:srgbClr val="FFFFFF"/>
                </a:solidFill>
                <a:latin typeface="Titillium Web SemiBold"/>
                <a:ea typeface="Titillium Web SemiBold"/>
                <a:cs typeface="Titillium Web SemiBold"/>
                <a:sym typeface="Titillium Web SemiBold"/>
              </a:defRPr>
            </a:lvl4pPr>
            <a:lvl5pPr lvl="4" rtl="0">
              <a:spcBef>
                <a:spcPts val="0"/>
              </a:spcBef>
              <a:spcAft>
                <a:spcPts val="0"/>
              </a:spcAft>
              <a:buNone/>
              <a:defRPr>
                <a:solidFill>
                  <a:srgbClr val="FFFFFF"/>
                </a:solidFill>
                <a:latin typeface="Titillium Web SemiBold"/>
                <a:ea typeface="Titillium Web SemiBold"/>
                <a:cs typeface="Titillium Web SemiBold"/>
                <a:sym typeface="Titillium Web SemiBold"/>
              </a:defRPr>
            </a:lvl5pPr>
            <a:lvl6pPr lvl="5" rtl="0">
              <a:spcBef>
                <a:spcPts val="0"/>
              </a:spcBef>
              <a:spcAft>
                <a:spcPts val="0"/>
              </a:spcAft>
              <a:buNone/>
              <a:defRPr>
                <a:solidFill>
                  <a:srgbClr val="FFFFFF"/>
                </a:solidFill>
                <a:latin typeface="Titillium Web SemiBold"/>
                <a:ea typeface="Titillium Web SemiBold"/>
                <a:cs typeface="Titillium Web SemiBold"/>
                <a:sym typeface="Titillium Web SemiBold"/>
              </a:defRPr>
            </a:lvl6pPr>
            <a:lvl7pPr lvl="6" rtl="0">
              <a:spcBef>
                <a:spcPts val="0"/>
              </a:spcBef>
              <a:spcAft>
                <a:spcPts val="0"/>
              </a:spcAft>
              <a:buNone/>
              <a:defRPr>
                <a:solidFill>
                  <a:srgbClr val="FFFFFF"/>
                </a:solidFill>
                <a:latin typeface="Titillium Web SemiBold"/>
                <a:ea typeface="Titillium Web SemiBold"/>
                <a:cs typeface="Titillium Web SemiBold"/>
                <a:sym typeface="Titillium Web SemiBold"/>
              </a:defRPr>
            </a:lvl7pPr>
            <a:lvl8pPr lvl="7" rtl="0">
              <a:spcBef>
                <a:spcPts val="0"/>
              </a:spcBef>
              <a:spcAft>
                <a:spcPts val="0"/>
              </a:spcAft>
              <a:buNone/>
              <a:defRPr>
                <a:solidFill>
                  <a:srgbClr val="FFFFFF"/>
                </a:solidFill>
                <a:latin typeface="Titillium Web SemiBold"/>
                <a:ea typeface="Titillium Web SemiBold"/>
                <a:cs typeface="Titillium Web SemiBold"/>
                <a:sym typeface="Titillium Web SemiBold"/>
              </a:defRPr>
            </a:lvl8pPr>
            <a:lvl9pPr lvl="8" rtl="0">
              <a:spcBef>
                <a:spcPts val="0"/>
              </a:spcBef>
              <a:spcAft>
                <a:spcPts val="0"/>
              </a:spcAft>
              <a:buNone/>
              <a:defRPr>
                <a:solidFill>
                  <a:srgbClr val="FFFFFF"/>
                </a:solidFill>
                <a:latin typeface="Titillium Web SemiBold"/>
                <a:ea typeface="Titillium Web SemiBold"/>
                <a:cs typeface="Titillium Web SemiBold"/>
                <a:sym typeface="Titillium Web SemiBold"/>
              </a:defRPr>
            </a:lvl9pPr>
          </a:lstStyle>
          <a:p>
            <a:endParaRPr/>
          </a:p>
        </p:txBody>
      </p:sp>
      <p:sp>
        <p:nvSpPr>
          <p:cNvPr id="271" name="Google Shape;271;p18"/>
          <p:cNvSpPr txBox="1">
            <a:spLocks noGrp="1"/>
          </p:cNvSpPr>
          <p:nvPr>
            <p:ph type="subTitle" idx="1"/>
          </p:nvPr>
        </p:nvSpPr>
        <p:spPr>
          <a:xfrm>
            <a:off x="540000" y="1873849"/>
            <a:ext cx="9347400" cy="3118200"/>
          </a:xfrm>
          <a:prstGeom prst="rect">
            <a:avLst/>
          </a:prstGeom>
        </p:spPr>
        <p:txBody>
          <a:bodyPr spcFirstLastPara="1" wrap="square" lIns="0" tIns="0" rIns="0" bIns="0" anchor="t" anchorCtr="0">
            <a:noAutofit/>
          </a:bodyPr>
          <a:lstStyle>
            <a:lvl1pPr lvl="0" rtl="0">
              <a:spcBef>
                <a:spcPts val="0"/>
              </a:spcBef>
              <a:spcAft>
                <a:spcPts val="0"/>
              </a:spcAft>
              <a:buNone/>
              <a:defRPr sz="1200">
                <a:solidFill>
                  <a:srgbClr val="FFFFFF"/>
                </a:solidFill>
                <a:latin typeface="Titillium Web"/>
                <a:ea typeface="Titillium Web"/>
                <a:cs typeface="Titillium Web"/>
                <a:sym typeface="Titillium Web"/>
              </a:defRPr>
            </a:lvl1pPr>
            <a:lvl2pPr lvl="1" rtl="0">
              <a:spcBef>
                <a:spcPts val="0"/>
              </a:spcBef>
              <a:spcAft>
                <a:spcPts val="0"/>
              </a:spcAft>
              <a:buNone/>
              <a:defRPr>
                <a:solidFill>
                  <a:srgbClr val="FFFFFF"/>
                </a:solidFill>
                <a:latin typeface="Titillium Web"/>
                <a:ea typeface="Titillium Web"/>
                <a:cs typeface="Titillium Web"/>
                <a:sym typeface="Titillium Web"/>
              </a:defRPr>
            </a:lvl2pPr>
            <a:lvl3pPr lvl="2" rtl="0">
              <a:spcBef>
                <a:spcPts val="0"/>
              </a:spcBef>
              <a:spcAft>
                <a:spcPts val="0"/>
              </a:spcAft>
              <a:buNone/>
              <a:defRPr>
                <a:solidFill>
                  <a:srgbClr val="FFFFFF"/>
                </a:solidFill>
                <a:latin typeface="Titillium Web"/>
                <a:ea typeface="Titillium Web"/>
                <a:cs typeface="Titillium Web"/>
                <a:sym typeface="Titillium Web"/>
              </a:defRPr>
            </a:lvl3pPr>
            <a:lvl4pPr lvl="3" rtl="0">
              <a:spcBef>
                <a:spcPts val="0"/>
              </a:spcBef>
              <a:spcAft>
                <a:spcPts val="0"/>
              </a:spcAft>
              <a:buNone/>
              <a:defRPr>
                <a:solidFill>
                  <a:srgbClr val="FFFFFF"/>
                </a:solidFill>
                <a:latin typeface="Titillium Web"/>
                <a:ea typeface="Titillium Web"/>
                <a:cs typeface="Titillium Web"/>
                <a:sym typeface="Titillium Web"/>
              </a:defRPr>
            </a:lvl4pPr>
            <a:lvl5pPr lvl="4" rtl="0">
              <a:spcBef>
                <a:spcPts val="0"/>
              </a:spcBef>
              <a:spcAft>
                <a:spcPts val="0"/>
              </a:spcAft>
              <a:buNone/>
              <a:defRPr>
                <a:solidFill>
                  <a:srgbClr val="FFFFFF"/>
                </a:solidFill>
                <a:latin typeface="Titillium Web"/>
                <a:ea typeface="Titillium Web"/>
                <a:cs typeface="Titillium Web"/>
                <a:sym typeface="Titillium Web"/>
              </a:defRPr>
            </a:lvl5pPr>
            <a:lvl6pPr lvl="5" rtl="0">
              <a:spcBef>
                <a:spcPts val="0"/>
              </a:spcBef>
              <a:spcAft>
                <a:spcPts val="0"/>
              </a:spcAft>
              <a:buNone/>
              <a:defRPr>
                <a:solidFill>
                  <a:srgbClr val="FFFFFF"/>
                </a:solidFill>
                <a:latin typeface="Titillium Web"/>
                <a:ea typeface="Titillium Web"/>
                <a:cs typeface="Titillium Web"/>
                <a:sym typeface="Titillium Web"/>
              </a:defRPr>
            </a:lvl6pPr>
            <a:lvl7pPr lvl="6" rtl="0">
              <a:spcBef>
                <a:spcPts val="0"/>
              </a:spcBef>
              <a:spcAft>
                <a:spcPts val="0"/>
              </a:spcAft>
              <a:buNone/>
              <a:defRPr>
                <a:solidFill>
                  <a:srgbClr val="FFFFFF"/>
                </a:solidFill>
                <a:latin typeface="Titillium Web"/>
                <a:ea typeface="Titillium Web"/>
                <a:cs typeface="Titillium Web"/>
                <a:sym typeface="Titillium Web"/>
              </a:defRPr>
            </a:lvl7pPr>
            <a:lvl8pPr lvl="7" rtl="0">
              <a:spcBef>
                <a:spcPts val="0"/>
              </a:spcBef>
              <a:spcAft>
                <a:spcPts val="0"/>
              </a:spcAft>
              <a:buNone/>
              <a:defRPr>
                <a:solidFill>
                  <a:srgbClr val="FFFFFF"/>
                </a:solidFill>
                <a:latin typeface="Titillium Web"/>
                <a:ea typeface="Titillium Web"/>
                <a:cs typeface="Titillium Web"/>
                <a:sym typeface="Titillium Web"/>
              </a:defRPr>
            </a:lvl8pPr>
            <a:lvl9pPr lvl="8" rtl="0">
              <a:spcBef>
                <a:spcPts val="0"/>
              </a:spcBef>
              <a:spcAft>
                <a:spcPts val="0"/>
              </a:spcAft>
              <a:buNone/>
              <a:defRPr>
                <a:solidFill>
                  <a:srgbClr val="FFFFFF"/>
                </a:solidFill>
                <a:latin typeface="Titillium Web"/>
                <a:ea typeface="Titillium Web"/>
                <a:cs typeface="Titillium Web"/>
                <a:sym typeface="Titillium Web"/>
              </a:defRPr>
            </a:lvl9pPr>
          </a:lstStyle>
          <a:p>
            <a:endParaRPr/>
          </a:p>
        </p:txBody>
      </p:sp>
    </p:spTree>
  </p:cSld>
  <p:clrMapOvr>
    <a:masterClrMapping/>
  </p:clrMapOvr>
  <p:extLst>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340">
          <p15:clr>
            <a:srgbClr val="FA7B17"/>
          </p15:clr>
        </p15:guide>
        <p15:guide id="2" pos="6236">
          <p15:clr>
            <a:srgbClr val="FA7B17"/>
          </p15:clr>
        </p15:guide>
        <p15:guide id="3" orient="horz" pos="4258">
          <p15:clr>
            <a:srgbClr val="FA7B17"/>
          </p15:clr>
        </p15:guide>
        <p15:guide id="4" orient="horz" pos="4661">
          <p15:clr>
            <a:srgbClr val="FA7B17"/>
          </p15:clr>
        </p15:guide>
        <p15:guide id="5" orient="horz" pos="4422">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AT BIANCO_pag. testo+titolo+sottotitolo">
  <p:cSld name="CUSTOM_1_1">
    <p:spTree>
      <p:nvGrpSpPr>
        <p:cNvPr id="1" name="Shape 272"/>
        <p:cNvGrpSpPr/>
        <p:nvPr/>
      </p:nvGrpSpPr>
      <p:grpSpPr>
        <a:xfrm>
          <a:off x="0" y="0"/>
          <a:ext cx="0" cy="0"/>
          <a:chOff x="0" y="0"/>
          <a:chExt cx="0" cy="0"/>
        </a:xfrm>
      </p:grpSpPr>
      <p:sp>
        <p:nvSpPr>
          <p:cNvPr id="273" name="Google Shape;273;p19"/>
          <p:cNvSpPr/>
          <p:nvPr/>
        </p:nvSpPr>
        <p:spPr>
          <a:xfrm>
            <a:off x="-5100" y="0"/>
            <a:ext cx="10451100" cy="6755400"/>
          </a:xfrm>
          <a:prstGeom prst="rect">
            <a:avLst/>
          </a:prstGeom>
          <a:gradFill>
            <a:gsLst>
              <a:gs pos="0">
                <a:srgbClr val="78EBFF"/>
              </a:gs>
              <a:gs pos="24000">
                <a:srgbClr val="02BCF5"/>
              </a:gs>
              <a:gs pos="61000">
                <a:srgbClr val="0066CC"/>
              </a:gs>
              <a:gs pos="100000">
                <a:srgbClr val="003290"/>
              </a:gs>
            </a:gsLst>
            <a:lin ang="6600474" scaled="0"/>
          </a:gradFill>
          <a:ln>
            <a:noFill/>
          </a:ln>
        </p:spPr>
        <p:txBody>
          <a:bodyPr spcFirstLastPara="1" wrap="square" lIns="114375" tIns="114375" rIns="114375" bIns="114375" anchor="ctr" anchorCtr="0">
            <a:noAutofit/>
          </a:bodyPr>
          <a:lstStyle/>
          <a:p>
            <a:pPr marL="0" lvl="0" indent="0" algn="l" rtl="0">
              <a:spcBef>
                <a:spcPts val="0"/>
              </a:spcBef>
              <a:spcAft>
                <a:spcPts val="0"/>
              </a:spcAft>
              <a:buNone/>
            </a:pPr>
            <a:endParaRPr/>
          </a:p>
        </p:txBody>
      </p:sp>
      <p:sp>
        <p:nvSpPr>
          <p:cNvPr id="274" name="Google Shape;274;p19"/>
          <p:cNvSpPr/>
          <p:nvPr/>
        </p:nvSpPr>
        <p:spPr>
          <a:xfrm>
            <a:off x="0" y="6726819"/>
            <a:ext cx="10451100" cy="66600"/>
          </a:xfrm>
          <a:prstGeom prst="rect">
            <a:avLst/>
          </a:prstGeom>
          <a:solidFill>
            <a:srgbClr val="006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9"/>
          <p:cNvSpPr txBox="1"/>
          <p:nvPr/>
        </p:nvSpPr>
        <p:spPr>
          <a:xfrm>
            <a:off x="542486" y="7012552"/>
            <a:ext cx="3062400" cy="3861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1100"/>
              <a:buFont typeface="Arial"/>
              <a:buNone/>
            </a:pPr>
            <a:r>
              <a:rPr lang="it" sz="900" b="1">
                <a:solidFill>
                  <a:srgbClr val="0066CC"/>
                </a:solidFill>
                <a:latin typeface="Titillium Web"/>
                <a:ea typeface="Titillium Web"/>
                <a:cs typeface="Titillium Web"/>
                <a:sym typeface="Titillium Web"/>
              </a:rPr>
              <a:t>Titolo slide - Lorem ipsum dolor sit amet, </a:t>
            </a:r>
            <a:endParaRPr sz="900" b="1">
              <a:solidFill>
                <a:srgbClr val="0066CC"/>
              </a:solidFill>
              <a:latin typeface="Titillium Web"/>
              <a:ea typeface="Titillium Web"/>
              <a:cs typeface="Titillium Web"/>
              <a:sym typeface="Titillium Web"/>
            </a:endParaRPr>
          </a:p>
          <a:p>
            <a:pPr marL="0" lvl="0" indent="0" algn="l" rtl="0">
              <a:lnSpc>
                <a:spcPct val="100000"/>
              </a:lnSpc>
              <a:spcBef>
                <a:spcPts val="0"/>
              </a:spcBef>
              <a:spcAft>
                <a:spcPts val="0"/>
              </a:spcAft>
              <a:buClr>
                <a:srgbClr val="000000"/>
              </a:buClr>
              <a:buSzPts val="1100"/>
              <a:buFont typeface="Arial"/>
              <a:buNone/>
            </a:pPr>
            <a:r>
              <a:rPr lang="it" sz="900" b="1">
                <a:solidFill>
                  <a:srgbClr val="0066CC"/>
                </a:solidFill>
                <a:latin typeface="Titillium Web"/>
                <a:ea typeface="Titillium Web"/>
                <a:cs typeface="Titillium Web"/>
                <a:sym typeface="Titillium Web"/>
              </a:rPr>
              <a:t>consectetur adipisci elit, sed eiusmod tempor </a:t>
            </a:r>
            <a:endParaRPr sz="900" b="1">
              <a:solidFill>
                <a:srgbClr val="0066CC"/>
              </a:solidFill>
              <a:latin typeface="Titillium Web"/>
              <a:ea typeface="Titillium Web"/>
              <a:cs typeface="Titillium Web"/>
              <a:sym typeface="Titillium Web"/>
            </a:endParaRPr>
          </a:p>
          <a:p>
            <a:pPr marL="0" lvl="0" indent="0" algn="l" rtl="0">
              <a:lnSpc>
                <a:spcPct val="100000"/>
              </a:lnSpc>
              <a:spcBef>
                <a:spcPts val="0"/>
              </a:spcBef>
              <a:spcAft>
                <a:spcPts val="0"/>
              </a:spcAft>
              <a:buClr>
                <a:srgbClr val="000000"/>
              </a:buClr>
              <a:buSzPts val="1100"/>
              <a:buFont typeface="Arial"/>
              <a:buNone/>
            </a:pPr>
            <a:r>
              <a:rPr lang="it" sz="900">
                <a:solidFill>
                  <a:srgbClr val="0066CC"/>
                </a:solidFill>
                <a:latin typeface="Titillium Web"/>
                <a:ea typeface="Titillium Web"/>
                <a:cs typeface="Titillium Web"/>
                <a:sym typeface="Titillium Web"/>
              </a:rPr>
              <a:t>Sottotitolo slide -labore et dolore magna aliqua</a:t>
            </a:r>
            <a:endParaRPr sz="900">
              <a:solidFill>
                <a:srgbClr val="0066CC"/>
              </a:solidFill>
              <a:latin typeface="Titillium Web"/>
              <a:ea typeface="Titillium Web"/>
              <a:cs typeface="Titillium Web"/>
              <a:sym typeface="Titillium Web"/>
            </a:endParaRPr>
          </a:p>
        </p:txBody>
      </p:sp>
      <p:sp>
        <p:nvSpPr>
          <p:cNvPr id="276" name="Google Shape;276;p19"/>
          <p:cNvSpPr/>
          <p:nvPr/>
        </p:nvSpPr>
        <p:spPr>
          <a:xfrm>
            <a:off x="6835370" y="6653618"/>
            <a:ext cx="3067200" cy="569700"/>
          </a:xfrm>
          <a:prstGeom prst="roundRect">
            <a:avLst>
              <a:gd name="adj" fmla="val 16667"/>
            </a:avLst>
          </a:prstGeom>
          <a:solidFill>
            <a:srgbClr val="02B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CD016"/>
              </a:solidFill>
            </a:endParaRPr>
          </a:p>
        </p:txBody>
      </p:sp>
      <p:pic>
        <p:nvPicPr>
          <p:cNvPr id="277" name="Google Shape;277;p19"/>
          <p:cNvPicPr preferRelativeResize="0"/>
          <p:nvPr/>
        </p:nvPicPr>
        <p:blipFill rotWithShape="1">
          <a:blip r:embed="rId2">
            <a:alphaModFix/>
          </a:blip>
          <a:srcRect/>
          <a:stretch/>
        </p:blipFill>
        <p:spPr>
          <a:xfrm>
            <a:off x="9645320" y="6982293"/>
            <a:ext cx="301100" cy="301100"/>
          </a:xfrm>
          <a:prstGeom prst="rect">
            <a:avLst/>
          </a:prstGeom>
          <a:noFill/>
          <a:ln>
            <a:noFill/>
          </a:ln>
        </p:spPr>
      </p:pic>
      <p:sp>
        <p:nvSpPr>
          <p:cNvPr id="278" name="Google Shape;278;p19"/>
          <p:cNvSpPr txBox="1"/>
          <p:nvPr/>
        </p:nvSpPr>
        <p:spPr>
          <a:xfrm>
            <a:off x="6835125" y="6653775"/>
            <a:ext cx="3062400" cy="56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t" sz="1500" b="1">
                <a:solidFill>
                  <a:srgbClr val="FFFFFF"/>
                </a:solidFill>
                <a:latin typeface="Titillium Web"/>
                <a:ea typeface="Titillium Web"/>
                <a:cs typeface="Titillium Web"/>
                <a:sym typeface="Titillium Web"/>
              </a:rPr>
              <a:t>xxxx.provincia.tn.it</a:t>
            </a:r>
            <a:endParaRPr sz="1500" b="1">
              <a:solidFill>
                <a:srgbClr val="FFFFFF"/>
              </a:solidFill>
              <a:latin typeface="Titillium Web"/>
              <a:ea typeface="Titillium Web"/>
              <a:cs typeface="Titillium Web"/>
              <a:sym typeface="Titillium Web"/>
            </a:endParaRPr>
          </a:p>
        </p:txBody>
      </p:sp>
      <p:grpSp>
        <p:nvGrpSpPr>
          <p:cNvPr id="279" name="Google Shape;279;p19"/>
          <p:cNvGrpSpPr/>
          <p:nvPr/>
        </p:nvGrpSpPr>
        <p:grpSpPr>
          <a:xfrm>
            <a:off x="4479861" y="6968043"/>
            <a:ext cx="1480279" cy="427446"/>
            <a:chOff x="2571116" y="6929148"/>
            <a:chExt cx="1702253" cy="491600"/>
          </a:xfrm>
        </p:grpSpPr>
        <p:pic>
          <p:nvPicPr>
            <p:cNvPr id="280" name="Google Shape;280;p19"/>
            <p:cNvPicPr preferRelativeResize="0"/>
            <p:nvPr/>
          </p:nvPicPr>
          <p:blipFill>
            <a:blip r:embed="rId3">
              <a:alphaModFix/>
            </a:blip>
            <a:stretch>
              <a:fillRect/>
            </a:stretch>
          </p:blipFill>
          <p:spPr>
            <a:xfrm rot="10800000">
              <a:off x="2571116" y="7404533"/>
              <a:ext cx="1702253" cy="16214"/>
            </a:xfrm>
            <a:prstGeom prst="rect">
              <a:avLst/>
            </a:prstGeom>
            <a:noFill/>
            <a:ln>
              <a:noFill/>
            </a:ln>
          </p:spPr>
        </p:pic>
        <p:pic>
          <p:nvPicPr>
            <p:cNvPr id="281" name="Google Shape;281;p19"/>
            <p:cNvPicPr preferRelativeResize="0"/>
            <p:nvPr/>
          </p:nvPicPr>
          <p:blipFill>
            <a:blip r:embed="rId4">
              <a:alphaModFix/>
            </a:blip>
            <a:stretch>
              <a:fillRect/>
            </a:stretch>
          </p:blipFill>
          <p:spPr>
            <a:xfrm>
              <a:off x="3543880" y="6997076"/>
              <a:ext cx="719596" cy="258918"/>
            </a:xfrm>
            <a:prstGeom prst="rect">
              <a:avLst/>
            </a:prstGeom>
            <a:noFill/>
            <a:ln>
              <a:noFill/>
            </a:ln>
          </p:spPr>
        </p:pic>
        <p:pic>
          <p:nvPicPr>
            <p:cNvPr id="282" name="Google Shape;282;p19"/>
            <p:cNvPicPr preferRelativeResize="0"/>
            <p:nvPr/>
          </p:nvPicPr>
          <p:blipFill>
            <a:blip r:embed="rId5">
              <a:alphaModFix/>
            </a:blip>
            <a:stretch>
              <a:fillRect/>
            </a:stretch>
          </p:blipFill>
          <p:spPr>
            <a:xfrm>
              <a:off x="2588950" y="6929148"/>
              <a:ext cx="719590" cy="394775"/>
            </a:xfrm>
            <a:prstGeom prst="rect">
              <a:avLst/>
            </a:prstGeom>
            <a:noFill/>
            <a:ln>
              <a:noFill/>
            </a:ln>
          </p:spPr>
        </p:pic>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AT BIANCO_pag. testo+titolo+sottotitolo 1">
  <p:cSld name="CUSTOM_1_1_1">
    <p:spTree>
      <p:nvGrpSpPr>
        <p:cNvPr id="1" name="Shape 283"/>
        <p:cNvGrpSpPr/>
        <p:nvPr/>
      </p:nvGrpSpPr>
      <p:grpSpPr>
        <a:xfrm>
          <a:off x="0" y="0"/>
          <a:ext cx="0" cy="0"/>
          <a:chOff x="0" y="0"/>
          <a:chExt cx="0" cy="0"/>
        </a:xfrm>
      </p:grpSpPr>
      <p:sp>
        <p:nvSpPr>
          <p:cNvPr id="284" name="Google Shape;284;p20"/>
          <p:cNvSpPr/>
          <p:nvPr/>
        </p:nvSpPr>
        <p:spPr>
          <a:xfrm>
            <a:off x="-5100" y="0"/>
            <a:ext cx="10451100" cy="6755400"/>
          </a:xfrm>
          <a:prstGeom prst="rect">
            <a:avLst/>
          </a:prstGeom>
          <a:gradFill>
            <a:gsLst>
              <a:gs pos="0">
                <a:srgbClr val="78EBFF"/>
              </a:gs>
              <a:gs pos="24000">
                <a:srgbClr val="02BCF5"/>
              </a:gs>
              <a:gs pos="61000">
                <a:srgbClr val="0066CC"/>
              </a:gs>
              <a:gs pos="100000">
                <a:srgbClr val="003290"/>
              </a:gs>
            </a:gsLst>
            <a:lin ang="6600474" scaled="0"/>
          </a:gradFill>
          <a:ln>
            <a:noFill/>
          </a:ln>
        </p:spPr>
        <p:txBody>
          <a:bodyPr spcFirstLastPara="1" wrap="square" lIns="114375" tIns="114375" rIns="114375" bIns="114375" anchor="ctr" anchorCtr="0">
            <a:noAutofit/>
          </a:bodyPr>
          <a:lstStyle/>
          <a:p>
            <a:pPr marL="0" lvl="0" indent="0" algn="l" rtl="0">
              <a:spcBef>
                <a:spcPts val="0"/>
              </a:spcBef>
              <a:spcAft>
                <a:spcPts val="0"/>
              </a:spcAft>
              <a:buNone/>
            </a:pPr>
            <a:endParaRPr/>
          </a:p>
        </p:txBody>
      </p:sp>
      <p:sp>
        <p:nvSpPr>
          <p:cNvPr id="285" name="Google Shape;285;p20"/>
          <p:cNvSpPr/>
          <p:nvPr/>
        </p:nvSpPr>
        <p:spPr>
          <a:xfrm>
            <a:off x="0" y="6726819"/>
            <a:ext cx="10451100" cy="66600"/>
          </a:xfrm>
          <a:prstGeom prst="rect">
            <a:avLst/>
          </a:prstGeom>
          <a:solidFill>
            <a:srgbClr val="006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6" name="Google Shape;286;p20"/>
          <p:cNvGrpSpPr/>
          <p:nvPr/>
        </p:nvGrpSpPr>
        <p:grpSpPr>
          <a:xfrm>
            <a:off x="4479861" y="6968043"/>
            <a:ext cx="1480279" cy="427446"/>
            <a:chOff x="2571116" y="6929148"/>
            <a:chExt cx="1702253" cy="491600"/>
          </a:xfrm>
        </p:grpSpPr>
        <p:pic>
          <p:nvPicPr>
            <p:cNvPr id="287" name="Google Shape;287;p20"/>
            <p:cNvPicPr preferRelativeResize="0"/>
            <p:nvPr/>
          </p:nvPicPr>
          <p:blipFill>
            <a:blip r:embed="rId2">
              <a:alphaModFix/>
            </a:blip>
            <a:stretch>
              <a:fillRect/>
            </a:stretch>
          </p:blipFill>
          <p:spPr>
            <a:xfrm rot="10800000">
              <a:off x="2571116" y="7404533"/>
              <a:ext cx="1702253" cy="16214"/>
            </a:xfrm>
            <a:prstGeom prst="rect">
              <a:avLst/>
            </a:prstGeom>
            <a:noFill/>
            <a:ln>
              <a:noFill/>
            </a:ln>
          </p:spPr>
        </p:pic>
        <p:pic>
          <p:nvPicPr>
            <p:cNvPr id="288" name="Google Shape;288;p20"/>
            <p:cNvPicPr preferRelativeResize="0"/>
            <p:nvPr/>
          </p:nvPicPr>
          <p:blipFill>
            <a:blip r:embed="rId3">
              <a:alphaModFix/>
            </a:blip>
            <a:stretch>
              <a:fillRect/>
            </a:stretch>
          </p:blipFill>
          <p:spPr>
            <a:xfrm>
              <a:off x="3543880" y="6997076"/>
              <a:ext cx="719596" cy="258918"/>
            </a:xfrm>
            <a:prstGeom prst="rect">
              <a:avLst/>
            </a:prstGeom>
            <a:noFill/>
            <a:ln>
              <a:noFill/>
            </a:ln>
          </p:spPr>
        </p:pic>
        <p:pic>
          <p:nvPicPr>
            <p:cNvPr id="289" name="Google Shape;289;p20"/>
            <p:cNvPicPr preferRelativeResize="0"/>
            <p:nvPr/>
          </p:nvPicPr>
          <p:blipFill>
            <a:blip r:embed="rId4">
              <a:alphaModFix/>
            </a:blip>
            <a:stretch>
              <a:fillRect/>
            </a:stretch>
          </p:blipFill>
          <p:spPr>
            <a:xfrm>
              <a:off x="2588950" y="6929148"/>
              <a:ext cx="719590" cy="394775"/>
            </a:xfrm>
            <a:prstGeom prst="rect">
              <a:avLst/>
            </a:prstGeom>
            <a:noFill/>
            <a:ln>
              <a:noFill/>
            </a:ln>
          </p:spPr>
        </p:pic>
      </p:grpSp>
      <p:sp>
        <p:nvSpPr>
          <p:cNvPr id="290" name="Google Shape;290;p20"/>
          <p:cNvSpPr txBox="1"/>
          <p:nvPr/>
        </p:nvSpPr>
        <p:spPr>
          <a:xfrm>
            <a:off x="542486" y="7012552"/>
            <a:ext cx="3062400" cy="3861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1100"/>
              <a:buFont typeface="Arial"/>
              <a:buNone/>
            </a:pPr>
            <a:r>
              <a:rPr lang="it" sz="900" b="1">
                <a:solidFill>
                  <a:srgbClr val="0066CC"/>
                </a:solidFill>
                <a:latin typeface="Titillium Web"/>
                <a:ea typeface="Titillium Web"/>
                <a:cs typeface="Titillium Web"/>
                <a:sym typeface="Titillium Web"/>
              </a:rPr>
              <a:t>Titolo slide - Lorem ipsum dolor sit amet, </a:t>
            </a:r>
            <a:endParaRPr sz="900" b="1">
              <a:solidFill>
                <a:srgbClr val="0066CC"/>
              </a:solidFill>
              <a:latin typeface="Titillium Web"/>
              <a:ea typeface="Titillium Web"/>
              <a:cs typeface="Titillium Web"/>
              <a:sym typeface="Titillium Web"/>
            </a:endParaRPr>
          </a:p>
          <a:p>
            <a:pPr marL="0" lvl="0" indent="0" algn="l" rtl="0">
              <a:lnSpc>
                <a:spcPct val="100000"/>
              </a:lnSpc>
              <a:spcBef>
                <a:spcPts val="0"/>
              </a:spcBef>
              <a:spcAft>
                <a:spcPts val="0"/>
              </a:spcAft>
              <a:buClr>
                <a:srgbClr val="000000"/>
              </a:buClr>
              <a:buSzPts val="1100"/>
              <a:buFont typeface="Arial"/>
              <a:buNone/>
            </a:pPr>
            <a:r>
              <a:rPr lang="it" sz="900" b="1">
                <a:solidFill>
                  <a:srgbClr val="0066CC"/>
                </a:solidFill>
                <a:latin typeface="Titillium Web"/>
                <a:ea typeface="Titillium Web"/>
                <a:cs typeface="Titillium Web"/>
                <a:sym typeface="Titillium Web"/>
              </a:rPr>
              <a:t>consectetur adipisci elit, sed eiusmod tempor </a:t>
            </a:r>
            <a:endParaRPr sz="900" b="1">
              <a:solidFill>
                <a:srgbClr val="0066CC"/>
              </a:solidFill>
              <a:latin typeface="Titillium Web"/>
              <a:ea typeface="Titillium Web"/>
              <a:cs typeface="Titillium Web"/>
              <a:sym typeface="Titillium Web"/>
            </a:endParaRPr>
          </a:p>
          <a:p>
            <a:pPr marL="0" lvl="0" indent="0" algn="l" rtl="0">
              <a:lnSpc>
                <a:spcPct val="100000"/>
              </a:lnSpc>
              <a:spcBef>
                <a:spcPts val="0"/>
              </a:spcBef>
              <a:spcAft>
                <a:spcPts val="0"/>
              </a:spcAft>
              <a:buClr>
                <a:srgbClr val="000000"/>
              </a:buClr>
              <a:buSzPts val="1100"/>
              <a:buFont typeface="Arial"/>
              <a:buNone/>
            </a:pPr>
            <a:r>
              <a:rPr lang="it" sz="900">
                <a:solidFill>
                  <a:srgbClr val="0066CC"/>
                </a:solidFill>
                <a:latin typeface="Titillium Web"/>
                <a:ea typeface="Titillium Web"/>
                <a:cs typeface="Titillium Web"/>
                <a:sym typeface="Titillium Web"/>
              </a:rPr>
              <a:t>Sottotitolo slide -labore et dolore magna aliqua</a:t>
            </a:r>
            <a:endParaRPr sz="900">
              <a:solidFill>
                <a:srgbClr val="0066CC"/>
              </a:solidFill>
              <a:latin typeface="Titillium Web"/>
              <a:ea typeface="Titillium Web"/>
              <a:cs typeface="Titillium Web"/>
              <a:sym typeface="Titillium Web"/>
            </a:endParaRPr>
          </a:p>
        </p:txBody>
      </p:sp>
      <p:sp>
        <p:nvSpPr>
          <p:cNvPr id="291" name="Google Shape;291;p20"/>
          <p:cNvSpPr/>
          <p:nvPr/>
        </p:nvSpPr>
        <p:spPr>
          <a:xfrm>
            <a:off x="8629800" y="6621650"/>
            <a:ext cx="1831500" cy="2598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CCCC"/>
              </a:solidFill>
            </a:endParaRPr>
          </a:p>
        </p:txBody>
      </p:sp>
      <p:sp>
        <p:nvSpPr>
          <p:cNvPr id="292" name="Google Shape;292;p20"/>
          <p:cNvSpPr txBox="1"/>
          <p:nvPr/>
        </p:nvSpPr>
        <p:spPr>
          <a:xfrm>
            <a:off x="8629799" y="6680225"/>
            <a:ext cx="1260000" cy="155100"/>
          </a:xfrm>
          <a:prstGeom prst="rect">
            <a:avLst/>
          </a:prstGeom>
          <a:noFill/>
          <a:ln>
            <a:noFill/>
          </a:ln>
        </p:spPr>
        <p:txBody>
          <a:bodyPr spcFirstLastPara="1" wrap="square" lIns="0" tIns="0" rIns="0" bIns="0" anchor="ctr" anchorCtr="0">
            <a:noAutofit/>
          </a:bodyPr>
          <a:lstStyle/>
          <a:p>
            <a:pPr marL="0" lvl="0" indent="0" algn="r" rtl="0">
              <a:lnSpc>
                <a:spcPct val="90000"/>
              </a:lnSpc>
              <a:spcBef>
                <a:spcPts val="0"/>
              </a:spcBef>
              <a:spcAft>
                <a:spcPts val="0"/>
              </a:spcAft>
              <a:buNone/>
            </a:pPr>
            <a:r>
              <a:rPr lang="it" sz="1000">
                <a:latin typeface="Titillium Web"/>
                <a:ea typeface="Titillium Web"/>
                <a:cs typeface="Titillium Web"/>
                <a:sym typeface="Titillium Web"/>
              </a:rPr>
              <a:t>11 GIUGNO 2020</a:t>
            </a:r>
            <a:endParaRPr sz="1000">
              <a:latin typeface="Titillium Web"/>
              <a:ea typeface="Titillium Web"/>
              <a:cs typeface="Titillium Web"/>
              <a:sym typeface="Titillium Web"/>
            </a:endParaRPr>
          </a:p>
        </p:txBody>
      </p:sp>
      <p:sp>
        <p:nvSpPr>
          <p:cNvPr id="293" name="Google Shape;293;p20"/>
          <p:cNvSpPr txBox="1"/>
          <p:nvPr/>
        </p:nvSpPr>
        <p:spPr>
          <a:xfrm>
            <a:off x="8175966" y="7041078"/>
            <a:ext cx="1713900" cy="371700"/>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it" sz="900" b="1">
                <a:latin typeface="Titillium Web"/>
                <a:ea typeface="Titillium Web"/>
                <a:cs typeface="Titillium Web"/>
                <a:sym typeface="Titillium Web"/>
              </a:rPr>
              <a:t>Dip. / Servizio / Ufficio </a:t>
            </a:r>
            <a:endParaRPr sz="900" b="1">
              <a:latin typeface="Titillium Web"/>
              <a:ea typeface="Titillium Web"/>
              <a:cs typeface="Titillium Web"/>
              <a:sym typeface="Titillium Web"/>
            </a:endParaRPr>
          </a:p>
          <a:p>
            <a:pPr marL="0" lvl="0" indent="0" algn="r" rtl="0">
              <a:lnSpc>
                <a:spcPct val="90000"/>
              </a:lnSpc>
              <a:spcBef>
                <a:spcPts val="0"/>
              </a:spcBef>
              <a:spcAft>
                <a:spcPts val="0"/>
              </a:spcAft>
              <a:buNone/>
            </a:pPr>
            <a:r>
              <a:rPr lang="it" sz="900">
                <a:latin typeface="Titillium Web"/>
                <a:ea typeface="Titillium Web"/>
                <a:cs typeface="Titillium Web"/>
                <a:sym typeface="Titillium Web"/>
              </a:rPr>
              <a:t>Provincia autonoma di Trento</a:t>
            </a:r>
            <a:endParaRPr sz="900">
              <a:latin typeface="Titillium Web"/>
              <a:ea typeface="Titillium Web"/>
              <a:cs typeface="Titillium Web"/>
              <a:sym typeface="Titillium Web"/>
            </a:endParaRPr>
          </a:p>
        </p:txBody>
      </p:sp>
      <p:sp>
        <p:nvSpPr>
          <p:cNvPr id="294" name="Google Shape;294;p20"/>
          <p:cNvSpPr/>
          <p:nvPr/>
        </p:nvSpPr>
        <p:spPr>
          <a:xfrm>
            <a:off x="502701" y="433416"/>
            <a:ext cx="227112" cy="393446"/>
          </a:xfrm>
          <a:custGeom>
            <a:avLst/>
            <a:gdLst/>
            <a:ahLst/>
            <a:cxnLst/>
            <a:rect l="l" t="t" r="r" b="b"/>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a:off x="8160446" y="1614655"/>
            <a:ext cx="1863608" cy="3921828"/>
          </a:xfrm>
          <a:custGeom>
            <a:avLst/>
            <a:gdLst/>
            <a:ahLst/>
            <a:cxnLst/>
            <a:rect l="l" t="t" r="r" b="b"/>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FFFFFF"/>
          </a:solidFill>
          <a:ln w="9525" cap="flat" cmpd="sng">
            <a:solidFill>
              <a:srgbClr val="6486D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0"/>
          <p:cNvSpPr txBox="1">
            <a:spLocks noGrp="1"/>
          </p:cNvSpPr>
          <p:nvPr>
            <p:ph type="subTitle" idx="1"/>
          </p:nvPr>
        </p:nvSpPr>
        <p:spPr>
          <a:xfrm>
            <a:off x="923474" y="450289"/>
            <a:ext cx="9034200" cy="216600"/>
          </a:xfrm>
          <a:prstGeom prst="rect">
            <a:avLst/>
          </a:prstGeom>
        </p:spPr>
        <p:txBody>
          <a:bodyPr spcFirstLastPara="1" wrap="square" lIns="0" tIns="0" rIns="0" bIns="0" anchor="t" anchorCtr="0">
            <a:noAutofit/>
          </a:bodyPr>
          <a:lstStyle>
            <a:lvl1pPr lvl="0" rtl="0">
              <a:spcBef>
                <a:spcPts val="0"/>
              </a:spcBef>
              <a:spcAft>
                <a:spcPts val="0"/>
              </a:spcAft>
              <a:buNone/>
              <a:defRPr sz="1100">
                <a:solidFill>
                  <a:srgbClr val="FFFFFF"/>
                </a:solidFill>
              </a:defRPr>
            </a:lvl1pPr>
            <a:lvl2pPr lvl="1" rtl="0">
              <a:spcBef>
                <a:spcPts val="0"/>
              </a:spcBef>
              <a:spcAft>
                <a:spcPts val="0"/>
              </a:spcAft>
              <a:buNone/>
              <a:defRPr sz="1100">
                <a:solidFill>
                  <a:srgbClr val="FFFFFF"/>
                </a:solidFill>
                <a:latin typeface="Titillium Web"/>
                <a:ea typeface="Titillium Web"/>
                <a:cs typeface="Titillium Web"/>
                <a:sym typeface="Titillium Web"/>
              </a:defRPr>
            </a:lvl2pPr>
            <a:lvl3pPr lvl="2" rtl="0">
              <a:spcBef>
                <a:spcPts val="0"/>
              </a:spcBef>
              <a:spcAft>
                <a:spcPts val="0"/>
              </a:spcAft>
              <a:buNone/>
              <a:defRPr sz="1100">
                <a:solidFill>
                  <a:srgbClr val="FFFFFF"/>
                </a:solidFill>
                <a:latin typeface="Titillium Web"/>
                <a:ea typeface="Titillium Web"/>
                <a:cs typeface="Titillium Web"/>
                <a:sym typeface="Titillium Web"/>
              </a:defRPr>
            </a:lvl3pPr>
            <a:lvl4pPr lvl="3" rtl="0">
              <a:spcBef>
                <a:spcPts val="0"/>
              </a:spcBef>
              <a:spcAft>
                <a:spcPts val="0"/>
              </a:spcAft>
              <a:buNone/>
              <a:defRPr sz="1100">
                <a:solidFill>
                  <a:srgbClr val="FFFFFF"/>
                </a:solidFill>
                <a:latin typeface="Titillium Web"/>
                <a:ea typeface="Titillium Web"/>
                <a:cs typeface="Titillium Web"/>
                <a:sym typeface="Titillium Web"/>
              </a:defRPr>
            </a:lvl4pPr>
            <a:lvl5pPr lvl="4" rtl="0">
              <a:spcBef>
                <a:spcPts val="0"/>
              </a:spcBef>
              <a:spcAft>
                <a:spcPts val="0"/>
              </a:spcAft>
              <a:buNone/>
              <a:defRPr sz="1100">
                <a:solidFill>
                  <a:srgbClr val="FFFFFF"/>
                </a:solidFill>
                <a:latin typeface="Titillium Web"/>
                <a:ea typeface="Titillium Web"/>
                <a:cs typeface="Titillium Web"/>
                <a:sym typeface="Titillium Web"/>
              </a:defRPr>
            </a:lvl5pPr>
            <a:lvl6pPr lvl="5" rtl="0">
              <a:spcBef>
                <a:spcPts val="0"/>
              </a:spcBef>
              <a:spcAft>
                <a:spcPts val="0"/>
              </a:spcAft>
              <a:buNone/>
              <a:defRPr sz="1100">
                <a:solidFill>
                  <a:srgbClr val="FFFFFF"/>
                </a:solidFill>
                <a:latin typeface="Titillium Web"/>
                <a:ea typeface="Titillium Web"/>
                <a:cs typeface="Titillium Web"/>
                <a:sym typeface="Titillium Web"/>
              </a:defRPr>
            </a:lvl6pPr>
            <a:lvl7pPr lvl="6" rtl="0">
              <a:spcBef>
                <a:spcPts val="0"/>
              </a:spcBef>
              <a:spcAft>
                <a:spcPts val="0"/>
              </a:spcAft>
              <a:buNone/>
              <a:defRPr sz="1100">
                <a:solidFill>
                  <a:srgbClr val="FFFFFF"/>
                </a:solidFill>
                <a:latin typeface="Titillium Web"/>
                <a:ea typeface="Titillium Web"/>
                <a:cs typeface="Titillium Web"/>
                <a:sym typeface="Titillium Web"/>
              </a:defRPr>
            </a:lvl7pPr>
            <a:lvl8pPr lvl="7" rtl="0">
              <a:spcBef>
                <a:spcPts val="0"/>
              </a:spcBef>
              <a:spcAft>
                <a:spcPts val="0"/>
              </a:spcAft>
              <a:buNone/>
              <a:defRPr sz="1100">
                <a:solidFill>
                  <a:srgbClr val="FFFFFF"/>
                </a:solidFill>
                <a:latin typeface="Titillium Web"/>
                <a:ea typeface="Titillium Web"/>
                <a:cs typeface="Titillium Web"/>
                <a:sym typeface="Titillium Web"/>
              </a:defRPr>
            </a:lvl8pPr>
            <a:lvl9pPr lvl="8" rtl="0">
              <a:spcBef>
                <a:spcPts val="0"/>
              </a:spcBef>
              <a:spcAft>
                <a:spcPts val="0"/>
              </a:spcAft>
              <a:buNone/>
              <a:defRPr sz="1100">
                <a:solidFill>
                  <a:srgbClr val="FFFFFF"/>
                </a:solidFill>
                <a:latin typeface="Titillium Web"/>
                <a:ea typeface="Titillium Web"/>
                <a:cs typeface="Titillium Web"/>
                <a:sym typeface="Titillium Web"/>
              </a:defRPr>
            </a:lvl9pPr>
          </a:lstStyle>
          <a:p>
            <a:endParaRPr/>
          </a:p>
        </p:txBody>
      </p:sp>
      <p:sp>
        <p:nvSpPr>
          <p:cNvPr id="297" name="Google Shape;297;p20"/>
          <p:cNvSpPr txBox="1">
            <a:spLocks noGrp="1"/>
          </p:cNvSpPr>
          <p:nvPr>
            <p:ph type="title"/>
          </p:nvPr>
        </p:nvSpPr>
        <p:spPr>
          <a:xfrm>
            <a:off x="923475" y="1268800"/>
            <a:ext cx="5417700" cy="949200"/>
          </a:xfrm>
          <a:prstGeom prst="rect">
            <a:avLst/>
          </a:prstGeom>
        </p:spPr>
        <p:txBody>
          <a:bodyPr spcFirstLastPara="1" wrap="square" lIns="0" tIns="0" rIns="0" bIns="0" anchor="t" anchorCtr="0">
            <a:noAutofit/>
          </a:bodyPr>
          <a:lstStyle>
            <a:lvl1pPr lvl="0" rtl="0">
              <a:lnSpc>
                <a:spcPct val="80000"/>
              </a:lnSpc>
              <a:spcBef>
                <a:spcPts val="0"/>
              </a:spcBef>
              <a:spcAft>
                <a:spcPts val="0"/>
              </a:spcAft>
              <a:buNone/>
              <a:defRPr>
                <a:solidFill>
                  <a:srgbClr val="FFFFFF"/>
                </a:solidFill>
              </a:defRPr>
            </a:lvl1pPr>
            <a:lvl2pPr lvl="1" rtl="0">
              <a:lnSpc>
                <a:spcPct val="80000"/>
              </a:lnSpc>
              <a:spcBef>
                <a:spcPts val="0"/>
              </a:spcBef>
              <a:spcAft>
                <a:spcPts val="0"/>
              </a:spcAft>
              <a:buNone/>
              <a:defRPr>
                <a:solidFill>
                  <a:srgbClr val="FFFFFF"/>
                </a:solidFill>
                <a:latin typeface="Titillium Web SemiBold"/>
                <a:ea typeface="Titillium Web SemiBold"/>
                <a:cs typeface="Titillium Web SemiBold"/>
                <a:sym typeface="Titillium Web SemiBold"/>
              </a:defRPr>
            </a:lvl2pPr>
            <a:lvl3pPr lvl="2" rtl="0">
              <a:lnSpc>
                <a:spcPct val="80000"/>
              </a:lnSpc>
              <a:spcBef>
                <a:spcPts val="0"/>
              </a:spcBef>
              <a:spcAft>
                <a:spcPts val="0"/>
              </a:spcAft>
              <a:buNone/>
              <a:defRPr>
                <a:solidFill>
                  <a:srgbClr val="FFFFFF"/>
                </a:solidFill>
                <a:latin typeface="Titillium Web SemiBold"/>
                <a:ea typeface="Titillium Web SemiBold"/>
                <a:cs typeface="Titillium Web SemiBold"/>
                <a:sym typeface="Titillium Web SemiBold"/>
              </a:defRPr>
            </a:lvl3pPr>
            <a:lvl4pPr lvl="3" rtl="0">
              <a:lnSpc>
                <a:spcPct val="80000"/>
              </a:lnSpc>
              <a:spcBef>
                <a:spcPts val="0"/>
              </a:spcBef>
              <a:spcAft>
                <a:spcPts val="0"/>
              </a:spcAft>
              <a:buNone/>
              <a:defRPr>
                <a:solidFill>
                  <a:srgbClr val="FFFFFF"/>
                </a:solidFill>
                <a:latin typeface="Titillium Web SemiBold"/>
                <a:ea typeface="Titillium Web SemiBold"/>
                <a:cs typeface="Titillium Web SemiBold"/>
                <a:sym typeface="Titillium Web SemiBold"/>
              </a:defRPr>
            </a:lvl4pPr>
            <a:lvl5pPr lvl="4" rtl="0">
              <a:lnSpc>
                <a:spcPct val="80000"/>
              </a:lnSpc>
              <a:spcBef>
                <a:spcPts val="0"/>
              </a:spcBef>
              <a:spcAft>
                <a:spcPts val="0"/>
              </a:spcAft>
              <a:buNone/>
              <a:defRPr>
                <a:solidFill>
                  <a:srgbClr val="FFFFFF"/>
                </a:solidFill>
                <a:latin typeface="Titillium Web SemiBold"/>
                <a:ea typeface="Titillium Web SemiBold"/>
                <a:cs typeface="Titillium Web SemiBold"/>
                <a:sym typeface="Titillium Web SemiBold"/>
              </a:defRPr>
            </a:lvl5pPr>
            <a:lvl6pPr lvl="5" rtl="0">
              <a:lnSpc>
                <a:spcPct val="80000"/>
              </a:lnSpc>
              <a:spcBef>
                <a:spcPts val="0"/>
              </a:spcBef>
              <a:spcAft>
                <a:spcPts val="0"/>
              </a:spcAft>
              <a:buNone/>
              <a:defRPr>
                <a:solidFill>
                  <a:srgbClr val="FFFFFF"/>
                </a:solidFill>
                <a:latin typeface="Titillium Web SemiBold"/>
                <a:ea typeface="Titillium Web SemiBold"/>
                <a:cs typeface="Titillium Web SemiBold"/>
                <a:sym typeface="Titillium Web SemiBold"/>
              </a:defRPr>
            </a:lvl6pPr>
            <a:lvl7pPr lvl="6" rtl="0">
              <a:lnSpc>
                <a:spcPct val="80000"/>
              </a:lnSpc>
              <a:spcBef>
                <a:spcPts val="0"/>
              </a:spcBef>
              <a:spcAft>
                <a:spcPts val="0"/>
              </a:spcAft>
              <a:buNone/>
              <a:defRPr>
                <a:solidFill>
                  <a:srgbClr val="FFFFFF"/>
                </a:solidFill>
                <a:latin typeface="Titillium Web SemiBold"/>
                <a:ea typeface="Titillium Web SemiBold"/>
                <a:cs typeface="Titillium Web SemiBold"/>
                <a:sym typeface="Titillium Web SemiBold"/>
              </a:defRPr>
            </a:lvl7pPr>
            <a:lvl8pPr lvl="7" rtl="0">
              <a:lnSpc>
                <a:spcPct val="80000"/>
              </a:lnSpc>
              <a:spcBef>
                <a:spcPts val="0"/>
              </a:spcBef>
              <a:spcAft>
                <a:spcPts val="0"/>
              </a:spcAft>
              <a:buNone/>
              <a:defRPr>
                <a:solidFill>
                  <a:srgbClr val="FFFFFF"/>
                </a:solidFill>
                <a:latin typeface="Titillium Web SemiBold"/>
                <a:ea typeface="Titillium Web SemiBold"/>
                <a:cs typeface="Titillium Web SemiBold"/>
                <a:sym typeface="Titillium Web SemiBold"/>
              </a:defRPr>
            </a:lvl8pPr>
            <a:lvl9pPr lvl="8" rtl="0">
              <a:lnSpc>
                <a:spcPct val="80000"/>
              </a:lnSpc>
              <a:spcBef>
                <a:spcPts val="0"/>
              </a:spcBef>
              <a:spcAft>
                <a:spcPts val="0"/>
              </a:spcAft>
              <a:buNone/>
              <a:defRPr>
                <a:solidFill>
                  <a:srgbClr val="FFFFFF"/>
                </a:solidFill>
                <a:latin typeface="Titillium Web SemiBold"/>
                <a:ea typeface="Titillium Web SemiBold"/>
                <a:cs typeface="Titillium Web SemiBold"/>
                <a:sym typeface="Titillium Web SemiBold"/>
              </a:defRPr>
            </a:lvl9pPr>
          </a:lstStyle>
          <a:p>
            <a:endParaRPr/>
          </a:p>
        </p:txBody>
      </p:sp>
      <p:sp>
        <p:nvSpPr>
          <p:cNvPr id="298" name="Google Shape;298;p20"/>
          <p:cNvSpPr txBox="1">
            <a:spLocks noGrp="1"/>
          </p:cNvSpPr>
          <p:nvPr>
            <p:ph type="subTitle" idx="2"/>
          </p:nvPr>
        </p:nvSpPr>
        <p:spPr>
          <a:xfrm>
            <a:off x="923475" y="2189200"/>
            <a:ext cx="5256000" cy="303300"/>
          </a:xfrm>
          <a:prstGeom prst="rect">
            <a:avLst/>
          </a:prstGeom>
        </p:spPr>
        <p:txBody>
          <a:bodyPr spcFirstLastPara="1" wrap="square" lIns="0" tIns="0" rIns="0" bIns="0" anchor="t" anchorCtr="0">
            <a:noAutofit/>
          </a:bodyPr>
          <a:lstStyle>
            <a:lvl1pPr lvl="0" rtl="0">
              <a:spcBef>
                <a:spcPts val="0"/>
              </a:spcBef>
              <a:spcAft>
                <a:spcPts val="0"/>
              </a:spcAft>
              <a:buNone/>
              <a:defRPr sz="15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sp>
        <p:nvSpPr>
          <p:cNvPr id="299" name="Google Shape;299;p20"/>
          <p:cNvSpPr txBox="1">
            <a:spLocks noGrp="1"/>
          </p:cNvSpPr>
          <p:nvPr>
            <p:ph type="subTitle" idx="3"/>
          </p:nvPr>
        </p:nvSpPr>
        <p:spPr>
          <a:xfrm>
            <a:off x="923475" y="3132474"/>
            <a:ext cx="9347400" cy="3118200"/>
          </a:xfrm>
          <a:prstGeom prst="rect">
            <a:avLst/>
          </a:prstGeom>
        </p:spPr>
        <p:txBody>
          <a:bodyPr spcFirstLastPara="1" wrap="square" lIns="0" tIns="0" rIns="0" bIns="0" anchor="t" anchorCtr="0">
            <a:noAutofit/>
          </a:bodyPr>
          <a:lstStyle>
            <a:lvl1pPr lvl="0" rtl="0">
              <a:spcBef>
                <a:spcPts val="0"/>
              </a:spcBef>
              <a:spcAft>
                <a:spcPts val="0"/>
              </a:spcAft>
              <a:buNone/>
              <a:defRPr sz="1200">
                <a:solidFill>
                  <a:srgbClr val="FFFFFF"/>
                </a:solidFill>
                <a:latin typeface="Titillium Web"/>
                <a:ea typeface="Titillium Web"/>
                <a:cs typeface="Titillium Web"/>
                <a:sym typeface="Titillium Web"/>
              </a:defRPr>
            </a:lvl1pPr>
            <a:lvl2pPr lvl="1" rtl="0">
              <a:spcBef>
                <a:spcPts val="0"/>
              </a:spcBef>
              <a:spcAft>
                <a:spcPts val="0"/>
              </a:spcAft>
              <a:buNone/>
              <a:defRPr>
                <a:solidFill>
                  <a:srgbClr val="FFFFFF"/>
                </a:solidFill>
                <a:latin typeface="Titillium Web"/>
                <a:ea typeface="Titillium Web"/>
                <a:cs typeface="Titillium Web"/>
                <a:sym typeface="Titillium Web"/>
              </a:defRPr>
            </a:lvl2pPr>
            <a:lvl3pPr lvl="2" rtl="0">
              <a:spcBef>
                <a:spcPts val="0"/>
              </a:spcBef>
              <a:spcAft>
                <a:spcPts val="0"/>
              </a:spcAft>
              <a:buNone/>
              <a:defRPr>
                <a:solidFill>
                  <a:srgbClr val="FFFFFF"/>
                </a:solidFill>
                <a:latin typeface="Titillium Web"/>
                <a:ea typeface="Titillium Web"/>
                <a:cs typeface="Titillium Web"/>
                <a:sym typeface="Titillium Web"/>
              </a:defRPr>
            </a:lvl3pPr>
            <a:lvl4pPr lvl="3" rtl="0">
              <a:spcBef>
                <a:spcPts val="0"/>
              </a:spcBef>
              <a:spcAft>
                <a:spcPts val="0"/>
              </a:spcAft>
              <a:buNone/>
              <a:defRPr>
                <a:solidFill>
                  <a:srgbClr val="FFFFFF"/>
                </a:solidFill>
                <a:latin typeface="Titillium Web"/>
                <a:ea typeface="Titillium Web"/>
                <a:cs typeface="Titillium Web"/>
                <a:sym typeface="Titillium Web"/>
              </a:defRPr>
            </a:lvl4pPr>
            <a:lvl5pPr lvl="4" rtl="0">
              <a:spcBef>
                <a:spcPts val="0"/>
              </a:spcBef>
              <a:spcAft>
                <a:spcPts val="0"/>
              </a:spcAft>
              <a:buNone/>
              <a:defRPr>
                <a:solidFill>
                  <a:srgbClr val="FFFFFF"/>
                </a:solidFill>
                <a:latin typeface="Titillium Web"/>
                <a:ea typeface="Titillium Web"/>
                <a:cs typeface="Titillium Web"/>
                <a:sym typeface="Titillium Web"/>
              </a:defRPr>
            </a:lvl5pPr>
            <a:lvl6pPr lvl="5" rtl="0">
              <a:spcBef>
                <a:spcPts val="0"/>
              </a:spcBef>
              <a:spcAft>
                <a:spcPts val="0"/>
              </a:spcAft>
              <a:buNone/>
              <a:defRPr>
                <a:solidFill>
                  <a:srgbClr val="FFFFFF"/>
                </a:solidFill>
                <a:latin typeface="Titillium Web"/>
                <a:ea typeface="Titillium Web"/>
                <a:cs typeface="Titillium Web"/>
                <a:sym typeface="Titillium Web"/>
              </a:defRPr>
            </a:lvl6pPr>
            <a:lvl7pPr lvl="6" rtl="0">
              <a:spcBef>
                <a:spcPts val="0"/>
              </a:spcBef>
              <a:spcAft>
                <a:spcPts val="0"/>
              </a:spcAft>
              <a:buNone/>
              <a:defRPr>
                <a:solidFill>
                  <a:srgbClr val="FFFFFF"/>
                </a:solidFill>
                <a:latin typeface="Titillium Web"/>
                <a:ea typeface="Titillium Web"/>
                <a:cs typeface="Titillium Web"/>
                <a:sym typeface="Titillium Web"/>
              </a:defRPr>
            </a:lvl7pPr>
            <a:lvl8pPr lvl="7" rtl="0">
              <a:spcBef>
                <a:spcPts val="0"/>
              </a:spcBef>
              <a:spcAft>
                <a:spcPts val="0"/>
              </a:spcAft>
              <a:buNone/>
              <a:defRPr>
                <a:solidFill>
                  <a:srgbClr val="FFFFFF"/>
                </a:solidFill>
                <a:latin typeface="Titillium Web"/>
                <a:ea typeface="Titillium Web"/>
                <a:cs typeface="Titillium Web"/>
                <a:sym typeface="Titillium Web"/>
              </a:defRPr>
            </a:lvl8pPr>
            <a:lvl9pPr lvl="8" rtl="0">
              <a:spcBef>
                <a:spcPts val="0"/>
              </a:spcBef>
              <a:spcAft>
                <a:spcPts val="0"/>
              </a:spcAft>
              <a:buNone/>
              <a:defRPr>
                <a:solidFill>
                  <a:srgbClr val="FFFFFF"/>
                </a:solidFill>
                <a:latin typeface="Titillium Web"/>
                <a:ea typeface="Titillium Web"/>
                <a:cs typeface="Titillium Web"/>
                <a:sym typeface="Titillium Web"/>
              </a:defRPr>
            </a:lvl9pPr>
          </a:lstStyle>
          <a:p>
            <a:endParaRPr/>
          </a:p>
        </p:txBody>
      </p:sp>
      <p:cxnSp>
        <p:nvCxnSpPr>
          <p:cNvPr id="300" name="Google Shape;300;p20"/>
          <p:cNvCxnSpPr/>
          <p:nvPr/>
        </p:nvCxnSpPr>
        <p:spPr>
          <a:xfrm>
            <a:off x="923474" y="773861"/>
            <a:ext cx="938100" cy="0"/>
          </a:xfrm>
          <a:prstGeom prst="straightConnector1">
            <a:avLst/>
          </a:prstGeom>
          <a:noFill/>
          <a:ln w="19050" cap="flat" cmpd="sng">
            <a:solidFill>
              <a:srgbClr val="0066CC"/>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ayout personalizzato 5">
  <p:cSld name="CUSTOM_14">
    <p:spTree>
      <p:nvGrpSpPr>
        <p:cNvPr id="1" name="Shape 21"/>
        <p:cNvGrpSpPr/>
        <p:nvPr/>
      </p:nvGrpSpPr>
      <p:grpSpPr>
        <a:xfrm>
          <a:off x="0" y="0"/>
          <a:ext cx="0" cy="0"/>
          <a:chOff x="0" y="0"/>
          <a:chExt cx="0" cy="0"/>
        </a:xfrm>
      </p:grpSpPr>
      <p:pic>
        <p:nvPicPr>
          <p:cNvPr id="22" name="Google Shape;22;p3"/>
          <p:cNvPicPr preferRelativeResize="0"/>
          <p:nvPr/>
        </p:nvPicPr>
        <p:blipFill rotWithShape="1">
          <a:blip r:embed="rId2">
            <a:alphaModFix/>
          </a:blip>
          <a:srcRect t="-8603" b="-7661"/>
          <a:stretch/>
        </p:blipFill>
        <p:spPr>
          <a:xfrm>
            <a:off x="7531428" y="6462900"/>
            <a:ext cx="1106372" cy="669276"/>
          </a:xfrm>
          <a:prstGeom prst="rect">
            <a:avLst/>
          </a:prstGeom>
          <a:noFill/>
          <a:ln>
            <a:noFill/>
          </a:ln>
        </p:spPr>
      </p:pic>
      <p:pic>
        <p:nvPicPr>
          <p:cNvPr id="23" name="Google Shape;23;p3"/>
          <p:cNvPicPr preferRelativeResize="0"/>
          <p:nvPr/>
        </p:nvPicPr>
        <p:blipFill>
          <a:blip r:embed="rId3">
            <a:alphaModFix/>
          </a:blip>
          <a:stretch>
            <a:fillRect/>
          </a:stretch>
        </p:blipFill>
        <p:spPr>
          <a:xfrm flipH="1">
            <a:off x="7528275" y="7200415"/>
            <a:ext cx="2369174" cy="31635"/>
          </a:xfrm>
          <a:prstGeom prst="rect">
            <a:avLst/>
          </a:prstGeom>
          <a:noFill/>
          <a:ln>
            <a:noFill/>
          </a:ln>
        </p:spPr>
      </p:pic>
      <p:pic>
        <p:nvPicPr>
          <p:cNvPr id="24" name="Google Shape;24;p3"/>
          <p:cNvPicPr preferRelativeResize="0"/>
          <p:nvPr/>
        </p:nvPicPr>
        <p:blipFill>
          <a:blip r:embed="rId4">
            <a:alphaModFix/>
          </a:blip>
          <a:stretch>
            <a:fillRect/>
          </a:stretch>
        </p:blipFill>
        <p:spPr>
          <a:xfrm>
            <a:off x="8816067" y="6661272"/>
            <a:ext cx="1074037" cy="35369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AT BIANCO_pag. testo+titolo+sottotitolo 1 1">
  <p:cSld name="CUSTOM_1_1_1_1">
    <p:spTree>
      <p:nvGrpSpPr>
        <p:cNvPr id="1" name="Shape 301"/>
        <p:cNvGrpSpPr/>
        <p:nvPr/>
      </p:nvGrpSpPr>
      <p:grpSpPr>
        <a:xfrm>
          <a:off x="0" y="0"/>
          <a:ext cx="0" cy="0"/>
          <a:chOff x="0" y="0"/>
          <a:chExt cx="0" cy="0"/>
        </a:xfrm>
      </p:grpSpPr>
      <p:sp>
        <p:nvSpPr>
          <p:cNvPr id="302" name="Google Shape;302;p21"/>
          <p:cNvSpPr/>
          <p:nvPr/>
        </p:nvSpPr>
        <p:spPr>
          <a:xfrm>
            <a:off x="0" y="0"/>
            <a:ext cx="10451100" cy="6755400"/>
          </a:xfrm>
          <a:prstGeom prst="rect">
            <a:avLst/>
          </a:prstGeom>
          <a:gradFill>
            <a:gsLst>
              <a:gs pos="0">
                <a:srgbClr val="78EBFF"/>
              </a:gs>
              <a:gs pos="24000">
                <a:srgbClr val="02BCF5"/>
              </a:gs>
              <a:gs pos="61000">
                <a:srgbClr val="0066CC"/>
              </a:gs>
              <a:gs pos="100000">
                <a:srgbClr val="003290"/>
              </a:gs>
            </a:gsLst>
            <a:lin ang="6600474" scaled="0"/>
          </a:gradFill>
          <a:ln>
            <a:noFill/>
          </a:ln>
        </p:spPr>
        <p:txBody>
          <a:bodyPr spcFirstLastPara="1" wrap="square" lIns="114375" tIns="114375" rIns="114375" bIns="114375" anchor="ctr" anchorCtr="0">
            <a:noAutofit/>
          </a:bodyPr>
          <a:lstStyle/>
          <a:p>
            <a:pPr marL="0" lvl="0" indent="0" algn="l" rtl="0">
              <a:spcBef>
                <a:spcPts val="0"/>
              </a:spcBef>
              <a:spcAft>
                <a:spcPts val="0"/>
              </a:spcAft>
              <a:buNone/>
            </a:pPr>
            <a:endParaRPr/>
          </a:p>
        </p:txBody>
      </p:sp>
      <p:sp>
        <p:nvSpPr>
          <p:cNvPr id="303" name="Google Shape;303;p21"/>
          <p:cNvSpPr/>
          <p:nvPr/>
        </p:nvSpPr>
        <p:spPr>
          <a:xfrm>
            <a:off x="0" y="6726819"/>
            <a:ext cx="10451100" cy="66600"/>
          </a:xfrm>
          <a:prstGeom prst="rect">
            <a:avLst/>
          </a:prstGeom>
          <a:solidFill>
            <a:srgbClr val="006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4" name="Google Shape;304;p21"/>
          <p:cNvGrpSpPr/>
          <p:nvPr/>
        </p:nvGrpSpPr>
        <p:grpSpPr>
          <a:xfrm>
            <a:off x="4479861" y="6968043"/>
            <a:ext cx="1480279" cy="427446"/>
            <a:chOff x="2571116" y="6929148"/>
            <a:chExt cx="1702253" cy="491600"/>
          </a:xfrm>
        </p:grpSpPr>
        <p:pic>
          <p:nvPicPr>
            <p:cNvPr id="305" name="Google Shape;305;p21"/>
            <p:cNvPicPr preferRelativeResize="0"/>
            <p:nvPr/>
          </p:nvPicPr>
          <p:blipFill>
            <a:blip r:embed="rId2">
              <a:alphaModFix/>
            </a:blip>
            <a:stretch>
              <a:fillRect/>
            </a:stretch>
          </p:blipFill>
          <p:spPr>
            <a:xfrm rot="10800000">
              <a:off x="2571116" y="7404533"/>
              <a:ext cx="1702253" cy="16214"/>
            </a:xfrm>
            <a:prstGeom prst="rect">
              <a:avLst/>
            </a:prstGeom>
            <a:noFill/>
            <a:ln>
              <a:noFill/>
            </a:ln>
          </p:spPr>
        </p:pic>
        <p:pic>
          <p:nvPicPr>
            <p:cNvPr id="306" name="Google Shape;306;p21"/>
            <p:cNvPicPr preferRelativeResize="0"/>
            <p:nvPr/>
          </p:nvPicPr>
          <p:blipFill>
            <a:blip r:embed="rId3">
              <a:alphaModFix/>
            </a:blip>
            <a:stretch>
              <a:fillRect/>
            </a:stretch>
          </p:blipFill>
          <p:spPr>
            <a:xfrm>
              <a:off x="3543880" y="6997076"/>
              <a:ext cx="719596" cy="258918"/>
            </a:xfrm>
            <a:prstGeom prst="rect">
              <a:avLst/>
            </a:prstGeom>
            <a:noFill/>
            <a:ln>
              <a:noFill/>
            </a:ln>
          </p:spPr>
        </p:pic>
        <p:pic>
          <p:nvPicPr>
            <p:cNvPr id="307" name="Google Shape;307;p21"/>
            <p:cNvPicPr preferRelativeResize="0"/>
            <p:nvPr/>
          </p:nvPicPr>
          <p:blipFill>
            <a:blip r:embed="rId4">
              <a:alphaModFix/>
            </a:blip>
            <a:stretch>
              <a:fillRect/>
            </a:stretch>
          </p:blipFill>
          <p:spPr>
            <a:xfrm>
              <a:off x="2588950" y="6929148"/>
              <a:ext cx="719590" cy="394775"/>
            </a:xfrm>
            <a:prstGeom prst="rect">
              <a:avLst/>
            </a:prstGeom>
            <a:noFill/>
            <a:ln>
              <a:noFill/>
            </a:ln>
          </p:spPr>
        </p:pic>
      </p:grpSp>
      <p:sp>
        <p:nvSpPr>
          <p:cNvPr id="308" name="Google Shape;308;p21"/>
          <p:cNvSpPr txBox="1"/>
          <p:nvPr/>
        </p:nvSpPr>
        <p:spPr>
          <a:xfrm>
            <a:off x="542486" y="7012552"/>
            <a:ext cx="3062400" cy="3861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1100"/>
              <a:buFont typeface="Arial"/>
              <a:buNone/>
            </a:pPr>
            <a:r>
              <a:rPr lang="it" sz="900" b="1">
                <a:solidFill>
                  <a:srgbClr val="0066CC"/>
                </a:solidFill>
                <a:latin typeface="Titillium Web"/>
                <a:ea typeface="Titillium Web"/>
                <a:cs typeface="Titillium Web"/>
                <a:sym typeface="Titillium Web"/>
              </a:rPr>
              <a:t>Titolo slide - Lorem ipsum dolor sit amet, </a:t>
            </a:r>
            <a:endParaRPr sz="900" b="1">
              <a:solidFill>
                <a:srgbClr val="0066CC"/>
              </a:solidFill>
              <a:latin typeface="Titillium Web"/>
              <a:ea typeface="Titillium Web"/>
              <a:cs typeface="Titillium Web"/>
              <a:sym typeface="Titillium Web"/>
            </a:endParaRPr>
          </a:p>
          <a:p>
            <a:pPr marL="0" lvl="0" indent="0" algn="l" rtl="0">
              <a:lnSpc>
                <a:spcPct val="100000"/>
              </a:lnSpc>
              <a:spcBef>
                <a:spcPts val="0"/>
              </a:spcBef>
              <a:spcAft>
                <a:spcPts val="0"/>
              </a:spcAft>
              <a:buClr>
                <a:srgbClr val="000000"/>
              </a:buClr>
              <a:buSzPts val="1100"/>
              <a:buFont typeface="Arial"/>
              <a:buNone/>
            </a:pPr>
            <a:r>
              <a:rPr lang="it" sz="900" b="1">
                <a:solidFill>
                  <a:srgbClr val="0066CC"/>
                </a:solidFill>
                <a:latin typeface="Titillium Web"/>
                <a:ea typeface="Titillium Web"/>
                <a:cs typeface="Titillium Web"/>
                <a:sym typeface="Titillium Web"/>
              </a:rPr>
              <a:t>consectetur adipisci elit, sed eiusmod tempor </a:t>
            </a:r>
            <a:endParaRPr sz="900" b="1">
              <a:solidFill>
                <a:srgbClr val="0066CC"/>
              </a:solidFill>
              <a:latin typeface="Titillium Web"/>
              <a:ea typeface="Titillium Web"/>
              <a:cs typeface="Titillium Web"/>
              <a:sym typeface="Titillium Web"/>
            </a:endParaRPr>
          </a:p>
          <a:p>
            <a:pPr marL="0" lvl="0" indent="0" algn="l" rtl="0">
              <a:lnSpc>
                <a:spcPct val="100000"/>
              </a:lnSpc>
              <a:spcBef>
                <a:spcPts val="0"/>
              </a:spcBef>
              <a:spcAft>
                <a:spcPts val="0"/>
              </a:spcAft>
              <a:buClr>
                <a:srgbClr val="000000"/>
              </a:buClr>
              <a:buSzPts val="1100"/>
              <a:buFont typeface="Arial"/>
              <a:buNone/>
            </a:pPr>
            <a:r>
              <a:rPr lang="it" sz="900">
                <a:solidFill>
                  <a:srgbClr val="0066CC"/>
                </a:solidFill>
                <a:latin typeface="Titillium Web"/>
                <a:ea typeface="Titillium Web"/>
                <a:cs typeface="Titillium Web"/>
                <a:sym typeface="Titillium Web"/>
              </a:rPr>
              <a:t>Sottotitolo slide -labore et dolore magna aliqua</a:t>
            </a:r>
            <a:endParaRPr sz="900">
              <a:solidFill>
                <a:srgbClr val="0066CC"/>
              </a:solidFill>
              <a:latin typeface="Titillium Web"/>
              <a:ea typeface="Titillium Web"/>
              <a:cs typeface="Titillium Web"/>
              <a:sym typeface="Titillium Web"/>
            </a:endParaRPr>
          </a:p>
        </p:txBody>
      </p:sp>
      <p:sp>
        <p:nvSpPr>
          <p:cNvPr id="309" name="Google Shape;309;p21"/>
          <p:cNvSpPr/>
          <p:nvPr/>
        </p:nvSpPr>
        <p:spPr>
          <a:xfrm>
            <a:off x="8629800" y="6621650"/>
            <a:ext cx="1831500" cy="2598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CCCC"/>
              </a:solidFill>
            </a:endParaRPr>
          </a:p>
        </p:txBody>
      </p:sp>
      <p:sp>
        <p:nvSpPr>
          <p:cNvPr id="310" name="Google Shape;310;p21"/>
          <p:cNvSpPr txBox="1"/>
          <p:nvPr/>
        </p:nvSpPr>
        <p:spPr>
          <a:xfrm>
            <a:off x="8629799" y="6680225"/>
            <a:ext cx="1260000" cy="155100"/>
          </a:xfrm>
          <a:prstGeom prst="rect">
            <a:avLst/>
          </a:prstGeom>
          <a:noFill/>
          <a:ln>
            <a:noFill/>
          </a:ln>
        </p:spPr>
        <p:txBody>
          <a:bodyPr spcFirstLastPara="1" wrap="square" lIns="0" tIns="0" rIns="0" bIns="0" anchor="ctr" anchorCtr="0">
            <a:noAutofit/>
          </a:bodyPr>
          <a:lstStyle/>
          <a:p>
            <a:pPr marL="0" lvl="0" indent="0" algn="r" rtl="0">
              <a:lnSpc>
                <a:spcPct val="90000"/>
              </a:lnSpc>
              <a:spcBef>
                <a:spcPts val="0"/>
              </a:spcBef>
              <a:spcAft>
                <a:spcPts val="0"/>
              </a:spcAft>
              <a:buNone/>
            </a:pPr>
            <a:r>
              <a:rPr lang="it" sz="1000">
                <a:latin typeface="Titillium Web"/>
                <a:ea typeface="Titillium Web"/>
                <a:cs typeface="Titillium Web"/>
                <a:sym typeface="Titillium Web"/>
              </a:rPr>
              <a:t>11 GIUGNO 2020</a:t>
            </a:r>
            <a:endParaRPr sz="1000">
              <a:latin typeface="Titillium Web"/>
              <a:ea typeface="Titillium Web"/>
              <a:cs typeface="Titillium Web"/>
              <a:sym typeface="Titillium Web"/>
            </a:endParaRPr>
          </a:p>
        </p:txBody>
      </p:sp>
      <p:sp>
        <p:nvSpPr>
          <p:cNvPr id="311" name="Google Shape;311;p21"/>
          <p:cNvSpPr txBox="1"/>
          <p:nvPr/>
        </p:nvSpPr>
        <p:spPr>
          <a:xfrm>
            <a:off x="8175966" y="7041078"/>
            <a:ext cx="1713900" cy="371700"/>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it" sz="900" b="1">
                <a:latin typeface="Titillium Web"/>
                <a:ea typeface="Titillium Web"/>
                <a:cs typeface="Titillium Web"/>
                <a:sym typeface="Titillium Web"/>
              </a:rPr>
              <a:t>Dip. / Servizio / Ufficio </a:t>
            </a:r>
            <a:endParaRPr sz="900" b="1">
              <a:latin typeface="Titillium Web"/>
              <a:ea typeface="Titillium Web"/>
              <a:cs typeface="Titillium Web"/>
              <a:sym typeface="Titillium Web"/>
            </a:endParaRPr>
          </a:p>
          <a:p>
            <a:pPr marL="0" lvl="0" indent="0" algn="r" rtl="0">
              <a:lnSpc>
                <a:spcPct val="90000"/>
              </a:lnSpc>
              <a:spcBef>
                <a:spcPts val="0"/>
              </a:spcBef>
              <a:spcAft>
                <a:spcPts val="0"/>
              </a:spcAft>
              <a:buNone/>
            </a:pPr>
            <a:r>
              <a:rPr lang="it" sz="900">
                <a:latin typeface="Titillium Web"/>
                <a:ea typeface="Titillium Web"/>
                <a:cs typeface="Titillium Web"/>
                <a:sym typeface="Titillium Web"/>
              </a:rPr>
              <a:t>Provincia autonoma di Trento</a:t>
            </a:r>
            <a:endParaRPr sz="900">
              <a:latin typeface="Titillium Web"/>
              <a:ea typeface="Titillium Web"/>
              <a:cs typeface="Titillium Web"/>
              <a:sym typeface="Titillium Web"/>
            </a:endParaRPr>
          </a:p>
        </p:txBody>
      </p:sp>
      <p:sp>
        <p:nvSpPr>
          <p:cNvPr id="312" name="Google Shape;312;p21"/>
          <p:cNvSpPr txBox="1">
            <a:spLocks noGrp="1"/>
          </p:cNvSpPr>
          <p:nvPr>
            <p:ph type="subTitle" idx="1"/>
          </p:nvPr>
        </p:nvSpPr>
        <p:spPr>
          <a:xfrm>
            <a:off x="923474" y="450289"/>
            <a:ext cx="9034200" cy="216600"/>
          </a:xfrm>
          <a:prstGeom prst="rect">
            <a:avLst/>
          </a:prstGeom>
        </p:spPr>
        <p:txBody>
          <a:bodyPr spcFirstLastPara="1" wrap="square" lIns="0" tIns="0" rIns="0" bIns="0" anchor="t" anchorCtr="0">
            <a:noAutofit/>
          </a:bodyPr>
          <a:lstStyle>
            <a:lvl1pPr lvl="0" rtl="0">
              <a:spcBef>
                <a:spcPts val="0"/>
              </a:spcBef>
              <a:spcAft>
                <a:spcPts val="0"/>
              </a:spcAft>
              <a:buNone/>
              <a:defRPr sz="1100">
                <a:solidFill>
                  <a:srgbClr val="FFFFFF"/>
                </a:solidFill>
              </a:defRPr>
            </a:lvl1pPr>
            <a:lvl2pPr lvl="1" rtl="0">
              <a:spcBef>
                <a:spcPts val="0"/>
              </a:spcBef>
              <a:spcAft>
                <a:spcPts val="0"/>
              </a:spcAft>
              <a:buNone/>
              <a:defRPr sz="1100">
                <a:solidFill>
                  <a:srgbClr val="FFFFFF"/>
                </a:solidFill>
                <a:latin typeface="Titillium Web"/>
                <a:ea typeface="Titillium Web"/>
                <a:cs typeface="Titillium Web"/>
                <a:sym typeface="Titillium Web"/>
              </a:defRPr>
            </a:lvl2pPr>
            <a:lvl3pPr lvl="2" rtl="0">
              <a:spcBef>
                <a:spcPts val="0"/>
              </a:spcBef>
              <a:spcAft>
                <a:spcPts val="0"/>
              </a:spcAft>
              <a:buNone/>
              <a:defRPr sz="1100">
                <a:solidFill>
                  <a:srgbClr val="FFFFFF"/>
                </a:solidFill>
                <a:latin typeface="Titillium Web"/>
                <a:ea typeface="Titillium Web"/>
                <a:cs typeface="Titillium Web"/>
                <a:sym typeface="Titillium Web"/>
              </a:defRPr>
            </a:lvl3pPr>
            <a:lvl4pPr lvl="3" rtl="0">
              <a:spcBef>
                <a:spcPts val="0"/>
              </a:spcBef>
              <a:spcAft>
                <a:spcPts val="0"/>
              </a:spcAft>
              <a:buNone/>
              <a:defRPr sz="1100">
                <a:solidFill>
                  <a:srgbClr val="FFFFFF"/>
                </a:solidFill>
                <a:latin typeface="Titillium Web"/>
                <a:ea typeface="Titillium Web"/>
                <a:cs typeface="Titillium Web"/>
                <a:sym typeface="Titillium Web"/>
              </a:defRPr>
            </a:lvl4pPr>
            <a:lvl5pPr lvl="4" rtl="0">
              <a:spcBef>
                <a:spcPts val="0"/>
              </a:spcBef>
              <a:spcAft>
                <a:spcPts val="0"/>
              </a:spcAft>
              <a:buNone/>
              <a:defRPr sz="1100">
                <a:solidFill>
                  <a:srgbClr val="FFFFFF"/>
                </a:solidFill>
                <a:latin typeface="Titillium Web"/>
                <a:ea typeface="Titillium Web"/>
                <a:cs typeface="Titillium Web"/>
                <a:sym typeface="Titillium Web"/>
              </a:defRPr>
            </a:lvl5pPr>
            <a:lvl6pPr lvl="5" rtl="0">
              <a:spcBef>
                <a:spcPts val="0"/>
              </a:spcBef>
              <a:spcAft>
                <a:spcPts val="0"/>
              </a:spcAft>
              <a:buNone/>
              <a:defRPr sz="1100">
                <a:solidFill>
                  <a:srgbClr val="FFFFFF"/>
                </a:solidFill>
                <a:latin typeface="Titillium Web"/>
                <a:ea typeface="Titillium Web"/>
                <a:cs typeface="Titillium Web"/>
                <a:sym typeface="Titillium Web"/>
              </a:defRPr>
            </a:lvl6pPr>
            <a:lvl7pPr lvl="6" rtl="0">
              <a:spcBef>
                <a:spcPts val="0"/>
              </a:spcBef>
              <a:spcAft>
                <a:spcPts val="0"/>
              </a:spcAft>
              <a:buNone/>
              <a:defRPr sz="1100">
                <a:solidFill>
                  <a:srgbClr val="FFFFFF"/>
                </a:solidFill>
                <a:latin typeface="Titillium Web"/>
                <a:ea typeface="Titillium Web"/>
                <a:cs typeface="Titillium Web"/>
                <a:sym typeface="Titillium Web"/>
              </a:defRPr>
            </a:lvl7pPr>
            <a:lvl8pPr lvl="7" rtl="0">
              <a:spcBef>
                <a:spcPts val="0"/>
              </a:spcBef>
              <a:spcAft>
                <a:spcPts val="0"/>
              </a:spcAft>
              <a:buNone/>
              <a:defRPr sz="1100">
                <a:solidFill>
                  <a:srgbClr val="FFFFFF"/>
                </a:solidFill>
                <a:latin typeface="Titillium Web"/>
                <a:ea typeface="Titillium Web"/>
                <a:cs typeface="Titillium Web"/>
                <a:sym typeface="Titillium Web"/>
              </a:defRPr>
            </a:lvl8pPr>
            <a:lvl9pPr lvl="8" rtl="0">
              <a:spcBef>
                <a:spcPts val="0"/>
              </a:spcBef>
              <a:spcAft>
                <a:spcPts val="0"/>
              </a:spcAft>
              <a:buNone/>
              <a:defRPr sz="1100">
                <a:solidFill>
                  <a:srgbClr val="FFFFFF"/>
                </a:solidFill>
                <a:latin typeface="Titillium Web"/>
                <a:ea typeface="Titillium Web"/>
                <a:cs typeface="Titillium Web"/>
                <a:sym typeface="Titillium Web"/>
              </a:defRPr>
            </a:lvl9pPr>
          </a:lstStyle>
          <a:p>
            <a:endParaRPr/>
          </a:p>
        </p:txBody>
      </p:sp>
      <p:sp>
        <p:nvSpPr>
          <p:cNvPr id="313" name="Google Shape;313;p21"/>
          <p:cNvSpPr txBox="1">
            <a:spLocks noGrp="1"/>
          </p:cNvSpPr>
          <p:nvPr>
            <p:ph type="title"/>
          </p:nvPr>
        </p:nvSpPr>
        <p:spPr>
          <a:xfrm>
            <a:off x="923475" y="1268800"/>
            <a:ext cx="5417700" cy="949200"/>
          </a:xfrm>
          <a:prstGeom prst="rect">
            <a:avLst/>
          </a:prstGeom>
        </p:spPr>
        <p:txBody>
          <a:bodyPr spcFirstLastPara="1" wrap="square" lIns="0" tIns="0" rIns="0" bIns="0" anchor="t" anchorCtr="0">
            <a:noAutofit/>
          </a:bodyPr>
          <a:lstStyle>
            <a:lvl1pPr lvl="0" rtl="0">
              <a:lnSpc>
                <a:spcPct val="80000"/>
              </a:lnSpc>
              <a:spcBef>
                <a:spcPts val="0"/>
              </a:spcBef>
              <a:spcAft>
                <a:spcPts val="0"/>
              </a:spcAft>
              <a:buNone/>
              <a:defRPr>
                <a:solidFill>
                  <a:srgbClr val="FFFFFF"/>
                </a:solidFill>
              </a:defRPr>
            </a:lvl1pPr>
            <a:lvl2pPr lvl="1" rtl="0">
              <a:lnSpc>
                <a:spcPct val="80000"/>
              </a:lnSpc>
              <a:spcBef>
                <a:spcPts val="0"/>
              </a:spcBef>
              <a:spcAft>
                <a:spcPts val="0"/>
              </a:spcAft>
              <a:buNone/>
              <a:defRPr>
                <a:solidFill>
                  <a:srgbClr val="FFFFFF"/>
                </a:solidFill>
                <a:latin typeface="Titillium Web SemiBold"/>
                <a:ea typeface="Titillium Web SemiBold"/>
                <a:cs typeface="Titillium Web SemiBold"/>
                <a:sym typeface="Titillium Web SemiBold"/>
              </a:defRPr>
            </a:lvl2pPr>
            <a:lvl3pPr lvl="2" rtl="0">
              <a:lnSpc>
                <a:spcPct val="80000"/>
              </a:lnSpc>
              <a:spcBef>
                <a:spcPts val="0"/>
              </a:spcBef>
              <a:spcAft>
                <a:spcPts val="0"/>
              </a:spcAft>
              <a:buNone/>
              <a:defRPr>
                <a:solidFill>
                  <a:srgbClr val="FFFFFF"/>
                </a:solidFill>
                <a:latin typeface="Titillium Web SemiBold"/>
                <a:ea typeface="Titillium Web SemiBold"/>
                <a:cs typeface="Titillium Web SemiBold"/>
                <a:sym typeface="Titillium Web SemiBold"/>
              </a:defRPr>
            </a:lvl3pPr>
            <a:lvl4pPr lvl="3" rtl="0">
              <a:lnSpc>
                <a:spcPct val="80000"/>
              </a:lnSpc>
              <a:spcBef>
                <a:spcPts val="0"/>
              </a:spcBef>
              <a:spcAft>
                <a:spcPts val="0"/>
              </a:spcAft>
              <a:buNone/>
              <a:defRPr>
                <a:solidFill>
                  <a:srgbClr val="FFFFFF"/>
                </a:solidFill>
                <a:latin typeface="Titillium Web SemiBold"/>
                <a:ea typeface="Titillium Web SemiBold"/>
                <a:cs typeface="Titillium Web SemiBold"/>
                <a:sym typeface="Titillium Web SemiBold"/>
              </a:defRPr>
            </a:lvl4pPr>
            <a:lvl5pPr lvl="4" rtl="0">
              <a:lnSpc>
                <a:spcPct val="80000"/>
              </a:lnSpc>
              <a:spcBef>
                <a:spcPts val="0"/>
              </a:spcBef>
              <a:spcAft>
                <a:spcPts val="0"/>
              </a:spcAft>
              <a:buNone/>
              <a:defRPr>
                <a:solidFill>
                  <a:srgbClr val="FFFFFF"/>
                </a:solidFill>
                <a:latin typeface="Titillium Web SemiBold"/>
                <a:ea typeface="Titillium Web SemiBold"/>
                <a:cs typeface="Titillium Web SemiBold"/>
                <a:sym typeface="Titillium Web SemiBold"/>
              </a:defRPr>
            </a:lvl5pPr>
            <a:lvl6pPr lvl="5" rtl="0">
              <a:lnSpc>
                <a:spcPct val="80000"/>
              </a:lnSpc>
              <a:spcBef>
                <a:spcPts val="0"/>
              </a:spcBef>
              <a:spcAft>
                <a:spcPts val="0"/>
              </a:spcAft>
              <a:buNone/>
              <a:defRPr>
                <a:solidFill>
                  <a:srgbClr val="FFFFFF"/>
                </a:solidFill>
                <a:latin typeface="Titillium Web SemiBold"/>
                <a:ea typeface="Titillium Web SemiBold"/>
                <a:cs typeface="Titillium Web SemiBold"/>
                <a:sym typeface="Titillium Web SemiBold"/>
              </a:defRPr>
            </a:lvl6pPr>
            <a:lvl7pPr lvl="6" rtl="0">
              <a:lnSpc>
                <a:spcPct val="80000"/>
              </a:lnSpc>
              <a:spcBef>
                <a:spcPts val="0"/>
              </a:spcBef>
              <a:spcAft>
                <a:spcPts val="0"/>
              </a:spcAft>
              <a:buNone/>
              <a:defRPr>
                <a:solidFill>
                  <a:srgbClr val="FFFFFF"/>
                </a:solidFill>
                <a:latin typeface="Titillium Web SemiBold"/>
                <a:ea typeface="Titillium Web SemiBold"/>
                <a:cs typeface="Titillium Web SemiBold"/>
                <a:sym typeface="Titillium Web SemiBold"/>
              </a:defRPr>
            </a:lvl7pPr>
            <a:lvl8pPr lvl="7" rtl="0">
              <a:lnSpc>
                <a:spcPct val="80000"/>
              </a:lnSpc>
              <a:spcBef>
                <a:spcPts val="0"/>
              </a:spcBef>
              <a:spcAft>
                <a:spcPts val="0"/>
              </a:spcAft>
              <a:buNone/>
              <a:defRPr>
                <a:solidFill>
                  <a:srgbClr val="FFFFFF"/>
                </a:solidFill>
                <a:latin typeface="Titillium Web SemiBold"/>
                <a:ea typeface="Titillium Web SemiBold"/>
                <a:cs typeface="Titillium Web SemiBold"/>
                <a:sym typeface="Titillium Web SemiBold"/>
              </a:defRPr>
            </a:lvl8pPr>
            <a:lvl9pPr lvl="8" rtl="0">
              <a:lnSpc>
                <a:spcPct val="80000"/>
              </a:lnSpc>
              <a:spcBef>
                <a:spcPts val="0"/>
              </a:spcBef>
              <a:spcAft>
                <a:spcPts val="0"/>
              </a:spcAft>
              <a:buNone/>
              <a:defRPr>
                <a:solidFill>
                  <a:srgbClr val="FFFFFF"/>
                </a:solidFill>
                <a:latin typeface="Titillium Web SemiBold"/>
                <a:ea typeface="Titillium Web SemiBold"/>
                <a:cs typeface="Titillium Web SemiBold"/>
                <a:sym typeface="Titillium Web SemiBold"/>
              </a:defRPr>
            </a:lvl9pPr>
          </a:lstStyle>
          <a:p>
            <a:endParaRPr/>
          </a:p>
        </p:txBody>
      </p:sp>
      <p:sp>
        <p:nvSpPr>
          <p:cNvPr id="314" name="Google Shape;314;p21"/>
          <p:cNvSpPr txBox="1">
            <a:spLocks noGrp="1"/>
          </p:cNvSpPr>
          <p:nvPr>
            <p:ph type="subTitle" idx="2"/>
          </p:nvPr>
        </p:nvSpPr>
        <p:spPr>
          <a:xfrm>
            <a:off x="923475" y="2189200"/>
            <a:ext cx="5256000" cy="303300"/>
          </a:xfrm>
          <a:prstGeom prst="rect">
            <a:avLst/>
          </a:prstGeom>
        </p:spPr>
        <p:txBody>
          <a:bodyPr spcFirstLastPara="1" wrap="square" lIns="0" tIns="0" rIns="0" bIns="0" anchor="t" anchorCtr="0">
            <a:noAutofit/>
          </a:bodyPr>
          <a:lstStyle>
            <a:lvl1pPr lvl="0" rtl="0">
              <a:spcBef>
                <a:spcPts val="0"/>
              </a:spcBef>
              <a:spcAft>
                <a:spcPts val="0"/>
              </a:spcAft>
              <a:buNone/>
              <a:defRPr sz="15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sp>
        <p:nvSpPr>
          <p:cNvPr id="315" name="Google Shape;315;p21"/>
          <p:cNvSpPr txBox="1">
            <a:spLocks noGrp="1"/>
          </p:cNvSpPr>
          <p:nvPr>
            <p:ph type="subTitle" idx="3"/>
          </p:nvPr>
        </p:nvSpPr>
        <p:spPr>
          <a:xfrm>
            <a:off x="923475" y="3132474"/>
            <a:ext cx="9347400" cy="3118200"/>
          </a:xfrm>
          <a:prstGeom prst="rect">
            <a:avLst/>
          </a:prstGeom>
        </p:spPr>
        <p:txBody>
          <a:bodyPr spcFirstLastPara="1" wrap="square" lIns="0" tIns="0" rIns="0" bIns="0" anchor="t" anchorCtr="0">
            <a:noAutofit/>
          </a:bodyPr>
          <a:lstStyle>
            <a:lvl1pPr lvl="0" rtl="0">
              <a:spcBef>
                <a:spcPts val="0"/>
              </a:spcBef>
              <a:spcAft>
                <a:spcPts val="0"/>
              </a:spcAft>
              <a:buNone/>
              <a:defRPr sz="1200">
                <a:solidFill>
                  <a:srgbClr val="FFFFFF"/>
                </a:solidFill>
                <a:latin typeface="Titillium Web"/>
                <a:ea typeface="Titillium Web"/>
                <a:cs typeface="Titillium Web"/>
                <a:sym typeface="Titillium Web"/>
              </a:defRPr>
            </a:lvl1pPr>
            <a:lvl2pPr lvl="1" rtl="0">
              <a:spcBef>
                <a:spcPts val="0"/>
              </a:spcBef>
              <a:spcAft>
                <a:spcPts val="0"/>
              </a:spcAft>
              <a:buNone/>
              <a:defRPr>
                <a:solidFill>
                  <a:srgbClr val="FFFFFF"/>
                </a:solidFill>
                <a:latin typeface="Titillium Web"/>
                <a:ea typeface="Titillium Web"/>
                <a:cs typeface="Titillium Web"/>
                <a:sym typeface="Titillium Web"/>
              </a:defRPr>
            </a:lvl2pPr>
            <a:lvl3pPr lvl="2" rtl="0">
              <a:spcBef>
                <a:spcPts val="0"/>
              </a:spcBef>
              <a:spcAft>
                <a:spcPts val="0"/>
              </a:spcAft>
              <a:buNone/>
              <a:defRPr>
                <a:solidFill>
                  <a:srgbClr val="FFFFFF"/>
                </a:solidFill>
                <a:latin typeface="Titillium Web"/>
                <a:ea typeface="Titillium Web"/>
                <a:cs typeface="Titillium Web"/>
                <a:sym typeface="Titillium Web"/>
              </a:defRPr>
            </a:lvl3pPr>
            <a:lvl4pPr lvl="3" rtl="0">
              <a:spcBef>
                <a:spcPts val="0"/>
              </a:spcBef>
              <a:spcAft>
                <a:spcPts val="0"/>
              </a:spcAft>
              <a:buNone/>
              <a:defRPr>
                <a:solidFill>
                  <a:srgbClr val="FFFFFF"/>
                </a:solidFill>
                <a:latin typeface="Titillium Web"/>
                <a:ea typeface="Titillium Web"/>
                <a:cs typeface="Titillium Web"/>
                <a:sym typeface="Titillium Web"/>
              </a:defRPr>
            </a:lvl4pPr>
            <a:lvl5pPr lvl="4" rtl="0">
              <a:spcBef>
                <a:spcPts val="0"/>
              </a:spcBef>
              <a:spcAft>
                <a:spcPts val="0"/>
              </a:spcAft>
              <a:buNone/>
              <a:defRPr>
                <a:solidFill>
                  <a:srgbClr val="FFFFFF"/>
                </a:solidFill>
                <a:latin typeface="Titillium Web"/>
                <a:ea typeface="Titillium Web"/>
                <a:cs typeface="Titillium Web"/>
                <a:sym typeface="Titillium Web"/>
              </a:defRPr>
            </a:lvl5pPr>
            <a:lvl6pPr lvl="5" rtl="0">
              <a:spcBef>
                <a:spcPts val="0"/>
              </a:spcBef>
              <a:spcAft>
                <a:spcPts val="0"/>
              </a:spcAft>
              <a:buNone/>
              <a:defRPr>
                <a:solidFill>
                  <a:srgbClr val="FFFFFF"/>
                </a:solidFill>
                <a:latin typeface="Titillium Web"/>
                <a:ea typeface="Titillium Web"/>
                <a:cs typeface="Titillium Web"/>
                <a:sym typeface="Titillium Web"/>
              </a:defRPr>
            </a:lvl6pPr>
            <a:lvl7pPr lvl="6" rtl="0">
              <a:spcBef>
                <a:spcPts val="0"/>
              </a:spcBef>
              <a:spcAft>
                <a:spcPts val="0"/>
              </a:spcAft>
              <a:buNone/>
              <a:defRPr>
                <a:solidFill>
                  <a:srgbClr val="FFFFFF"/>
                </a:solidFill>
                <a:latin typeface="Titillium Web"/>
                <a:ea typeface="Titillium Web"/>
                <a:cs typeface="Titillium Web"/>
                <a:sym typeface="Titillium Web"/>
              </a:defRPr>
            </a:lvl7pPr>
            <a:lvl8pPr lvl="7" rtl="0">
              <a:spcBef>
                <a:spcPts val="0"/>
              </a:spcBef>
              <a:spcAft>
                <a:spcPts val="0"/>
              </a:spcAft>
              <a:buNone/>
              <a:defRPr>
                <a:solidFill>
                  <a:srgbClr val="FFFFFF"/>
                </a:solidFill>
                <a:latin typeface="Titillium Web"/>
                <a:ea typeface="Titillium Web"/>
                <a:cs typeface="Titillium Web"/>
                <a:sym typeface="Titillium Web"/>
              </a:defRPr>
            </a:lvl8pPr>
            <a:lvl9pPr lvl="8" rtl="0">
              <a:spcBef>
                <a:spcPts val="0"/>
              </a:spcBef>
              <a:spcAft>
                <a:spcPts val="0"/>
              </a:spcAft>
              <a:buNone/>
              <a:defRPr>
                <a:solidFill>
                  <a:srgbClr val="FFFFFF"/>
                </a:solidFill>
                <a:latin typeface="Titillium Web"/>
                <a:ea typeface="Titillium Web"/>
                <a:cs typeface="Titillium Web"/>
                <a:sym typeface="Titillium Web"/>
              </a:defRPr>
            </a:lvl9pPr>
          </a:lstStyle>
          <a:p>
            <a:endParaRPr/>
          </a:p>
        </p:txBody>
      </p:sp>
      <p:cxnSp>
        <p:nvCxnSpPr>
          <p:cNvPr id="316" name="Google Shape;316;p21"/>
          <p:cNvCxnSpPr/>
          <p:nvPr/>
        </p:nvCxnSpPr>
        <p:spPr>
          <a:xfrm>
            <a:off x="923474" y="773861"/>
            <a:ext cx="938100" cy="0"/>
          </a:xfrm>
          <a:prstGeom prst="straightConnector1">
            <a:avLst/>
          </a:prstGeom>
          <a:noFill/>
          <a:ln w="19050" cap="flat" cmpd="sng">
            <a:solidFill>
              <a:srgbClr val="0066CC"/>
            </a:solidFill>
            <a:prstDash val="solid"/>
            <a:round/>
            <a:headEnd type="none" w="med" len="med"/>
            <a:tailEnd type="none" w="med" len="med"/>
          </a:ln>
        </p:spPr>
      </p:cxnSp>
      <p:sp>
        <p:nvSpPr>
          <p:cNvPr id="317" name="Google Shape;317;p21"/>
          <p:cNvSpPr/>
          <p:nvPr/>
        </p:nvSpPr>
        <p:spPr>
          <a:xfrm>
            <a:off x="6526577" y="919701"/>
            <a:ext cx="3495027" cy="4942850"/>
          </a:xfrm>
          <a:custGeom>
            <a:avLst/>
            <a:gdLst/>
            <a:ahLst/>
            <a:cxnLst/>
            <a:rect l="l" t="t" r="r" b="b"/>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FFFFFF"/>
          </a:solidFill>
          <a:ln w="9525" cap="flat" cmpd="sng">
            <a:solidFill>
              <a:srgbClr val="6486D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1"/>
          <p:cNvSpPr/>
          <p:nvPr/>
        </p:nvSpPr>
        <p:spPr>
          <a:xfrm>
            <a:off x="465556" y="434016"/>
            <a:ext cx="306538" cy="393446"/>
          </a:xfrm>
          <a:custGeom>
            <a:avLst/>
            <a:gdLst/>
            <a:ahLst/>
            <a:cxnLst/>
            <a:rect l="l" t="t" r="r" b="b"/>
            <a:pathLst>
              <a:path w="15978" h="20508" fill="none" extrusionOk="0">
                <a:moveTo>
                  <a:pt x="15977" y="1292"/>
                </a:moveTo>
                <a:lnTo>
                  <a:pt x="15977" y="19217"/>
                </a:lnTo>
                <a:lnTo>
                  <a:pt x="15977" y="19217"/>
                </a:lnTo>
                <a:lnTo>
                  <a:pt x="15953" y="19485"/>
                </a:lnTo>
                <a:lnTo>
                  <a:pt x="15880" y="19728"/>
                </a:lnTo>
                <a:lnTo>
                  <a:pt x="15758" y="19948"/>
                </a:lnTo>
                <a:lnTo>
                  <a:pt x="15612" y="20142"/>
                </a:lnTo>
                <a:lnTo>
                  <a:pt x="15417" y="20289"/>
                </a:lnTo>
                <a:lnTo>
                  <a:pt x="15198" y="20410"/>
                </a:lnTo>
                <a:lnTo>
                  <a:pt x="14955" y="20483"/>
                </a:lnTo>
                <a:lnTo>
                  <a:pt x="14711" y="20508"/>
                </a:lnTo>
                <a:lnTo>
                  <a:pt x="1267" y="20508"/>
                </a:lnTo>
                <a:lnTo>
                  <a:pt x="1267" y="20508"/>
                </a:lnTo>
                <a:lnTo>
                  <a:pt x="1023" y="20483"/>
                </a:lnTo>
                <a:lnTo>
                  <a:pt x="780" y="20410"/>
                </a:lnTo>
                <a:lnTo>
                  <a:pt x="561" y="20289"/>
                </a:lnTo>
                <a:lnTo>
                  <a:pt x="366" y="20142"/>
                </a:lnTo>
                <a:lnTo>
                  <a:pt x="220" y="19948"/>
                </a:lnTo>
                <a:lnTo>
                  <a:pt x="98" y="19728"/>
                </a:lnTo>
                <a:lnTo>
                  <a:pt x="25" y="19485"/>
                </a:lnTo>
                <a:lnTo>
                  <a:pt x="1" y="19217"/>
                </a:lnTo>
                <a:lnTo>
                  <a:pt x="1" y="1292"/>
                </a:lnTo>
                <a:lnTo>
                  <a:pt x="1" y="1292"/>
                </a:lnTo>
                <a:lnTo>
                  <a:pt x="25" y="1024"/>
                </a:lnTo>
                <a:lnTo>
                  <a:pt x="98" y="780"/>
                </a:lnTo>
                <a:lnTo>
                  <a:pt x="220" y="561"/>
                </a:lnTo>
                <a:lnTo>
                  <a:pt x="366" y="366"/>
                </a:lnTo>
                <a:lnTo>
                  <a:pt x="561" y="220"/>
                </a:lnTo>
                <a:lnTo>
                  <a:pt x="780" y="98"/>
                </a:lnTo>
                <a:lnTo>
                  <a:pt x="1023" y="25"/>
                </a:lnTo>
                <a:lnTo>
                  <a:pt x="1267" y="1"/>
                </a:lnTo>
                <a:lnTo>
                  <a:pt x="14711" y="1"/>
                </a:lnTo>
                <a:lnTo>
                  <a:pt x="14711" y="1"/>
                </a:lnTo>
                <a:lnTo>
                  <a:pt x="14955" y="25"/>
                </a:lnTo>
                <a:lnTo>
                  <a:pt x="15198" y="98"/>
                </a:lnTo>
                <a:lnTo>
                  <a:pt x="15417" y="220"/>
                </a:lnTo>
                <a:lnTo>
                  <a:pt x="15612" y="366"/>
                </a:lnTo>
                <a:lnTo>
                  <a:pt x="15758" y="561"/>
                </a:lnTo>
                <a:lnTo>
                  <a:pt x="15880" y="780"/>
                </a:lnTo>
                <a:lnTo>
                  <a:pt x="15953" y="1024"/>
                </a:lnTo>
                <a:lnTo>
                  <a:pt x="15977" y="1292"/>
                </a:lnTo>
                <a:lnTo>
                  <a:pt x="15977" y="1292"/>
                </a:lnTo>
                <a:close/>
                <a:moveTo>
                  <a:pt x="7989" y="19899"/>
                </a:moveTo>
                <a:lnTo>
                  <a:pt x="7989" y="19899"/>
                </a:lnTo>
                <a:lnTo>
                  <a:pt x="8159" y="19875"/>
                </a:lnTo>
                <a:lnTo>
                  <a:pt x="8306" y="19826"/>
                </a:lnTo>
                <a:lnTo>
                  <a:pt x="8452" y="19753"/>
                </a:lnTo>
                <a:lnTo>
                  <a:pt x="8574" y="19655"/>
                </a:lnTo>
                <a:lnTo>
                  <a:pt x="8671" y="19534"/>
                </a:lnTo>
                <a:lnTo>
                  <a:pt x="8744" y="19387"/>
                </a:lnTo>
                <a:lnTo>
                  <a:pt x="8793" y="19241"/>
                </a:lnTo>
                <a:lnTo>
                  <a:pt x="8817" y="19071"/>
                </a:lnTo>
                <a:lnTo>
                  <a:pt x="8817" y="19071"/>
                </a:lnTo>
                <a:lnTo>
                  <a:pt x="8793" y="18900"/>
                </a:lnTo>
                <a:lnTo>
                  <a:pt x="8744" y="18754"/>
                </a:lnTo>
                <a:lnTo>
                  <a:pt x="8671" y="18608"/>
                </a:lnTo>
                <a:lnTo>
                  <a:pt x="8574" y="18486"/>
                </a:lnTo>
                <a:lnTo>
                  <a:pt x="8452" y="18389"/>
                </a:lnTo>
                <a:lnTo>
                  <a:pt x="8306" y="18316"/>
                </a:lnTo>
                <a:lnTo>
                  <a:pt x="8159" y="18267"/>
                </a:lnTo>
                <a:lnTo>
                  <a:pt x="7989" y="18243"/>
                </a:lnTo>
                <a:lnTo>
                  <a:pt x="7989" y="18243"/>
                </a:lnTo>
                <a:lnTo>
                  <a:pt x="7819" y="18267"/>
                </a:lnTo>
                <a:lnTo>
                  <a:pt x="7672" y="18316"/>
                </a:lnTo>
                <a:lnTo>
                  <a:pt x="7526" y="18389"/>
                </a:lnTo>
                <a:lnTo>
                  <a:pt x="7404" y="18486"/>
                </a:lnTo>
                <a:lnTo>
                  <a:pt x="7307" y="18608"/>
                </a:lnTo>
                <a:lnTo>
                  <a:pt x="7234" y="18754"/>
                </a:lnTo>
                <a:lnTo>
                  <a:pt x="7185" y="18900"/>
                </a:lnTo>
                <a:lnTo>
                  <a:pt x="7161" y="19071"/>
                </a:lnTo>
                <a:lnTo>
                  <a:pt x="7161" y="19071"/>
                </a:lnTo>
                <a:lnTo>
                  <a:pt x="7185" y="19241"/>
                </a:lnTo>
                <a:lnTo>
                  <a:pt x="7234" y="19387"/>
                </a:lnTo>
                <a:lnTo>
                  <a:pt x="7307" y="19534"/>
                </a:lnTo>
                <a:lnTo>
                  <a:pt x="7404" y="19655"/>
                </a:lnTo>
                <a:lnTo>
                  <a:pt x="7526" y="19753"/>
                </a:lnTo>
                <a:lnTo>
                  <a:pt x="7672" y="19826"/>
                </a:lnTo>
                <a:lnTo>
                  <a:pt x="7819" y="19875"/>
                </a:lnTo>
                <a:lnTo>
                  <a:pt x="7989" y="19899"/>
                </a:lnTo>
                <a:lnTo>
                  <a:pt x="7989" y="19899"/>
                </a:lnTo>
                <a:close/>
                <a:moveTo>
                  <a:pt x="14394" y="1584"/>
                </a:moveTo>
                <a:lnTo>
                  <a:pt x="1584" y="1584"/>
                </a:lnTo>
                <a:lnTo>
                  <a:pt x="1584" y="17634"/>
                </a:lnTo>
                <a:lnTo>
                  <a:pt x="14394" y="17634"/>
                </a:lnTo>
                <a:lnTo>
                  <a:pt x="14394" y="1584"/>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AT BIANCO_pag. testo+titolo+sottotitolo 1 1 1">
  <p:cSld name="CUSTOM_1_1_1_1_1">
    <p:spTree>
      <p:nvGrpSpPr>
        <p:cNvPr id="1" name="Shape 319"/>
        <p:cNvGrpSpPr/>
        <p:nvPr/>
      </p:nvGrpSpPr>
      <p:grpSpPr>
        <a:xfrm>
          <a:off x="0" y="0"/>
          <a:ext cx="0" cy="0"/>
          <a:chOff x="0" y="0"/>
          <a:chExt cx="0" cy="0"/>
        </a:xfrm>
      </p:grpSpPr>
      <p:sp>
        <p:nvSpPr>
          <p:cNvPr id="320" name="Google Shape;320;p22"/>
          <p:cNvSpPr/>
          <p:nvPr/>
        </p:nvSpPr>
        <p:spPr>
          <a:xfrm>
            <a:off x="-5100" y="0"/>
            <a:ext cx="10451100" cy="6755400"/>
          </a:xfrm>
          <a:prstGeom prst="rect">
            <a:avLst/>
          </a:prstGeom>
          <a:gradFill>
            <a:gsLst>
              <a:gs pos="0">
                <a:srgbClr val="78EBFF"/>
              </a:gs>
              <a:gs pos="24000">
                <a:srgbClr val="02BCF5"/>
              </a:gs>
              <a:gs pos="61000">
                <a:srgbClr val="0066CC"/>
              </a:gs>
              <a:gs pos="100000">
                <a:srgbClr val="003290"/>
              </a:gs>
            </a:gsLst>
            <a:lin ang="6600474" scaled="0"/>
          </a:gradFill>
          <a:ln>
            <a:noFill/>
          </a:ln>
        </p:spPr>
        <p:txBody>
          <a:bodyPr spcFirstLastPara="1" wrap="square" lIns="114375" tIns="114375" rIns="114375" bIns="114375" anchor="ctr" anchorCtr="0">
            <a:noAutofit/>
          </a:bodyPr>
          <a:lstStyle/>
          <a:p>
            <a:pPr marL="0" lvl="0" indent="0" algn="l" rtl="0">
              <a:spcBef>
                <a:spcPts val="0"/>
              </a:spcBef>
              <a:spcAft>
                <a:spcPts val="0"/>
              </a:spcAft>
              <a:buNone/>
            </a:pPr>
            <a:endParaRPr/>
          </a:p>
        </p:txBody>
      </p:sp>
      <p:sp>
        <p:nvSpPr>
          <p:cNvPr id="321" name="Google Shape;321;p22"/>
          <p:cNvSpPr/>
          <p:nvPr/>
        </p:nvSpPr>
        <p:spPr>
          <a:xfrm>
            <a:off x="0" y="6726819"/>
            <a:ext cx="10451100" cy="66600"/>
          </a:xfrm>
          <a:prstGeom prst="rect">
            <a:avLst/>
          </a:prstGeom>
          <a:solidFill>
            <a:srgbClr val="006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2" name="Google Shape;322;p22"/>
          <p:cNvGrpSpPr/>
          <p:nvPr/>
        </p:nvGrpSpPr>
        <p:grpSpPr>
          <a:xfrm>
            <a:off x="4479861" y="6968043"/>
            <a:ext cx="1480279" cy="427446"/>
            <a:chOff x="2571116" y="6929148"/>
            <a:chExt cx="1702253" cy="491600"/>
          </a:xfrm>
        </p:grpSpPr>
        <p:pic>
          <p:nvPicPr>
            <p:cNvPr id="323" name="Google Shape;323;p22"/>
            <p:cNvPicPr preferRelativeResize="0"/>
            <p:nvPr/>
          </p:nvPicPr>
          <p:blipFill>
            <a:blip r:embed="rId2">
              <a:alphaModFix/>
            </a:blip>
            <a:stretch>
              <a:fillRect/>
            </a:stretch>
          </p:blipFill>
          <p:spPr>
            <a:xfrm rot="10800000">
              <a:off x="2571116" y="7404533"/>
              <a:ext cx="1702253" cy="16214"/>
            </a:xfrm>
            <a:prstGeom prst="rect">
              <a:avLst/>
            </a:prstGeom>
            <a:noFill/>
            <a:ln>
              <a:noFill/>
            </a:ln>
          </p:spPr>
        </p:pic>
        <p:pic>
          <p:nvPicPr>
            <p:cNvPr id="324" name="Google Shape;324;p22"/>
            <p:cNvPicPr preferRelativeResize="0"/>
            <p:nvPr/>
          </p:nvPicPr>
          <p:blipFill>
            <a:blip r:embed="rId3">
              <a:alphaModFix/>
            </a:blip>
            <a:stretch>
              <a:fillRect/>
            </a:stretch>
          </p:blipFill>
          <p:spPr>
            <a:xfrm>
              <a:off x="3543880" y="6997076"/>
              <a:ext cx="719596" cy="258918"/>
            </a:xfrm>
            <a:prstGeom prst="rect">
              <a:avLst/>
            </a:prstGeom>
            <a:noFill/>
            <a:ln>
              <a:noFill/>
            </a:ln>
          </p:spPr>
        </p:pic>
        <p:pic>
          <p:nvPicPr>
            <p:cNvPr id="325" name="Google Shape;325;p22"/>
            <p:cNvPicPr preferRelativeResize="0"/>
            <p:nvPr/>
          </p:nvPicPr>
          <p:blipFill>
            <a:blip r:embed="rId4">
              <a:alphaModFix/>
            </a:blip>
            <a:stretch>
              <a:fillRect/>
            </a:stretch>
          </p:blipFill>
          <p:spPr>
            <a:xfrm>
              <a:off x="2588950" y="6929148"/>
              <a:ext cx="719590" cy="394775"/>
            </a:xfrm>
            <a:prstGeom prst="rect">
              <a:avLst/>
            </a:prstGeom>
            <a:noFill/>
            <a:ln>
              <a:noFill/>
            </a:ln>
          </p:spPr>
        </p:pic>
      </p:grpSp>
      <p:sp>
        <p:nvSpPr>
          <p:cNvPr id="326" name="Google Shape;326;p22"/>
          <p:cNvSpPr txBox="1"/>
          <p:nvPr/>
        </p:nvSpPr>
        <p:spPr>
          <a:xfrm>
            <a:off x="542486" y="7012552"/>
            <a:ext cx="3062400" cy="3861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1100"/>
              <a:buFont typeface="Arial"/>
              <a:buNone/>
            </a:pPr>
            <a:r>
              <a:rPr lang="it" sz="900" b="1">
                <a:solidFill>
                  <a:srgbClr val="0066CC"/>
                </a:solidFill>
                <a:latin typeface="Titillium Web"/>
                <a:ea typeface="Titillium Web"/>
                <a:cs typeface="Titillium Web"/>
                <a:sym typeface="Titillium Web"/>
              </a:rPr>
              <a:t>Titolo slide - Lorem ipsum dolor sit amet, </a:t>
            </a:r>
            <a:endParaRPr sz="900" b="1">
              <a:solidFill>
                <a:srgbClr val="0066CC"/>
              </a:solidFill>
              <a:latin typeface="Titillium Web"/>
              <a:ea typeface="Titillium Web"/>
              <a:cs typeface="Titillium Web"/>
              <a:sym typeface="Titillium Web"/>
            </a:endParaRPr>
          </a:p>
          <a:p>
            <a:pPr marL="0" lvl="0" indent="0" algn="l" rtl="0">
              <a:lnSpc>
                <a:spcPct val="100000"/>
              </a:lnSpc>
              <a:spcBef>
                <a:spcPts val="0"/>
              </a:spcBef>
              <a:spcAft>
                <a:spcPts val="0"/>
              </a:spcAft>
              <a:buClr>
                <a:srgbClr val="000000"/>
              </a:buClr>
              <a:buSzPts val="1100"/>
              <a:buFont typeface="Arial"/>
              <a:buNone/>
            </a:pPr>
            <a:r>
              <a:rPr lang="it" sz="900" b="1">
                <a:solidFill>
                  <a:srgbClr val="0066CC"/>
                </a:solidFill>
                <a:latin typeface="Titillium Web"/>
                <a:ea typeface="Titillium Web"/>
                <a:cs typeface="Titillium Web"/>
                <a:sym typeface="Titillium Web"/>
              </a:rPr>
              <a:t>consectetur adipisci elit, sed eiusmod tempor </a:t>
            </a:r>
            <a:endParaRPr sz="900" b="1">
              <a:solidFill>
                <a:srgbClr val="0066CC"/>
              </a:solidFill>
              <a:latin typeface="Titillium Web"/>
              <a:ea typeface="Titillium Web"/>
              <a:cs typeface="Titillium Web"/>
              <a:sym typeface="Titillium Web"/>
            </a:endParaRPr>
          </a:p>
          <a:p>
            <a:pPr marL="0" lvl="0" indent="0" algn="l" rtl="0">
              <a:lnSpc>
                <a:spcPct val="100000"/>
              </a:lnSpc>
              <a:spcBef>
                <a:spcPts val="0"/>
              </a:spcBef>
              <a:spcAft>
                <a:spcPts val="0"/>
              </a:spcAft>
              <a:buClr>
                <a:srgbClr val="000000"/>
              </a:buClr>
              <a:buSzPts val="1100"/>
              <a:buFont typeface="Arial"/>
              <a:buNone/>
            </a:pPr>
            <a:r>
              <a:rPr lang="it" sz="900">
                <a:solidFill>
                  <a:srgbClr val="0066CC"/>
                </a:solidFill>
                <a:latin typeface="Titillium Web"/>
                <a:ea typeface="Titillium Web"/>
                <a:cs typeface="Titillium Web"/>
                <a:sym typeface="Titillium Web"/>
              </a:rPr>
              <a:t>Sottotitolo slide -labore et dolore magna aliqua</a:t>
            </a:r>
            <a:endParaRPr sz="900">
              <a:solidFill>
                <a:srgbClr val="0066CC"/>
              </a:solidFill>
              <a:latin typeface="Titillium Web"/>
              <a:ea typeface="Titillium Web"/>
              <a:cs typeface="Titillium Web"/>
              <a:sym typeface="Titillium Web"/>
            </a:endParaRPr>
          </a:p>
        </p:txBody>
      </p:sp>
      <p:sp>
        <p:nvSpPr>
          <p:cNvPr id="327" name="Google Shape;327;p22"/>
          <p:cNvSpPr/>
          <p:nvPr/>
        </p:nvSpPr>
        <p:spPr>
          <a:xfrm>
            <a:off x="8629800" y="6621650"/>
            <a:ext cx="1831500" cy="2598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CCCC"/>
              </a:solidFill>
            </a:endParaRPr>
          </a:p>
        </p:txBody>
      </p:sp>
      <p:sp>
        <p:nvSpPr>
          <p:cNvPr id="328" name="Google Shape;328;p22"/>
          <p:cNvSpPr txBox="1"/>
          <p:nvPr/>
        </p:nvSpPr>
        <p:spPr>
          <a:xfrm>
            <a:off x="8629799" y="6680225"/>
            <a:ext cx="1260000" cy="155100"/>
          </a:xfrm>
          <a:prstGeom prst="rect">
            <a:avLst/>
          </a:prstGeom>
          <a:noFill/>
          <a:ln>
            <a:noFill/>
          </a:ln>
        </p:spPr>
        <p:txBody>
          <a:bodyPr spcFirstLastPara="1" wrap="square" lIns="0" tIns="0" rIns="0" bIns="0" anchor="ctr" anchorCtr="0">
            <a:noAutofit/>
          </a:bodyPr>
          <a:lstStyle/>
          <a:p>
            <a:pPr marL="0" lvl="0" indent="0" algn="r" rtl="0">
              <a:lnSpc>
                <a:spcPct val="90000"/>
              </a:lnSpc>
              <a:spcBef>
                <a:spcPts val="0"/>
              </a:spcBef>
              <a:spcAft>
                <a:spcPts val="0"/>
              </a:spcAft>
              <a:buNone/>
            </a:pPr>
            <a:r>
              <a:rPr lang="it" sz="1000">
                <a:latin typeface="Titillium Web"/>
                <a:ea typeface="Titillium Web"/>
                <a:cs typeface="Titillium Web"/>
                <a:sym typeface="Titillium Web"/>
              </a:rPr>
              <a:t>11 GIUGNO 2020</a:t>
            </a:r>
            <a:endParaRPr sz="1000">
              <a:latin typeface="Titillium Web"/>
              <a:ea typeface="Titillium Web"/>
              <a:cs typeface="Titillium Web"/>
              <a:sym typeface="Titillium Web"/>
            </a:endParaRPr>
          </a:p>
        </p:txBody>
      </p:sp>
      <p:sp>
        <p:nvSpPr>
          <p:cNvPr id="329" name="Google Shape;329;p22"/>
          <p:cNvSpPr txBox="1"/>
          <p:nvPr/>
        </p:nvSpPr>
        <p:spPr>
          <a:xfrm>
            <a:off x="8175966" y="7041078"/>
            <a:ext cx="1713900" cy="371700"/>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it" sz="900" b="1">
                <a:latin typeface="Titillium Web"/>
                <a:ea typeface="Titillium Web"/>
                <a:cs typeface="Titillium Web"/>
                <a:sym typeface="Titillium Web"/>
              </a:rPr>
              <a:t>Dip. / Servizio / Ufficio </a:t>
            </a:r>
            <a:endParaRPr sz="900" b="1">
              <a:latin typeface="Titillium Web"/>
              <a:ea typeface="Titillium Web"/>
              <a:cs typeface="Titillium Web"/>
              <a:sym typeface="Titillium Web"/>
            </a:endParaRPr>
          </a:p>
          <a:p>
            <a:pPr marL="0" lvl="0" indent="0" algn="r" rtl="0">
              <a:lnSpc>
                <a:spcPct val="90000"/>
              </a:lnSpc>
              <a:spcBef>
                <a:spcPts val="0"/>
              </a:spcBef>
              <a:spcAft>
                <a:spcPts val="0"/>
              </a:spcAft>
              <a:buNone/>
            </a:pPr>
            <a:r>
              <a:rPr lang="it" sz="900">
                <a:latin typeface="Titillium Web"/>
                <a:ea typeface="Titillium Web"/>
                <a:cs typeface="Titillium Web"/>
                <a:sym typeface="Titillium Web"/>
              </a:rPr>
              <a:t>Provincia autonoma di Trento</a:t>
            </a:r>
            <a:endParaRPr sz="900">
              <a:latin typeface="Titillium Web"/>
              <a:ea typeface="Titillium Web"/>
              <a:cs typeface="Titillium Web"/>
              <a:sym typeface="Titillium Web"/>
            </a:endParaRPr>
          </a:p>
        </p:txBody>
      </p:sp>
      <p:sp>
        <p:nvSpPr>
          <p:cNvPr id="330" name="Google Shape;330;p22"/>
          <p:cNvSpPr txBox="1">
            <a:spLocks noGrp="1"/>
          </p:cNvSpPr>
          <p:nvPr>
            <p:ph type="subTitle" idx="1"/>
          </p:nvPr>
        </p:nvSpPr>
        <p:spPr>
          <a:xfrm>
            <a:off x="923474" y="450289"/>
            <a:ext cx="9034200" cy="216600"/>
          </a:xfrm>
          <a:prstGeom prst="rect">
            <a:avLst/>
          </a:prstGeom>
        </p:spPr>
        <p:txBody>
          <a:bodyPr spcFirstLastPara="1" wrap="square" lIns="0" tIns="0" rIns="0" bIns="0" anchor="t" anchorCtr="0">
            <a:noAutofit/>
          </a:bodyPr>
          <a:lstStyle>
            <a:lvl1pPr lvl="0" rtl="0">
              <a:spcBef>
                <a:spcPts val="0"/>
              </a:spcBef>
              <a:spcAft>
                <a:spcPts val="0"/>
              </a:spcAft>
              <a:buNone/>
              <a:defRPr sz="1100">
                <a:solidFill>
                  <a:srgbClr val="FFFFFF"/>
                </a:solidFill>
              </a:defRPr>
            </a:lvl1pPr>
            <a:lvl2pPr lvl="1" rtl="0">
              <a:spcBef>
                <a:spcPts val="0"/>
              </a:spcBef>
              <a:spcAft>
                <a:spcPts val="0"/>
              </a:spcAft>
              <a:buNone/>
              <a:defRPr sz="1100">
                <a:solidFill>
                  <a:srgbClr val="FFFFFF"/>
                </a:solidFill>
                <a:latin typeface="Titillium Web"/>
                <a:ea typeface="Titillium Web"/>
                <a:cs typeface="Titillium Web"/>
                <a:sym typeface="Titillium Web"/>
              </a:defRPr>
            </a:lvl2pPr>
            <a:lvl3pPr lvl="2" rtl="0">
              <a:spcBef>
                <a:spcPts val="0"/>
              </a:spcBef>
              <a:spcAft>
                <a:spcPts val="0"/>
              </a:spcAft>
              <a:buNone/>
              <a:defRPr sz="1100">
                <a:solidFill>
                  <a:srgbClr val="FFFFFF"/>
                </a:solidFill>
                <a:latin typeface="Titillium Web"/>
                <a:ea typeface="Titillium Web"/>
                <a:cs typeface="Titillium Web"/>
                <a:sym typeface="Titillium Web"/>
              </a:defRPr>
            </a:lvl3pPr>
            <a:lvl4pPr lvl="3" rtl="0">
              <a:spcBef>
                <a:spcPts val="0"/>
              </a:spcBef>
              <a:spcAft>
                <a:spcPts val="0"/>
              </a:spcAft>
              <a:buNone/>
              <a:defRPr sz="1100">
                <a:solidFill>
                  <a:srgbClr val="FFFFFF"/>
                </a:solidFill>
                <a:latin typeface="Titillium Web"/>
                <a:ea typeface="Titillium Web"/>
                <a:cs typeface="Titillium Web"/>
                <a:sym typeface="Titillium Web"/>
              </a:defRPr>
            </a:lvl4pPr>
            <a:lvl5pPr lvl="4" rtl="0">
              <a:spcBef>
                <a:spcPts val="0"/>
              </a:spcBef>
              <a:spcAft>
                <a:spcPts val="0"/>
              </a:spcAft>
              <a:buNone/>
              <a:defRPr sz="1100">
                <a:solidFill>
                  <a:srgbClr val="FFFFFF"/>
                </a:solidFill>
                <a:latin typeface="Titillium Web"/>
                <a:ea typeface="Titillium Web"/>
                <a:cs typeface="Titillium Web"/>
                <a:sym typeface="Titillium Web"/>
              </a:defRPr>
            </a:lvl5pPr>
            <a:lvl6pPr lvl="5" rtl="0">
              <a:spcBef>
                <a:spcPts val="0"/>
              </a:spcBef>
              <a:spcAft>
                <a:spcPts val="0"/>
              </a:spcAft>
              <a:buNone/>
              <a:defRPr sz="1100">
                <a:solidFill>
                  <a:srgbClr val="FFFFFF"/>
                </a:solidFill>
                <a:latin typeface="Titillium Web"/>
                <a:ea typeface="Titillium Web"/>
                <a:cs typeface="Titillium Web"/>
                <a:sym typeface="Titillium Web"/>
              </a:defRPr>
            </a:lvl6pPr>
            <a:lvl7pPr lvl="6" rtl="0">
              <a:spcBef>
                <a:spcPts val="0"/>
              </a:spcBef>
              <a:spcAft>
                <a:spcPts val="0"/>
              </a:spcAft>
              <a:buNone/>
              <a:defRPr sz="1100">
                <a:solidFill>
                  <a:srgbClr val="FFFFFF"/>
                </a:solidFill>
                <a:latin typeface="Titillium Web"/>
                <a:ea typeface="Titillium Web"/>
                <a:cs typeface="Titillium Web"/>
                <a:sym typeface="Titillium Web"/>
              </a:defRPr>
            </a:lvl7pPr>
            <a:lvl8pPr lvl="7" rtl="0">
              <a:spcBef>
                <a:spcPts val="0"/>
              </a:spcBef>
              <a:spcAft>
                <a:spcPts val="0"/>
              </a:spcAft>
              <a:buNone/>
              <a:defRPr sz="1100">
                <a:solidFill>
                  <a:srgbClr val="FFFFFF"/>
                </a:solidFill>
                <a:latin typeface="Titillium Web"/>
                <a:ea typeface="Titillium Web"/>
                <a:cs typeface="Titillium Web"/>
                <a:sym typeface="Titillium Web"/>
              </a:defRPr>
            </a:lvl8pPr>
            <a:lvl9pPr lvl="8" rtl="0">
              <a:spcBef>
                <a:spcPts val="0"/>
              </a:spcBef>
              <a:spcAft>
                <a:spcPts val="0"/>
              </a:spcAft>
              <a:buNone/>
              <a:defRPr sz="1100">
                <a:solidFill>
                  <a:srgbClr val="FFFFFF"/>
                </a:solidFill>
                <a:latin typeface="Titillium Web"/>
                <a:ea typeface="Titillium Web"/>
                <a:cs typeface="Titillium Web"/>
                <a:sym typeface="Titillium Web"/>
              </a:defRPr>
            </a:lvl9pPr>
          </a:lstStyle>
          <a:p>
            <a:endParaRPr/>
          </a:p>
        </p:txBody>
      </p:sp>
      <p:sp>
        <p:nvSpPr>
          <p:cNvPr id="331" name="Google Shape;331;p22"/>
          <p:cNvSpPr txBox="1">
            <a:spLocks noGrp="1"/>
          </p:cNvSpPr>
          <p:nvPr>
            <p:ph type="title"/>
          </p:nvPr>
        </p:nvSpPr>
        <p:spPr>
          <a:xfrm>
            <a:off x="923475" y="1268800"/>
            <a:ext cx="5417700" cy="949200"/>
          </a:xfrm>
          <a:prstGeom prst="rect">
            <a:avLst/>
          </a:prstGeom>
        </p:spPr>
        <p:txBody>
          <a:bodyPr spcFirstLastPara="1" wrap="square" lIns="0" tIns="0" rIns="0" bIns="0" anchor="t" anchorCtr="0">
            <a:noAutofit/>
          </a:bodyPr>
          <a:lstStyle>
            <a:lvl1pPr lvl="0" rtl="0">
              <a:lnSpc>
                <a:spcPct val="80000"/>
              </a:lnSpc>
              <a:spcBef>
                <a:spcPts val="0"/>
              </a:spcBef>
              <a:spcAft>
                <a:spcPts val="0"/>
              </a:spcAft>
              <a:buNone/>
              <a:defRPr>
                <a:solidFill>
                  <a:srgbClr val="FFFFFF"/>
                </a:solidFill>
              </a:defRPr>
            </a:lvl1pPr>
            <a:lvl2pPr lvl="1" rtl="0">
              <a:lnSpc>
                <a:spcPct val="80000"/>
              </a:lnSpc>
              <a:spcBef>
                <a:spcPts val="0"/>
              </a:spcBef>
              <a:spcAft>
                <a:spcPts val="0"/>
              </a:spcAft>
              <a:buNone/>
              <a:defRPr>
                <a:solidFill>
                  <a:srgbClr val="FFFFFF"/>
                </a:solidFill>
                <a:latin typeface="Titillium Web SemiBold"/>
                <a:ea typeface="Titillium Web SemiBold"/>
                <a:cs typeface="Titillium Web SemiBold"/>
                <a:sym typeface="Titillium Web SemiBold"/>
              </a:defRPr>
            </a:lvl2pPr>
            <a:lvl3pPr lvl="2" rtl="0">
              <a:lnSpc>
                <a:spcPct val="80000"/>
              </a:lnSpc>
              <a:spcBef>
                <a:spcPts val="0"/>
              </a:spcBef>
              <a:spcAft>
                <a:spcPts val="0"/>
              </a:spcAft>
              <a:buNone/>
              <a:defRPr>
                <a:solidFill>
                  <a:srgbClr val="FFFFFF"/>
                </a:solidFill>
                <a:latin typeface="Titillium Web SemiBold"/>
                <a:ea typeface="Titillium Web SemiBold"/>
                <a:cs typeface="Titillium Web SemiBold"/>
                <a:sym typeface="Titillium Web SemiBold"/>
              </a:defRPr>
            </a:lvl3pPr>
            <a:lvl4pPr lvl="3" rtl="0">
              <a:lnSpc>
                <a:spcPct val="80000"/>
              </a:lnSpc>
              <a:spcBef>
                <a:spcPts val="0"/>
              </a:spcBef>
              <a:spcAft>
                <a:spcPts val="0"/>
              </a:spcAft>
              <a:buNone/>
              <a:defRPr>
                <a:solidFill>
                  <a:srgbClr val="FFFFFF"/>
                </a:solidFill>
                <a:latin typeface="Titillium Web SemiBold"/>
                <a:ea typeface="Titillium Web SemiBold"/>
                <a:cs typeface="Titillium Web SemiBold"/>
                <a:sym typeface="Titillium Web SemiBold"/>
              </a:defRPr>
            </a:lvl4pPr>
            <a:lvl5pPr lvl="4" rtl="0">
              <a:lnSpc>
                <a:spcPct val="80000"/>
              </a:lnSpc>
              <a:spcBef>
                <a:spcPts val="0"/>
              </a:spcBef>
              <a:spcAft>
                <a:spcPts val="0"/>
              </a:spcAft>
              <a:buNone/>
              <a:defRPr>
                <a:solidFill>
                  <a:srgbClr val="FFFFFF"/>
                </a:solidFill>
                <a:latin typeface="Titillium Web SemiBold"/>
                <a:ea typeface="Titillium Web SemiBold"/>
                <a:cs typeface="Titillium Web SemiBold"/>
                <a:sym typeface="Titillium Web SemiBold"/>
              </a:defRPr>
            </a:lvl5pPr>
            <a:lvl6pPr lvl="5" rtl="0">
              <a:lnSpc>
                <a:spcPct val="80000"/>
              </a:lnSpc>
              <a:spcBef>
                <a:spcPts val="0"/>
              </a:spcBef>
              <a:spcAft>
                <a:spcPts val="0"/>
              </a:spcAft>
              <a:buNone/>
              <a:defRPr>
                <a:solidFill>
                  <a:srgbClr val="FFFFFF"/>
                </a:solidFill>
                <a:latin typeface="Titillium Web SemiBold"/>
                <a:ea typeface="Titillium Web SemiBold"/>
                <a:cs typeface="Titillium Web SemiBold"/>
                <a:sym typeface="Titillium Web SemiBold"/>
              </a:defRPr>
            </a:lvl6pPr>
            <a:lvl7pPr lvl="6" rtl="0">
              <a:lnSpc>
                <a:spcPct val="80000"/>
              </a:lnSpc>
              <a:spcBef>
                <a:spcPts val="0"/>
              </a:spcBef>
              <a:spcAft>
                <a:spcPts val="0"/>
              </a:spcAft>
              <a:buNone/>
              <a:defRPr>
                <a:solidFill>
                  <a:srgbClr val="FFFFFF"/>
                </a:solidFill>
                <a:latin typeface="Titillium Web SemiBold"/>
                <a:ea typeface="Titillium Web SemiBold"/>
                <a:cs typeface="Titillium Web SemiBold"/>
                <a:sym typeface="Titillium Web SemiBold"/>
              </a:defRPr>
            </a:lvl7pPr>
            <a:lvl8pPr lvl="7" rtl="0">
              <a:lnSpc>
                <a:spcPct val="80000"/>
              </a:lnSpc>
              <a:spcBef>
                <a:spcPts val="0"/>
              </a:spcBef>
              <a:spcAft>
                <a:spcPts val="0"/>
              </a:spcAft>
              <a:buNone/>
              <a:defRPr>
                <a:solidFill>
                  <a:srgbClr val="FFFFFF"/>
                </a:solidFill>
                <a:latin typeface="Titillium Web SemiBold"/>
                <a:ea typeface="Titillium Web SemiBold"/>
                <a:cs typeface="Titillium Web SemiBold"/>
                <a:sym typeface="Titillium Web SemiBold"/>
              </a:defRPr>
            </a:lvl8pPr>
            <a:lvl9pPr lvl="8" rtl="0">
              <a:lnSpc>
                <a:spcPct val="80000"/>
              </a:lnSpc>
              <a:spcBef>
                <a:spcPts val="0"/>
              </a:spcBef>
              <a:spcAft>
                <a:spcPts val="0"/>
              </a:spcAft>
              <a:buNone/>
              <a:defRPr>
                <a:solidFill>
                  <a:srgbClr val="FFFFFF"/>
                </a:solidFill>
                <a:latin typeface="Titillium Web SemiBold"/>
                <a:ea typeface="Titillium Web SemiBold"/>
                <a:cs typeface="Titillium Web SemiBold"/>
                <a:sym typeface="Titillium Web SemiBold"/>
              </a:defRPr>
            </a:lvl9pPr>
          </a:lstStyle>
          <a:p>
            <a:endParaRPr/>
          </a:p>
        </p:txBody>
      </p:sp>
      <p:sp>
        <p:nvSpPr>
          <p:cNvPr id="332" name="Google Shape;332;p22"/>
          <p:cNvSpPr txBox="1">
            <a:spLocks noGrp="1"/>
          </p:cNvSpPr>
          <p:nvPr>
            <p:ph type="subTitle" idx="2"/>
          </p:nvPr>
        </p:nvSpPr>
        <p:spPr>
          <a:xfrm>
            <a:off x="923475" y="2189200"/>
            <a:ext cx="3556500" cy="303300"/>
          </a:xfrm>
          <a:prstGeom prst="rect">
            <a:avLst/>
          </a:prstGeom>
        </p:spPr>
        <p:txBody>
          <a:bodyPr spcFirstLastPara="1" wrap="square" lIns="0" tIns="0" rIns="0" bIns="0" anchor="t" anchorCtr="0">
            <a:noAutofit/>
          </a:bodyPr>
          <a:lstStyle>
            <a:lvl1pPr lvl="0" rtl="0">
              <a:spcBef>
                <a:spcPts val="0"/>
              </a:spcBef>
              <a:spcAft>
                <a:spcPts val="0"/>
              </a:spcAft>
              <a:buNone/>
              <a:defRPr sz="15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sp>
        <p:nvSpPr>
          <p:cNvPr id="333" name="Google Shape;333;p22"/>
          <p:cNvSpPr txBox="1">
            <a:spLocks noGrp="1"/>
          </p:cNvSpPr>
          <p:nvPr>
            <p:ph type="subTitle" idx="3"/>
          </p:nvPr>
        </p:nvSpPr>
        <p:spPr>
          <a:xfrm>
            <a:off x="923475" y="3132474"/>
            <a:ext cx="9347400" cy="3118200"/>
          </a:xfrm>
          <a:prstGeom prst="rect">
            <a:avLst/>
          </a:prstGeom>
        </p:spPr>
        <p:txBody>
          <a:bodyPr spcFirstLastPara="1" wrap="square" lIns="0" tIns="0" rIns="0" bIns="0" anchor="t" anchorCtr="0">
            <a:noAutofit/>
          </a:bodyPr>
          <a:lstStyle>
            <a:lvl1pPr lvl="0" rtl="0">
              <a:spcBef>
                <a:spcPts val="0"/>
              </a:spcBef>
              <a:spcAft>
                <a:spcPts val="0"/>
              </a:spcAft>
              <a:buNone/>
              <a:defRPr sz="1200">
                <a:solidFill>
                  <a:srgbClr val="FFFFFF"/>
                </a:solidFill>
                <a:latin typeface="Titillium Web"/>
                <a:ea typeface="Titillium Web"/>
                <a:cs typeface="Titillium Web"/>
                <a:sym typeface="Titillium Web"/>
              </a:defRPr>
            </a:lvl1pPr>
            <a:lvl2pPr lvl="1" rtl="0">
              <a:spcBef>
                <a:spcPts val="0"/>
              </a:spcBef>
              <a:spcAft>
                <a:spcPts val="0"/>
              </a:spcAft>
              <a:buNone/>
              <a:defRPr>
                <a:solidFill>
                  <a:srgbClr val="FFFFFF"/>
                </a:solidFill>
                <a:latin typeface="Titillium Web"/>
                <a:ea typeface="Titillium Web"/>
                <a:cs typeface="Titillium Web"/>
                <a:sym typeface="Titillium Web"/>
              </a:defRPr>
            </a:lvl2pPr>
            <a:lvl3pPr lvl="2" rtl="0">
              <a:spcBef>
                <a:spcPts val="0"/>
              </a:spcBef>
              <a:spcAft>
                <a:spcPts val="0"/>
              </a:spcAft>
              <a:buNone/>
              <a:defRPr>
                <a:solidFill>
                  <a:srgbClr val="FFFFFF"/>
                </a:solidFill>
                <a:latin typeface="Titillium Web"/>
                <a:ea typeface="Titillium Web"/>
                <a:cs typeface="Titillium Web"/>
                <a:sym typeface="Titillium Web"/>
              </a:defRPr>
            </a:lvl3pPr>
            <a:lvl4pPr lvl="3" rtl="0">
              <a:spcBef>
                <a:spcPts val="0"/>
              </a:spcBef>
              <a:spcAft>
                <a:spcPts val="0"/>
              </a:spcAft>
              <a:buNone/>
              <a:defRPr>
                <a:solidFill>
                  <a:srgbClr val="FFFFFF"/>
                </a:solidFill>
                <a:latin typeface="Titillium Web"/>
                <a:ea typeface="Titillium Web"/>
                <a:cs typeface="Titillium Web"/>
                <a:sym typeface="Titillium Web"/>
              </a:defRPr>
            </a:lvl4pPr>
            <a:lvl5pPr lvl="4" rtl="0">
              <a:spcBef>
                <a:spcPts val="0"/>
              </a:spcBef>
              <a:spcAft>
                <a:spcPts val="0"/>
              </a:spcAft>
              <a:buNone/>
              <a:defRPr>
                <a:solidFill>
                  <a:srgbClr val="FFFFFF"/>
                </a:solidFill>
                <a:latin typeface="Titillium Web"/>
                <a:ea typeface="Titillium Web"/>
                <a:cs typeface="Titillium Web"/>
                <a:sym typeface="Titillium Web"/>
              </a:defRPr>
            </a:lvl5pPr>
            <a:lvl6pPr lvl="5" rtl="0">
              <a:spcBef>
                <a:spcPts val="0"/>
              </a:spcBef>
              <a:spcAft>
                <a:spcPts val="0"/>
              </a:spcAft>
              <a:buNone/>
              <a:defRPr>
                <a:solidFill>
                  <a:srgbClr val="FFFFFF"/>
                </a:solidFill>
                <a:latin typeface="Titillium Web"/>
                <a:ea typeface="Titillium Web"/>
                <a:cs typeface="Titillium Web"/>
                <a:sym typeface="Titillium Web"/>
              </a:defRPr>
            </a:lvl6pPr>
            <a:lvl7pPr lvl="6" rtl="0">
              <a:spcBef>
                <a:spcPts val="0"/>
              </a:spcBef>
              <a:spcAft>
                <a:spcPts val="0"/>
              </a:spcAft>
              <a:buNone/>
              <a:defRPr>
                <a:solidFill>
                  <a:srgbClr val="FFFFFF"/>
                </a:solidFill>
                <a:latin typeface="Titillium Web"/>
                <a:ea typeface="Titillium Web"/>
                <a:cs typeface="Titillium Web"/>
                <a:sym typeface="Titillium Web"/>
              </a:defRPr>
            </a:lvl7pPr>
            <a:lvl8pPr lvl="7" rtl="0">
              <a:spcBef>
                <a:spcPts val="0"/>
              </a:spcBef>
              <a:spcAft>
                <a:spcPts val="0"/>
              </a:spcAft>
              <a:buNone/>
              <a:defRPr>
                <a:solidFill>
                  <a:srgbClr val="FFFFFF"/>
                </a:solidFill>
                <a:latin typeface="Titillium Web"/>
                <a:ea typeface="Titillium Web"/>
                <a:cs typeface="Titillium Web"/>
                <a:sym typeface="Titillium Web"/>
              </a:defRPr>
            </a:lvl8pPr>
            <a:lvl9pPr lvl="8" rtl="0">
              <a:spcBef>
                <a:spcPts val="0"/>
              </a:spcBef>
              <a:spcAft>
                <a:spcPts val="0"/>
              </a:spcAft>
              <a:buNone/>
              <a:defRPr>
                <a:solidFill>
                  <a:srgbClr val="FFFFFF"/>
                </a:solidFill>
                <a:latin typeface="Titillium Web"/>
                <a:ea typeface="Titillium Web"/>
                <a:cs typeface="Titillium Web"/>
                <a:sym typeface="Titillium Web"/>
              </a:defRPr>
            </a:lvl9pPr>
          </a:lstStyle>
          <a:p>
            <a:endParaRPr/>
          </a:p>
        </p:txBody>
      </p:sp>
      <p:cxnSp>
        <p:nvCxnSpPr>
          <p:cNvPr id="334" name="Google Shape;334;p22"/>
          <p:cNvCxnSpPr/>
          <p:nvPr/>
        </p:nvCxnSpPr>
        <p:spPr>
          <a:xfrm>
            <a:off x="923474" y="773861"/>
            <a:ext cx="938100" cy="0"/>
          </a:xfrm>
          <a:prstGeom prst="straightConnector1">
            <a:avLst/>
          </a:prstGeom>
          <a:noFill/>
          <a:ln w="19050" cap="flat" cmpd="sng">
            <a:solidFill>
              <a:srgbClr val="0066CC"/>
            </a:solidFill>
            <a:prstDash val="solid"/>
            <a:round/>
            <a:headEnd type="none" w="med" len="med"/>
            <a:tailEnd type="none" w="med" len="med"/>
          </a:ln>
        </p:spPr>
      </p:cxnSp>
      <p:sp>
        <p:nvSpPr>
          <p:cNvPr id="335" name="Google Shape;335;p22"/>
          <p:cNvSpPr/>
          <p:nvPr/>
        </p:nvSpPr>
        <p:spPr>
          <a:xfrm>
            <a:off x="5430599" y="2236176"/>
            <a:ext cx="4654075" cy="3623529"/>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6486D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6" name="Google Shape;336;p22"/>
          <p:cNvGrpSpPr/>
          <p:nvPr/>
        </p:nvGrpSpPr>
        <p:grpSpPr>
          <a:xfrm>
            <a:off x="423726" y="464529"/>
            <a:ext cx="354193" cy="335507"/>
            <a:chOff x="2583100" y="2973775"/>
            <a:chExt cx="461550" cy="437200"/>
          </a:xfrm>
        </p:grpSpPr>
        <p:sp>
          <p:nvSpPr>
            <p:cNvPr id="337" name="Google Shape;337;p22"/>
            <p:cNvSpPr/>
            <p:nvPr/>
          </p:nvSpPr>
          <p:spPr>
            <a:xfrm>
              <a:off x="2701225" y="3315975"/>
              <a:ext cx="225300" cy="95000"/>
            </a:xfrm>
            <a:custGeom>
              <a:avLst/>
              <a:gdLst/>
              <a:ahLst/>
              <a:cxnLst/>
              <a:rect l="l" t="t" r="r" b="b"/>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2"/>
            <p:cNvSpPr/>
            <p:nvPr/>
          </p:nvSpPr>
          <p:spPr>
            <a:xfrm>
              <a:off x="2583100" y="2973775"/>
              <a:ext cx="461550" cy="336125"/>
            </a:xfrm>
            <a:custGeom>
              <a:avLst/>
              <a:gdLst/>
              <a:ahLst/>
              <a:cxnLst/>
              <a:rect l="l" t="t" r="r" b="b"/>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AT BIANCO_pag. testo+titolo+sottotitolo 1 1 1 1">
  <p:cSld name="CUSTOM_1_1_1_1_1_1">
    <p:spTree>
      <p:nvGrpSpPr>
        <p:cNvPr id="1" name="Shape 339"/>
        <p:cNvGrpSpPr/>
        <p:nvPr/>
      </p:nvGrpSpPr>
      <p:grpSpPr>
        <a:xfrm>
          <a:off x="0" y="0"/>
          <a:ext cx="0" cy="0"/>
          <a:chOff x="0" y="0"/>
          <a:chExt cx="0" cy="0"/>
        </a:xfrm>
      </p:grpSpPr>
      <p:sp>
        <p:nvSpPr>
          <p:cNvPr id="340" name="Google Shape;340;p23"/>
          <p:cNvSpPr/>
          <p:nvPr/>
        </p:nvSpPr>
        <p:spPr>
          <a:xfrm>
            <a:off x="-5100" y="0"/>
            <a:ext cx="10451100" cy="6755400"/>
          </a:xfrm>
          <a:prstGeom prst="rect">
            <a:avLst/>
          </a:prstGeom>
          <a:gradFill>
            <a:gsLst>
              <a:gs pos="0">
                <a:srgbClr val="78EBFF"/>
              </a:gs>
              <a:gs pos="24000">
                <a:srgbClr val="02BCF5"/>
              </a:gs>
              <a:gs pos="61000">
                <a:srgbClr val="0066CC"/>
              </a:gs>
              <a:gs pos="100000">
                <a:srgbClr val="003290"/>
              </a:gs>
            </a:gsLst>
            <a:lin ang="6600474" scaled="0"/>
          </a:gradFill>
          <a:ln>
            <a:noFill/>
          </a:ln>
        </p:spPr>
        <p:txBody>
          <a:bodyPr spcFirstLastPara="1" wrap="square" lIns="114375" tIns="114375" rIns="114375" bIns="114375" anchor="ctr" anchorCtr="0">
            <a:noAutofit/>
          </a:bodyPr>
          <a:lstStyle/>
          <a:p>
            <a:pPr marL="0" lvl="0" indent="0" algn="l" rtl="0">
              <a:spcBef>
                <a:spcPts val="0"/>
              </a:spcBef>
              <a:spcAft>
                <a:spcPts val="0"/>
              </a:spcAft>
              <a:buNone/>
            </a:pPr>
            <a:endParaRPr/>
          </a:p>
        </p:txBody>
      </p:sp>
      <p:sp>
        <p:nvSpPr>
          <p:cNvPr id="341" name="Google Shape;341;p23"/>
          <p:cNvSpPr/>
          <p:nvPr/>
        </p:nvSpPr>
        <p:spPr>
          <a:xfrm>
            <a:off x="0" y="6726819"/>
            <a:ext cx="10451100" cy="66600"/>
          </a:xfrm>
          <a:prstGeom prst="rect">
            <a:avLst/>
          </a:prstGeom>
          <a:solidFill>
            <a:srgbClr val="006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2" name="Google Shape;342;p23"/>
          <p:cNvGrpSpPr/>
          <p:nvPr/>
        </p:nvGrpSpPr>
        <p:grpSpPr>
          <a:xfrm>
            <a:off x="4479861" y="6968043"/>
            <a:ext cx="1480279" cy="427446"/>
            <a:chOff x="2571116" y="6929148"/>
            <a:chExt cx="1702253" cy="491600"/>
          </a:xfrm>
        </p:grpSpPr>
        <p:pic>
          <p:nvPicPr>
            <p:cNvPr id="343" name="Google Shape;343;p23"/>
            <p:cNvPicPr preferRelativeResize="0"/>
            <p:nvPr/>
          </p:nvPicPr>
          <p:blipFill>
            <a:blip r:embed="rId2">
              <a:alphaModFix/>
            </a:blip>
            <a:stretch>
              <a:fillRect/>
            </a:stretch>
          </p:blipFill>
          <p:spPr>
            <a:xfrm rot="10800000">
              <a:off x="2571116" y="7404533"/>
              <a:ext cx="1702253" cy="16214"/>
            </a:xfrm>
            <a:prstGeom prst="rect">
              <a:avLst/>
            </a:prstGeom>
            <a:noFill/>
            <a:ln>
              <a:noFill/>
            </a:ln>
          </p:spPr>
        </p:pic>
        <p:pic>
          <p:nvPicPr>
            <p:cNvPr id="344" name="Google Shape;344;p23"/>
            <p:cNvPicPr preferRelativeResize="0"/>
            <p:nvPr/>
          </p:nvPicPr>
          <p:blipFill>
            <a:blip r:embed="rId3">
              <a:alphaModFix/>
            </a:blip>
            <a:stretch>
              <a:fillRect/>
            </a:stretch>
          </p:blipFill>
          <p:spPr>
            <a:xfrm>
              <a:off x="3543880" y="6997076"/>
              <a:ext cx="719596" cy="258918"/>
            </a:xfrm>
            <a:prstGeom prst="rect">
              <a:avLst/>
            </a:prstGeom>
            <a:noFill/>
            <a:ln>
              <a:noFill/>
            </a:ln>
          </p:spPr>
        </p:pic>
        <p:pic>
          <p:nvPicPr>
            <p:cNvPr id="345" name="Google Shape;345;p23"/>
            <p:cNvPicPr preferRelativeResize="0"/>
            <p:nvPr/>
          </p:nvPicPr>
          <p:blipFill>
            <a:blip r:embed="rId4">
              <a:alphaModFix/>
            </a:blip>
            <a:stretch>
              <a:fillRect/>
            </a:stretch>
          </p:blipFill>
          <p:spPr>
            <a:xfrm>
              <a:off x="2588950" y="6929148"/>
              <a:ext cx="719590" cy="394775"/>
            </a:xfrm>
            <a:prstGeom prst="rect">
              <a:avLst/>
            </a:prstGeom>
            <a:noFill/>
            <a:ln>
              <a:noFill/>
            </a:ln>
          </p:spPr>
        </p:pic>
      </p:grpSp>
      <p:sp>
        <p:nvSpPr>
          <p:cNvPr id="346" name="Google Shape;346;p23"/>
          <p:cNvSpPr txBox="1"/>
          <p:nvPr/>
        </p:nvSpPr>
        <p:spPr>
          <a:xfrm>
            <a:off x="542486" y="7012552"/>
            <a:ext cx="3062400" cy="3861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1100"/>
              <a:buFont typeface="Arial"/>
              <a:buNone/>
            </a:pPr>
            <a:r>
              <a:rPr lang="it" sz="900" b="1">
                <a:solidFill>
                  <a:srgbClr val="0066CC"/>
                </a:solidFill>
                <a:latin typeface="Titillium Web"/>
                <a:ea typeface="Titillium Web"/>
                <a:cs typeface="Titillium Web"/>
                <a:sym typeface="Titillium Web"/>
              </a:rPr>
              <a:t>Titolo slide - Lorem ipsum dolor sit amet, </a:t>
            </a:r>
            <a:endParaRPr sz="900" b="1">
              <a:solidFill>
                <a:srgbClr val="0066CC"/>
              </a:solidFill>
              <a:latin typeface="Titillium Web"/>
              <a:ea typeface="Titillium Web"/>
              <a:cs typeface="Titillium Web"/>
              <a:sym typeface="Titillium Web"/>
            </a:endParaRPr>
          </a:p>
          <a:p>
            <a:pPr marL="0" lvl="0" indent="0" algn="l" rtl="0">
              <a:lnSpc>
                <a:spcPct val="100000"/>
              </a:lnSpc>
              <a:spcBef>
                <a:spcPts val="0"/>
              </a:spcBef>
              <a:spcAft>
                <a:spcPts val="0"/>
              </a:spcAft>
              <a:buClr>
                <a:srgbClr val="000000"/>
              </a:buClr>
              <a:buSzPts val="1100"/>
              <a:buFont typeface="Arial"/>
              <a:buNone/>
            </a:pPr>
            <a:r>
              <a:rPr lang="it" sz="900" b="1">
                <a:solidFill>
                  <a:srgbClr val="0066CC"/>
                </a:solidFill>
                <a:latin typeface="Titillium Web"/>
                <a:ea typeface="Titillium Web"/>
                <a:cs typeface="Titillium Web"/>
                <a:sym typeface="Titillium Web"/>
              </a:rPr>
              <a:t>consectetur adipisci elit, sed eiusmod tempor </a:t>
            </a:r>
            <a:endParaRPr sz="900" b="1">
              <a:solidFill>
                <a:srgbClr val="0066CC"/>
              </a:solidFill>
              <a:latin typeface="Titillium Web"/>
              <a:ea typeface="Titillium Web"/>
              <a:cs typeface="Titillium Web"/>
              <a:sym typeface="Titillium Web"/>
            </a:endParaRPr>
          </a:p>
          <a:p>
            <a:pPr marL="0" lvl="0" indent="0" algn="l" rtl="0">
              <a:lnSpc>
                <a:spcPct val="100000"/>
              </a:lnSpc>
              <a:spcBef>
                <a:spcPts val="0"/>
              </a:spcBef>
              <a:spcAft>
                <a:spcPts val="0"/>
              </a:spcAft>
              <a:buClr>
                <a:srgbClr val="000000"/>
              </a:buClr>
              <a:buSzPts val="1100"/>
              <a:buFont typeface="Arial"/>
              <a:buNone/>
            </a:pPr>
            <a:r>
              <a:rPr lang="it" sz="900">
                <a:solidFill>
                  <a:srgbClr val="0066CC"/>
                </a:solidFill>
                <a:latin typeface="Titillium Web"/>
                <a:ea typeface="Titillium Web"/>
                <a:cs typeface="Titillium Web"/>
                <a:sym typeface="Titillium Web"/>
              </a:rPr>
              <a:t>Sottotitolo slide -labore et dolore magna aliqua</a:t>
            </a:r>
            <a:endParaRPr sz="900">
              <a:solidFill>
                <a:srgbClr val="0066CC"/>
              </a:solidFill>
              <a:latin typeface="Titillium Web"/>
              <a:ea typeface="Titillium Web"/>
              <a:cs typeface="Titillium Web"/>
              <a:sym typeface="Titillium Web"/>
            </a:endParaRPr>
          </a:p>
        </p:txBody>
      </p:sp>
      <p:sp>
        <p:nvSpPr>
          <p:cNvPr id="347" name="Google Shape;347;p23"/>
          <p:cNvSpPr/>
          <p:nvPr/>
        </p:nvSpPr>
        <p:spPr>
          <a:xfrm>
            <a:off x="8629800" y="6621650"/>
            <a:ext cx="1831500" cy="2598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CCCC"/>
              </a:solidFill>
            </a:endParaRPr>
          </a:p>
        </p:txBody>
      </p:sp>
      <p:sp>
        <p:nvSpPr>
          <p:cNvPr id="348" name="Google Shape;348;p23"/>
          <p:cNvSpPr txBox="1"/>
          <p:nvPr/>
        </p:nvSpPr>
        <p:spPr>
          <a:xfrm>
            <a:off x="8629799" y="6680225"/>
            <a:ext cx="1260000" cy="155100"/>
          </a:xfrm>
          <a:prstGeom prst="rect">
            <a:avLst/>
          </a:prstGeom>
          <a:noFill/>
          <a:ln>
            <a:noFill/>
          </a:ln>
        </p:spPr>
        <p:txBody>
          <a:bodyPr spcFirstLastPara="1" wrap="square" lIns="0" tIns="0" rIns="0" bIns="0" anchor="ctr" anchorCtr="0">
            <a:noAutofit/>
          </a:bodyPr>
          <a:lstStyle/>
          <a:p>
            <a:pPr marL="0" lvl="0" indent="0" algn="r" rtl="0">
              <a:lnSpc>
                <a:spcPct val="90000"/>
              </a:lnSpc>
              <a:spcBef>
                <a:spcPts val="0"/>
              </a:spcBef>
              <a:spcAft>
                <a:spcPts val="0"/>
              </a:spcAft>
              <a:buNone/>
            </a:pPr>
            <a:r>
              <a:rPr lang="it" sz="1000">
                <a:latin typeface="Titillium Web"/>
                <a:ea typeface="Titillium Web"/>
                <a:cs typeface="Titillium Web"/>
                <a:sym typeface="Titillium Web"/>
              </a:rPr>
              <a:t>11 GIUGNO 2020</a:t>
            </a:r>
            <a:endParaRPr sz="1000">
              <a:latin typeface="Titillium Web"/>
              <a:ea typeface="Titillium Web"/>
              <a:cs typeface="Titillium Web"/>
              <a:sym typeface="Titillium Web"/>
            </a:endParaRPr>
          </a:p>
        </p:txBody>
      </p:sp>
      <p:sp>
        <p:nvSpPr>
          <p:cNvPr id="349" name="Google Shape;349;p23"/>
          <p:cNvSpPr txBox="1"/>
          <p:nvPr/>
        </p:nvSpPr>
        <p:spPr>
          <a:xfrm>
            <a:off x="8175966" y="7041078"/>
            <a:ext cx="1713900" cy="371700"/>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it" sz="900" b="1">
                <a:latin typeface="Titillium Web"/>
                <a:ea typeface="Titillium Web"/>
                <a:cs typeface="Titillium Web"/>
                <a:sym typeface="Titillium Web"/>
              </a:rPr>
              <a:t>Dip. / Servizio / Ufficio </a:t>
            </a:r>
            <a:endParaRPr sz="900" b="1">
              <a:latin typeface="Titillium Web"/>
              <a:ea typeface="Titillium Web"/>
              <a:cs typeface="Titillium Web"/>
              <a:sym typeface="Titillium Web"/>
            </a:endParaRPr>
          </a:p>
          <a:p>
            <a:pPr marL="0" lvl="0" indent="0" algn="r" rtl="0">
              <a:lnSpc>
                <a:spcPct val="90000"/>
              </a:lnSpc>
              <a:spcBef>
                <a:spcPts val="0"/>
              </a:spcBef>
              <a:spcAft>
                <a:spcPts val="0"/>
              </a:spcAft>
              <a:buNone/>
            </a:pPr>
            <a:r>
              <a:rPr lang="it" sz="900">
                <a:latin typeface="Titillium Web"/>
                <a:ea typeface="Titillium Web"/>
                <a:cs typeface="Titillium Web"/>
                <a:sym typeface="Titillium Web"/>
              </a:rPr>
              <a:t>Provincia autonoma di Trento</a:t>
            </a:r>
            <a:endParaRPr sz="900">
              <a:latin typeface="Titillium Web"/>
              <a:ea typeface="Titillium Web"/>
              <a:cs typeface="Titillium Web"/>
              <a:sym typeface="Titillium Web"/>
            </a:endParaRPr>
          </a:p>
        </p:txBody>
      </p:sp>
      <p:sp>
        <p:nvSpPr>
          <p:cNvPr id="350" name="Google Shape;350;p23"/>
          <p:cNvSpPr txBox="1">
            <a:spLocks noGrp="1"/>
          </p:cNvSpPr>
          <p:nvPr>
            <p:ph type="subTitle" idx="1"/>
          </p:nvPr>
        </p:nvSpPr>
        <p:spPr>
          <a:xfrm>
            <a:off x="923474" y="450289"/>
            <a:ext cx="9034200" cy="216600"/>
          </a:xfrm>
          <a:prstGeom prst="rect">
            <a:avLst/>
          </a:prstGeom>
        </p:spPr>
        <p:txBody>
          <a:bodyPr spcFirstLastPara="1" wrap="square" lIns="0" tIns="0" rIns="0" bIns="0" anchor="t" anchorCtr="0">
            <a:noAutofit/>
          </a:bodyPr>
          <a:lstStyle>
            <a:lvl1pPr lvl="0" rtl="0">
              <a:spcBef>
                <a:spcPts val="0"/>
              </a:spcBef>
              <a:spcAft>
                <a:spcPts val="0"/>
              </a:spcAft>
              <a:buNone/>
              <a:defRPr sz="1100">
                <a:solidFill>
                  <a:srgbClr val="FFFFFF"/>
                </a:solidFill>
              </a:defRPr>
            </a:lvl1pPr>
            <a:lvl2pPr lvl="1" rtl="0">
              <a:spcBef>
                <a:spcPts val="0"/>
              </a:spcBef>
              <a:spcAft>
                <a:spcPts val="0"/>
              </a:spcAft>
              <a:buNone/>
              <a:defRPr sz="1100">
                <a:solidFill>
                  <a:srgbClr val="FFFFFF"/>
                </a:solidFill>
                <a:latin typeface="Titillium Web"/>
                <a:ea typeface="Titillium Web"/>
                <a:cs typeface="Titillium Web"/>
                <a:sym typeface="Titillium Web"/>
              </a:defRPr>
            </a:lvl2pPr>
            <a:lvl3pPr lvl="2" rtl="0">
              <a:spcBef>
                <a:spcPts val="0"/>
              </a:spcBef>
              <a:spcAft>
                <a:spcPts val="0"/>
              </a:spcAft>
              <a:buNone/>
              <a:defRPr sz="1100">
                <a:solidFill>
                  <a:srgbClr val="FFFFFF"/>
                </a:solidFill>
                <a:latin typeface="Titillium Web"/>
                <a:ea typeface="Titillium Web"/>
                <a:cs typeface="Titillium Web"/>
                <a:sym typeface="Titillium Web"/>
              </a:defRPr>
            </a:lvl3pPr>
            <a:lvl4pPr lvl="3" rtl="0">
              <a:spcBef>
                <a:spcPts val="0"/>
              </a:spcBef>
              <a:spcAft>
                <a:spcPts val="0"/>
              </a:spcAft>
              <a:buNone/>
              <a:defRPr sz="1100">
                <a:solidFill>
                  <a:srgbClr val="FFFFFF"/>
                </a:solidFill>
                <a:latin typeface="Titillium Web"/>
                <a:ea typeface="Titillium Web"/>
                <a:cs typeface="Titillium Web"/>
                <a:sym typeface="Titillium Web"/>
              </a:defRPr>
            </a:lvl4pPr>
            <a:lvl5pPr lvl="4" rtl="0">
              <a:spcBef>
                <a:spcPts val="0"/>
              </a:spcBef>
              <a:spcAft>
                <a:spcPts val="0"/>
              </a:spcAft>
              <a:buNone/>
              <a:defRPr sz="1100">
                <a:solidFill>
                  <a:srgbClr val="FFFFFF"/>
                </a:solidFill>
                <a:latin typeface="Titillium Web"/>
                <a:ea typeface="Titillium Web"/>
                <a:cs typeface="Titillium Web"/>
                <a:sym typeface="Titillium Web"/>
              </a:defRPr>
            </a:lvl5pPr>
            <a:lvl6pPr lvl="5" rtl="0">
              <a:spcBef>
                <a:spcPts val="0"/>
              </a:spcBef>
              <a:spcAft>
                <a:spcPts val="0"/>
              </a:spcAft>
              <a:buNone/>
              <a:defRPr sz="1100">
                <a:solidFill>
                  <a:srgbClr val="FFFFFF"/>
                </a:solidFill>
                <a:latin typeface="Titillium Web"/>
                <a:ea typeface="Titillium Web"/>
                <a:cs typeface="Titillium Web"/>
                <a:sym typeface="Titillium Web"/>
              </a:defRPr>
            </a:lvl6pPr>
            <a:lvl7pPr lvl="6" rtl="0">
              <a:spcBef>
                <a:spcPts val="0"/>
              </a:spcBef>
              <a:spcAft>
                <a:spcPts val="0"/>
              </a:spcAft>
              <a:buNone/>
              <a:defRPr sz="1100">
                <a:solidFill>
                  <a:srgbClr val="FFFFFF"/>
                </a:solidFill>
                <a:latin typeface="Titillium Web"/>
                <a:ea typeface="Titillium Web"/>
                <a:cs typeface="Titillium Web"/>
                <a:sym typeface="Titillium Web"/>
              </a:defRPr>
            </a:lvl7pPr>
            <a:lvl8pPr lvl="7" rtl="0">
              <a:spcBef>
                <a:spcPts val="0"/>
              </a:spcBef>
              <a:spcAft>
                <a:spcPts val="0"/>
              </a:spcAft>
              <a:buNone/>
              <a:defRPr sz="1100">
                <a:solidFill>
                  <a:srgbClr val="FFFFFF"/>
                </a:solidFill>
                <a:latin typeface="Titillium Web"/>
                <a:ea typeface="Titillium Web"/>
                <a:cs typeface="Titillium Web"/>
                <a:sym typeface="Titillium Web"/>
              </a:defRPr>
            </a:lvl8pPr>
            <a:lvl9pPr lvl="8" rtl="0">
              <a:spcBef>
                <a:spcPts val="0"/>
              </a:spcBef>
              <a:spcAft>
                <a:spcPts val="0"/>
              </a:spcAft>
              <a:buNone/>
              <a:defRPr sz="1100">
                <a:solidFill>
                  <a:srgbClr val="FFFFFF"/>
                </a:solidFill>
                <a:latin typeface="Titillium Web"/>
                <a:ea typeface="Titillium Web"/>
                <a:cs typeface="Titillium Web"/>
                <a:sym typeface="Titillium Web"/>
              </a:defRPr>
            </a:lvl9pPr>
          </a:lstStyle>
          <a:p>
            <a:endParaRPr/>
          </a:p>
        </p:txBody>
      </p:sp>
      <p:sp>
        <p:nvSpPr>
          <p:cNvPr id="351" name="Google Shape;351;p23"/>
          <p:cNvSpPr txBox="1">
            <a:spLocks noGrp="1"/>
          </p:cNvSpPr>
          <p:nvPr>
            <p:ph type="title"/>
          </p:nvPr>
        </p:nvSpPr>
        <p:spPr>
          <a:xfrm>
            <a:off x="923475" y="1268800"/>
            <a:ext cx="5417700" cy="949200"/>
          </a:xfrm>
          <a:prstGeom prst="rect">
            <a:avLst/>
          </a:prstGeom>
        </p:spPr>
        <p:txBody>
          <a:bodyPr spcFirstLastPara="1" wrap="square" lIns="0" tIns="0" rIns="0" bIns="0" anchor="t" anchorCtr="0">
            <a:noAutofit/>
          </a:bodyPr>
          <a:lstStyle>
            <a:lvl1pPr lvl="0" rtl="0">
              <a:lnSpc>
                <a:spcPct val="80000"/>
              </a:lnSpc>
              <a:spcBef>
                <a:spcPts val="0"/>
              </a:spcBef>
              <a:spcAft>
                <a:spcPts val="0"/>
              </a:spcAft>
              <a:buNone/>
              <a:defRPr>
                <a:solidFill>
                  <a:srgbClr val="FFFFFF"/>
                </a:solidFill>
              </a:defRPr>
            </a:lvl1pPr>
            <a:lvl2pPr lvl="1" rtl="0">
              <a:lnSpc>
                <a:spcPct val="80000"/>
              </a:lnSpc>
              <a:spcBef>
                <a:spcPts val="0"/>
              </a:spcBef>
              <a:spcAft>
                <a:spcPts val="0"/>
              </a:spcAft>
              <a:buNone/>
              <a:defRPr>
                <a:solidFill>
                  <a:srgbClr val="FFFFFF"/>
                </a:solidFill>
                <a:latin typeface="Titillium Web SemiBold"/>
                <a:ea typeface="Titillium Web SemiBold"/>
                <a:cs typeface="Titillium Web SemiBold"/>
                <a:sym typeface="Titillium Web SemiBold"/>
              </a:defRPr>
            </a:lvl2pPr>
            <a:lvl3pPr lvl="2" rtl="0">
              <a:lnSpc>
                <a:spcPct val="80000"/>
              </a:lnSpc>
              <a:spcBef>
                <a:spcPts val="0"/>
              </a:spcBef>
              <a:spcAft>
                <a:spcPts val="0"/>
              </a:spcAft>
              <a:buNone/>
              <a:defRPr>
                <a:solidFill>
                  <a:srgbClr val="FFFFFF"/>
                </a:solidFill>
                <a:latin typeface="Titillium Web SemiBold"/>
                <a:ea typeface="Titillium Web SemiBold"/>
                <a:cs typeface="Titillium Web SemiBold"/>
                <a:sym typeface="Titillium Web SemiBold"/>
              </a:defRPr>
            </a:lvl3pPr>
            <a:lvl4pPr lvl="3" rtl="0">
              <a:lnSpc>
                <a:spcPct val="80000"/>
              </a:lnSpc>
              <a:spcBef>
                <a:spcPts val="0"/>
              </a:spcBef>
              <a:spcAft>
                <a:spcPts val="0"/>
              </a:spcAft>
              <a:buNone/>
              <a:defRPr>
                <a:solidFill>
                  <a:srgbClr val="FFFFFF"/>
                </a:solidFill>
                <a:latin typeface="Titillium Web SemiBold"/>
                <a:ea typeface="Titillium Web SemiBold"/>
                <a:cs typeface="Titillium Web SemiBold"/>
                <a:sym typeface="Titillium Web SemiBold"/>
              </a:defRPr>
            </a:lvl4pPr>
            <a:lvl5pPr lvl="4" rtl="0">
              <a:lnSpc>
                <a:spcPct val="80000"/>
              </a:lnSpc>
              <a:spcBef>
                <a:spcPts val="0"/>
              </a:spcBef>
              <a:spcAft>
                <a:spcPts val="0"/>
              </a:spcAft>
              <a:buNone/>
              <a:defRPr>
                <a:solidFill>
                  <a:srgbClr val="FFFFFF"/>
                </a:solidFill>
                <a:latin typeface="Titillium Web SemiBold"/>
                <a:ea typeface="Titillium Web SemiBold"/>
                <a:cs typeface="Titillium Web SemiBold"/>
                <a:sym typeface="Titillium Web SemiBold"/>
              </a:defRPr>
            </a:lvl5pPr>
            <a:lvl6pPr lvl="5" rtl="0">
              <a:lnSpc>
                <a:spcPct val="80000"/>
              </a:lnSpc>
              <a:spcBef>
                <a:spcPts val="0"/>
              </a:spcBef>
              <a:spcAft>
                <a:spcPts val="0"/>
              </a:spcAft>
              <a:buNone/>
              <a:defRPr>
                <a:solidFill>
                  <a:srgbClr val="FFFFFF"/>
                </a:solidFill>
                <a:latin typeface="Titillium Web SemiBold"/>
                <a:ea typeface="Titillium Web SemiBold"/>
                <a:cs typeface="Titillium Web SemiBold"/>
                <a:sym typeface="Titillium Web SemiBold"/>
              </a:defRPr>
            </a:lvl6pPr>
            <a:lvl7pPr lvl="6" rtl="0">
              <a:lnSpc>
                <a:spcPct val="80000"/>
              </a:lnSpc>
              <a:spcBef>
                <a:spcPts val="0"/>
              </a:spcBef>
              <a:spcAft>
                <a:spcPts val="0"/>
              </a:spcAft>
              <a:buNone/>
              <a:defRPr>
                <a:solidFill>
                  <a:srgbClr val="FFFFFF"/>
                </a:solidFill>
                <a:latin typeface="Titillium Web SemiBold"/>
                <a:ea typeface="Titillium Web SemiBold"/>
                <a:cs typeface="Titillium Web SemiBold"/>
                <a:sym typeface="Titillium Web SemiBold"/>
              </a:defRPr>
            </a:lvl7pPr>
            <a:lvl8pPr lvl="7" rtl="0">
              <a:lnSpc>
                <a:spcPct val="80000"/>
              </a:lnSpc>
              <a:spcBef>
                <a:spcPts val="0"/>
              </a:spcBef>
              <a:spcAft>
                <a:spcPts val="0"/>
              </a:spcAft>
              <a:buNone/>
              <a:defRPr>
                <a:solidFill>
                  <a:srgbClr val="FFFFFF"/>
                </a:solidFill>
                <a:latin typeface="Titillium Web SemiBold"/>
                <a:ea typeface="Titillium Web SemiBold"/>
                <a:cs typeface="Titillium Web SemiBold"/>
                <a:sym typeface="Titillium Web SemiBold"/>
              </a:defRPr>
            </a:lvl8pPr>
            <a:lvl9pPr lvl="8" rtl="0">
              <a:lnSpc>
                <a:spcPct val="80000"/>
              </a:lnSpc>
              <a:spcBef>
                <a:spcPts val="0"/>
              </a:spcBef>
              <a:spcAft>
                <a:spcPts val="0"/>
              </a:spcAft>
              <a:buNone/>
              <a:defRPr>
                <a:solidFill>
                  <a:srgbClr val="FFFFFF"/>
                </a:solidFill>
                <a:latin typeface="Titillium Web SemiBold"/>
                <a:ea typeface="Titillium Web SemiBold"/>
                <a:cs typeface="Titillium Web SemiBold"/>
                <a:sym typeface="Titillium Web SemiBold"/>
              </a:defRPr>
            </a:lvl9pPr>
          </a:lstStyle>
          <a:p>
            <a:endParaRPr/>
          </a:p>
        </p:txBody>
      </p:sp>
      <p:sp>
        <p:nvSpPr>
          <p:cNvPr id="352" name="Google Shape;352;p23"/>
          <p:cNvSpPr txBox="1">
            <a:spLocks noGrp="1"/>
          </p:cNvSpPr>
          <p:nvPr>
            <p:ph type="subTitle" idx="2"/>
          </p:nvPr>
        </p:nvSpPr>
        <p:spPr>
          <a:xfrm>
            <a:off x="923475" y="2189200"/>
            <a:ext cx="3556500" cy="303300"/>
          </a:xfrm>
          <a:prstGeom prst="rect">
            <a:avLst/>
          </a:prstGeom>
        </p:spPr>
        <p:txBody>
          <a:bodyPr spcFirstLastPara="1" wrap="square" lIns="0" tIns="0" rIns="0" bIns="0" anchor="t" anchorCtr="0">
            <a:noAutofit/>
          </a:bodyPr>
          <a:lstStyle>
            <a:lvl1pPr lvl="0" rtl="0">
              <a:spcBef>
                <a:spcPts val="0"/>
              </a:spcBef>
              <a:spcAft>
                <a:spcPts val="0"/>
              </a:spcAft>
              <a:buNone/>
              <a:defRPr sz="15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sp>
        <p:nvSpPr>
          <p:cNvPr id="353" name="Google Shape;353;p23"/>
          <p:cNvSpPr txBox="1">
            <a:spLocks noGrp="1"/>
          </p:cNvSpPr>
          <p:nvPr>
            <p:ph type="subTitle" idx="3"/>
          </p:nvPr>
        </p:nvSpPr>
        <p:spPr>
          <a:xfrm>
            <a:off x="923475" y="3132474"/>
            <a:ext cx="9347400" cy="3118200"/>
          </a:xfrm>
          <a:prstGeom prst="rect">
            <a:avLst/>
          </a:prstGeom>
        </p:spPr>
        <p:txBody>
          <a:bodyPr spcFirstLastPara="1" wrap="square" lIns="0" tIns="0" rIns="0" bIns="0" anchor="t" anchorCtr="0">
            <a:noAutofit/>
          </a:bodyPr>
          <a:lstStyle>
            <a:lvl1pPr lvl="0" rtl="0">
              <a:spcBef>
                <a:spcPts val="0"/>
              </a:spcBef>
              <a:spcAft>
                <a:spcPts val="0"/>
              </a:spcAft>
              <a:buNone/>
              <a:defRPr sz="1200">
                <a:solidFill>
                  <a:srgbClr val="FFFFFF"/>
                </a:solidFill>
                <a:latin typeface="Titillium Web"/>
                <a:ea typeface="Titillium Web"/>
                <a:cs typeface="Titillium Web"/>
                <a:sym typeface="Titillium Web"/>
              </a:defRPr>
            </a:lvl1pPr>
            <a:lvl2pPr lvl="1" rtl="0">
              <a:spcBef>
                <a:spcPts val="0"/>
              </a:spcBef>
              <a:spcAft>
                <a:spcPts val="0"/>
              </a:spcAft>
              <a:buNone/>
              <a:defRPr>
                <a:solidFill>
                  <a:srgbClr val="FFFFFF"/>
                </a:solidFill>
                <a:latin typeface="Titillium Web"/>
                <a:ea typeface="Titillium Web"/>
                <a:cs typeface="Titillium Web"/>
                <a:sym typeface="Titillium Web"/>
              </a:defRPr>
            </a:lvl2pPr>
            <a:lvl3pPr lvl="2" rtl="0">
              <a:spcBef>
                <a:spcPts val="0"/>
              </a:spcBef>
              <a:spcAft>
                <a:spcPts val="0"/>
              </a:spcAft>
              <a:buNone/>
              <a:defRPr>
                <a:solidFill>
                  <a:srgbClr val="FFFFFF"/>
                </a:solidFill>
                <a:latin typeface="Titillium Web"/>
                <a:ea typeface="Titillium Web"/>
                <a:cs typeface="Titillium Web"/>
                <a:sym typeface="Titillium Web"/>
              </a:defRPr>
            </a:lvl3pPr>
            <a:lvl4pPr lvl="3" rtl="0">
              <a:spcBef>
                <a:spcPts val="0"/>
              </a:spcBef>
              <a:spcAft>
                <a:spcPts val="0"/>
              </a:spcAft>
              <a:buNone/>
              <a:defRPr>
                <a:solidFill>
                  <a:srgbClr val="FFFFFF"/>
                </a:solidFill>
                <a:latin typeface="Titillium Web"/>
                <a:ea typeface="Titillium Web"/>
                <a:cs typeface="Titillium Web"/>
                <a:sym typeface="Titillium Web"/>
              </a:defRPr>
            </a:lvl4pPr>
            <a:lvl5pPr lvl="4" rtl="0">
              <a:spcBef>
                <a:spcPts val="0"/>
              </a:spcBef>
              <a:spcAft>
                <a:spcPts val="0"/>
              </a:spcAft>
              <a:buNone/>
              <a:defRPr>
                <a:solidFill>
                  <a:srgbClr val="FFFFFF"/>
                </a:solidFill>
                <a:latin typeface="Titillium Web"/>
                <a:ea typeface="Titillium Web"/>
                <a:cs typeface="Titillium Web"/>
                <a:sym typeface="Titillium Web"/>
              </a:defRPr>
            </a:lvl5pPr>
            <a:lvl6pPr lvl="5" rtl="0">
              <a:spcBef>
                <a:spcPts val="0"/>
              </a:spcBef>
              <a:spcAft>
                <a:spcPts val="0"/>
              </a:spcAft>
              <a:buNone/>
              <a:defRPr>
                <a:solidFill>
                  <a:srgbClr val="FFFFFF"/>
                </a:solidFill>
                <a:latin typeface="Titillium Web"/>
                <a:ea typeface="Titillium Web"/>
                <a:cs typeface="Titillium Web"/>
                <a:sym typeface="Titillium Web"/>
              </a:defRPr>
            </a:lvl6pPr>
            <a:lvl7pPr lvl="6" rtl="0">
              <a:spcBef>
                <a:spcPts val="0"/>
              </a:spcBef>
              <a:spcAft>
                <a:spcPts val="0"/>
              </a:spcAft>
              <a:buNone/>
              <a:defRPr>
                <a:solidFill>
                  <a:srgbClr val="FFFFFF"/>
                </a:solidFill>
                <a:latin typeface="Titillium Web"/>
                <a:ea typeface="Titillium Web"/>
                <a:cs typeface="Titillium Web"/>
                <a:sym typeface="Titillium Web"/>
              </a:defRPr>
            </a:lvl7pPr>
            <a:lvl8pPr lvl="7" rtl="0">
              <a:spcBef>
                <a:spcPts val="0"/>
              </a:spcBef>
              <a:spcAft>
                <a:spcPts val="0"/>
              </a:spcAft>
              <a:buNone/>
              <a:defRPr>
                <a:solidFill>
                  <a:srgbClr val="FFFFFF"/>
                </a:solidFill>
                <a:latin typeface="Titillium Web"/>
                <a:ea typeface="Titillium Web"/>
                <a:cs typeface="Titillium Web"/>
                <a:sym typeface="Titillium Web"/>
              </a:defRPr>
            </a:lvl8pPr>
            <a:lvl9pPr lvl="8" rtl="0">
              <a:spcBef>
                <a:spcPts val="0"/>
              </a:spcBef>
              <a:spcAft>
                <a:spcPts val="0"/>
              </a:spcAft>
              <a:buNone/>
              <a:defRPr>
                <a:solidFill>
                  <a:srgbClr val="FFFFFF"/>
                </a:solidFill>
                <a:latin typeface="Titillium Web"/>
                <a:ea typeface="Titillium Web"/>
                <a:cs typeface="Titillium Web"/>
                <a:sym typeface="Titillium Web"/>
              </a:defRPr>
            </a:lvl9pPr>
          </a:lstStyle>
          <a:p>
            <a:endParaRPr/>
          </a:p>
        </p:txBody>
      </p:sp>
      <p:cxnSp>
        <p:nvCxnSpPr>
          <p:cNvPr id="354" name="Google Shape;354;p23"/>
          <p:cNvCxnSpPr/>
          <p:nvPr/>
        </p:nvCxnSpPr>
        <p:spPr>
          <a:xfrm>
            <a:off x="923474" y="773861"/>
            <a:ext cx="938100" cy="0"/>
          </a:xfrm>
          <a:prstGeom prst="straightConnector1">
            <a:avLst/>
          </a:prstGeom>
          <a:noFill/>
          <a:ln w="19050" cap="flat" cmpd="sng">
            <a:solidFill>
              <a:srgbClr val="0066CC"/>
            </a:solidFill>
            <a:prstDash val="solid"/>
            <a:round/>
            <a:headEnd type="none" w="med" len="med"/>
            <a:tailEnd type="none" w="med" len="med"/>
          </a:ln>
        </p:spPr>
      </p:cxnSp>
      <p:sp>
        <p:nvSpPr>
          <p:cNvPr id="355" name="Google Shape;355;p23"/>
          <p:cNvSpPr/>
          <p:nvPr/>
        </p:nvSpPr>
        <p:spPr>
          <a:xfrm>
            <a:off x="5430599" y="2236176"/>
            <a:ext cx="4654075" cy="3623529"/>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6486D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6" name="Google Shape;356;p23"/>
          <p:cNvGrpSpPr/>
          <p:nvPr/>
        </p:nvGrpSpPr>
        <p:grpSpPr>
          <a:xfrm>
            <a:off x="423726" y="464529"/>
            <a:ext cx="354193" cy="335507"/>
            <a:chOff x="2583100" y="2973775"/>
            <a:chExt cx="461550" cy="437200"/>
          </a:xfrm>
        </p:grpSpPr>
        <p:sp>
          <p:nvSpPr>
            <p:cNvPr id="357" name="Google Shape;357;p23"/>
            <p:cNvSpPr/>
            <p:nvPr/>
          </p:nvSpPr>
          <p:spPr>
            <a:xfrm>
              <a:off x="2701225" y="3315975"/>
              <a:ext cx="225300" cy="95000"/>
            </a:xfrm>
            <a:custGeom>
              <a:avLst/>
              <a:gdLst/>
              <a:ahLst/>
              <a:cxnLst/>
              <a:rect l="l" t="t" r="r" b="b"/>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a:off x="2583100" y="2973775"/>
              <a:ext cx="461550" cy="336125"/>
            </a:xfrm>
            <a:custGeom>
              <a:avLst/>
              <a:gdLst/>
              <a:ahLst/>
              <a:cxnLst/>
              <a:rect l="l" t="t" r="r" b="b"/>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AT BLU_desktop">
  <p:cSld name="CUSTOM_6_1">
    <p:bg>
      <p:bgPr>
        <a:noFill/>
        <a:effectLst/>
      </p:bgPr>
    </p:bg>
    <p:spTree>
      <p:nvGrpSpPr>
        <p:cNvPr id="1" name="Shape 359"/>
        <p:cNvGrpSpPr/>
        <p:nvPr/>
      </p:nvGrpSpPr>
      <p:grpSpPr>
        <a:xfrm>
          <a:off x="0" y="0"/>
          <a:ext cx="0" cy="0"/>
          <a:chOff x="0" y="0"/>
          <a:chExt cx="0" cy="0"/>
        </a:xfrm>
      </p:grpSpPr>
      <p:sp>
        <p:nvSpPr>
          <p:cNvPr id="360" name="Google Shape;360;p24"/>
          <p:cNvSpPr/>
          <p:nvPr/>
        </p:nvSpPr>
        <p:spPr>
          <a:xfrm>
            <a:off x="-5100" y="0"/>
            <a:ext cx="10451100" cy="7560000"/>
          </a:xfrm>
          <a:prstGeom prst="rect">
            <a:avLst/>
          </a:prstGeom>
          <a:gradFill>
            <a:gsLst>
              <a:gs pos="0">
                <a:srgbClr val="78EBFF"/>
              </a:gs>
              <a:gs pos="24000">
                <a:srgbClr val="02BCF5"/>
              </a:gs>
              <a:gs pos="61000">
                <a:srgbClr val="0066CC"/>
              </a:gs>
              <a:gs pos="100000">
                <a:srgbClr val="003290"/>
              </a:gs>
            </a:gsLst>
            <a:lin ang="6600474" scaled="0"/>
          </a:gradFill>
          <a:ln>
            <a:noFill/>
          </a:ln>
        </p:spPr>
        <p:txBody>
          <a:bodyPr spcFirstLastPara="1" wrap="square" lIns="114375" tIns="114375" rIns="114375" bIns="114375" anchor="ctr" anchorCtr="0">
            <a:noAutofit/>
          </a:bodyPr>
          <a:lstStyle/>
          <a:p>
            <a:pPr marL="0" lvl="0" indent="0" algn="l" rtl="0">
              <a:spcBef>
                <a:spcPts val="0"/>
              </a:spcBef>
              <a:spcAft>
                <a:spcPts val="0"/>
              </a:spcAft>
              <a:buNone/>
            </a:pPr>
            <a:endParaRPr/>
          </a:p>
        </p:txBody>
      </p:sp>
      <p:cxnSp>
        <p:nvCxnSpPr>
          <p:cNvPr id="361" name="Google Shape;361;p24"/>
          <p:cNvCxnSpPr/>
          <p:nvPr/>
        </p:nvCxnSpPr>
        <p:spPr>
          <a:xfrm>
            <a:off x="542050" y="7062750"/>
            <a:ext cx="7795800" cy="0"/>
          </a:xfrm>
          <a:prstGeom prst="straightConnector1">
            <a:avLst/>
          </a:prstGeom>
          <a:noFill/>
          <a:ln w="9525" cap="flat" cmpd="sng">
            <a:solidFill>
              <a:srgbClr val="FFFFFF"/>
            </a:solidFill>
            <a:prstDash val="solid"/>
            <a:round/>
            <a:headEnd type="none" w="med" len="med"/>
            <a:tailEnd type="none" w="med" len="med"/>
          </a:ln>
        </p:spPr>
      </p:cxnSp>
      <p:pic>
        <p:nvPicPr>
          <p:cNvPr id="362" name="Google Shape;362;p24"/>
          <p:cNvPicPr preferRelativeResize="0"/>
          <p:nvPr/>
        </p:nvPicPr>
        <p:blipFill>
          <a:blip r:embed="rId2">
            <a:alphaModFix/>
          </a:blip>
          <a:stretch>
            <a:fillRect/>
          </a:stretch>
        </p:blipFill>
        <p:spPr>
          <a:xfrm>
            <a:off x="9357500" y="7034217"/>
            <a:ext cx="632502" cy="208515"/>
          </a:xfrm>
          <a:prstGeom prst="rect">
            <a:avLst/>
          </a:prstGeom>
          <a:noFill/>
          <a:ln>
            <a:noFill/>
          </a:ln>
        </p:spPr>
      </p:pic>
      <p:pic>
        <p:nvPicPr>
          <p:cNvPr id="363" name="Google Shape;363;p24"/>
          <p:cNvPicPr preferRelativeResize="0"/>
          <p:nvPr/>
        </p:nvPicPr>
        <p:blipFill rotWithShape="1">
          <a:blip r:embed="rId3">
            <a:alphaModFix/>
          </a:blip>
          <a:srcRect l="-4460" t="-9437" b="-7507"/>
          <a:stretch/>
        </p:blipFill>
        <p:spPr>
          <a:xfrm>
            <a:off x="8488304" y="6908672"/>
            <a:ext cx="741203" cy="439601"/>
          </a:xfrm>
          <a:prstGeom prst="rect">
            <a:avLst/>
          </a:prstGeom>
          <a:noFill/>
          <a:ln>
            <a:noFill/>
          </a:ln>
        </p:spPr>
      </p:pic>
    </p:spTree>
  </p:cSld>
  <p:clrMapOvr>
    <a:masterClrMapping/>
  </p:clrMapOvr>
  <p:extLst>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6293">
          <p15:clr>
            <a:srgbClr val="FA7B17"/>
          </p15:clr>
        </p15:guide>
        <p15:guide id="2" orient="horz" pos="4592">
          <p15:clr>
            <a:srgbClr val="FA7B17"/>
          </p15:clr>
        </p15:guide>
        <p15:guide id="3" pos="340">
          <p15:clr>
            <a:srgbClr val="FA7B17"/>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AT BIANCO_pag.titolo e due colonne">
  <p:cSld name="TITLE_AND_TWO_COLUMNS_1">
    <p:bg>
      <p:bgPr>
        <a:solidFill>
          <a:srgbClr val="FFFFFF"/>
        </a:solidFill>
        <a:effectLst/>
      </p:bgPr>
    </p:bg>
    <p:spTree>
      <p:nvGrpSpPr>
        <p:cNvPr id="1" name="Shape 364"/>
        <p:cNvGrpSpPr/>
        <p:nvPr/>
      </p:nvGrpSpPr>
      <p:grpSpPr>
        <a:xfrm>
          <a:off x="0" y="0"/>
          <a:ext cx="0" cy="0"/>
          <a:chOff x="0" y="0"/>
          <a:chExt cx="0" cy="0"/>
        </a:xfrm>
      </p:grpSpPr>
      <p:sp>
        <p:nvSpPr>
          <p:cNvPr id="365" name="Google Shape;365;p25"/>
          <p:cNvSpPr/>
          <p:nvPr/>
        </p:nvSpPr>
        <p:spPr>
          <a:xfrm>
            <a:off x="1800" y="0"/>
            <a:ext cx="4726800" cy="7560000"/>
          </a:xfrm>
          <a:prstGeom prst="rect">
            <a:avLst/>
          </a:prstGeom>
          <a:gradFill>
            <a:gsLst>
              <a:gs pos="0">
                <a:srgbClr val="78EBFF"/>
              </a:gs>
              <a:gs pos="24000">
                <a:srgbClr val="02BCF5"/>
              </a:gs>
              <a:gs pos="61000">
                <a:srgbClr val="0066CC"/>
              </a:gs>
              <a:gs pos="100000">
                <a:srgbClr val="003290"/>
              </a:gs>
            </a:gsLst>
            <a:lin ang="6600474" scaled="0"/>
          </a:gradFill>
          <a:ln>
            <a:noFill/>
          </a:ln>
        </p:spPr>
        <p:txBody>
          <a:bodyPr spcFirstLastPara="1" wrap="square" lIns="114375" tIns="114375" rIns="114375" bIns="114375" anchor="ctr" anchorCtr="0">
            <a:noAutofit/>
          </a:bodyPr>
          <a:lstStyle/>
          <a:p>
            <a:pPr marL="0" lvl="0" indent="0" algn="l" rtl="0">
              <a:spcBef>
                <a:spcPts val="0"/>
              </a:spcBef>
              <a:spcAft>
                <a:spcPts val="0"/>
              </a:spcAft>
              <a:buNone/>
            </a:pPr>
            <a:endParaRPr/>
          </a:p>
        </p:txBody>
      </p:sp>
      <p:sp>
        <p:nvSpPr>
          <p:cNvPr id="366" name="Google Shape;366;p25"/>
          <p:cNvSpPr txBox="1">
            <a:spLocks noGrp="1"/>
          </p:cNvSpPr>
          <p:nvPr>
            <p:ph type="subTitle" idx="1"/>
          </p:nvPr>
        </p:nvSpPr>
        <p:spPr>
          <a:xfrm>
            <a:off x="5144025" y="1290213"/>
            <a:ext cx="4915800" cy="5903100"/>
          </a:xfrm>
          <a:prstGeom prst="rect">
            <a:avLst/>
          </a:prstGeom>
        </p:spPr>
        <p:txBody>
          <a:bodyPr spcFirstLastPara="1" wrap="square" lIns="0" tIns="0" rIns="0" bIns="0" anchor="t" anchorCtr="0">
            <a:noAutofit/>
          </a:bodyPr>
          <a:lstStyle>
            <a:lvl1pPr lvl="0" rtl="0">
              <a:spcBef>
                <a:spcPts val="0"/>
              </a:spcBef>
              <a:spcAft>
                <a:spcPts val="0"/>
              </a:spcAft>
              <a:buNone/>
              <a:defRPr sz="1200">
                <a:solidFill>
                  <a:srgbClr val="000000"/>
                </a:solidFill>
                <a:latin typeface="Titillium Web"/>
                <a:ea typeface="Titillium Web"/>
                <a:cs typeface="Titillium Web"/>
                <a:sym typeface="Titillium Web"/>
              </a:defRPr>
            </a:lvl1pPr>
            <a:lvl2pPr lvl="1" rtl="0">
              <a:spcBef>
                <a:spcPts val="0"/>
              </a:spcBef>
              <a:spcAft>
                <a:spcPts val="0"/>
              </a:spcAft>
              <a:buNone/>
              <a:defRPr>
                <a:solidFill>
                  <a:srgbClr val="000000"/>
                </a:solidFill>
                <a:latin typeface="Titillium Web"/>
                <a:ea typeface="Titillium Web"/>
                <a:cs typeface="Titillium Web"/>
                <a:sym typeface="Titillium Web"/>
              </a:defRPr>
            </a:lvl2pPr>
            <a:lvl3pPr lvl="2" rtl="0">
              <a:spcBef>
                <a:spcPts val="0"/>
              </a:spcBef>
              <a:spcAft>
                <a:spcPts val="0"/>
              </a:spcAft>
              <a:buNone/>
              <a:defRPr>
                <a:solidFill>
                  <a:srgbClr val="000000"/>
                </a:solidFill>
                <a:latin typeface="Titillium Web"/>
                <a:ea typeface="Titillium Web"/>
                <a:cs typeface="Titillium Web"/>
                <a:sym typeface="Titillium Web"/>
              </a:defRPr>
            </a:lvl3pPr>
            <a:lvl4pPr lvl="3" rtl="0">
              <a:spcBef>
                <a:spcPts val="0"/>
              </a:spcBef>
              <a:spcAft>
                <a:spcPts val="0"/>
              </a:spcAft>
              <a:buNone/>
              <a:defRPr>
                <a:solidFill>
                  <a:srgbClr val="000000"/>
                </a:solidFill>
                <a:latin typeface="Titillium Web"/>
                <a:ea typeface="Titillium Web"/>
                <a:cs typeface="Titillium Web"/>
                <a:sym typeface="Titillium Web"/>
              </a:defRPr>
            </a:lvl4pPr>
            <a:lvl5pPr lvl="4" rtl="0">
              <a:spcBef>
                <a:spcPts val="0"/>
              </a:spcBef>
              <a:spcAft>
                <a:spcPts val="0"/>
              </a:spcAft>
              <a:buNone/>
              <a:defRPr>
                <a:solidFill>
                  <a:srgbClr val="000000"/>
                </a:solidFill>
                <a:latin typeface="Titillium Web"/>
                <a:ea typeface="Titillium Web"/>
                <a:cs typeface="Titillium Web"/>
                <a:sym typeface="Titillium Web"/>
              </a:defRPr>
            </a:lvl5pPr>
            <a:lvl6pPr lvl="5" rtl="0">
              <a:spcBef>
                <a:spcPts val="0"/>
              </a:spcBef>
              <a:spcAft>
                <a:spcPts val="0"/>
              </a:spcAft>
              <a:buNone/>
              <a:defRPr>
                <a:solidFill>
                  <a:srgbClr val="000000"/>
                </a:solidFill>
                <a:latin typeface="Titillium Web"/>
                <a:ea typeface="Titillium Web"/>
                <a:cs typeface="Titillium Web"/>
                <a:sym typeface="Titillium Web"/>
              </a:defRPr>
            </a:lvl6pPr>
            <a:lvl7pPr lvl="6" rtl="0">
              <a:spcBef>
                <a:spcPts val="0"/>
              </a:spcBef>
              <a:spcAft>
                <a:spcPts val="0"/>
              </a:spcAft>
              <a:buNone/>
              <a:defRPr>
                <a:solidFill>
                  <a:srgbClr val="000000"/>
                </a:solidFill>
                <a:latin typeface="Titillium Web"/>
                <a:ea typeface="Titillium Web"/>
                <a:cs typeface="Titillium Web"/>
                <a:sym typeface="Titillium Web"/>
              </a:defRPr>
            </a:lvl7pPr>
            <a:lvl8pPr lvl="7" rtl="0">
              <a:spcBef>
                <a:spcPts val="0"/>
              </a:spcBef>
              <a:spcAft>
                <a:spcPts val="0"/>
              </a:spcAft>
              <a:buNone/>
              <a:defRPr>
                <a:solidFill>
                  <a:srgbClr val="000000"/>
                </a:solidFill>
                <a:latin typeface="Titillium Web"/>
                <a:ea typeface="Titillium Web"/>
                <a:cs typeface="Titillium Web"/>
                <a:sym typeface="Titillium Web"/>
              </a:defRPr>
            </a:lvl8pPr>
            <a:lvl9pPr lvl="8" rtl="0">
              <a:spcBef>
                <a:spcPts val="0"/>
              </a:spcBef>
              <a:spcAft>
                <a:spcPts val="0"/>
              </a:spcAft>
              <a:buNone/>
              <a:defRPr>
                <a:solidFill>
                  <a:srgbClr val="000000"/>
                </a:solidFill>
                <a:latin typeface="Titillium Web"/>
                <a:ea typeface="Titillium Web"/>
                <a:cs typeface="Titillium Web"/>
                <a:sym typeface="Titillium Web"/>
              </a:defRPr>
            </a:lvl9pPr>
          </a:lstStyle>
          <a:p>
            <a:endParaRPr/>
          </a:p>
        </p:txBody>
      </p:sp>
      <p:sp>
        <p:nvSpPr>
          <p:cNvPr id="367" name="Google Shape;367;p25"/>
          <p:cNvSpPr txBox="1">
            <a:spLocks noGrp="1"/>
          </p:cNvSpPr>
          <p:nvPr>
            <p:ph type="subTitle" idx="2"/>
          </p:nvPr>
        </p:nvSpPr>
        <p:spPr>
          <a:xfrm>
            <a:off x="546299" y="457450"/>
            <a:ext cx="3818400" cy="216600"/>
          </a:xfrm>
          <a:prstGeom prst="rect">
            <a:avLst/>
          </a:prstGeom>
        </p:spPr>
        <p:txBody>
          <a:bodyPr spcFirstLastPara="1" wrap="square" lIns="0" tIns="0" rIns="0" bIns="0" anchor="t" anchorCtr="0">
            <a:noAutofit/>
          </a:bodyPr>
          <a:lstStyle>
            <a:lvl1pPr lvl="0" rtl="0">
              <a:spcBef>
                <a:spcPts val="0"/>
              </a:spcBef>
              <a:spcAft>
                <a:spcPts val="0"/>
              </a:spcAft>
              <a:buNone/>
              <a:defRPr sz="1100">
                <a:solidFill>
                  <a:srgbClr val="0066CC"/>
                </a:solidFill>
              </a:defRPr>
            </a:lvl1pPr>
            <a:lvl2pPr lvl="1" rtl="0">
              <a:spcBef>
                <a:spcPts val="0"/>
              </a:spcBef>
              <a:spcAft>
                <a:spcPts val="0"/>
              </a:spcAft>
              <a:buNone/>
              <a:defRPr sz="1100">
                <a:solidFill>
                  <a:srgbClr val="FFFFFF"/>
                </a:solidFill>
                <a:latin typeface="Titillium Web"/>
                <a:ea typeface="Titillium Web"/>
                <a:cs typeface="Titillium Web"/>
                <a:sym typeface="Titillium Web"/>
              </a:defRPr>
            </a:lvl2pPr>
            <a:lvl3pPr lvl="2" rtl="0">
              <a:spcBef>
                <a:spcPts val="0"/>
              </a:spcBef>
              <a:spcAft>
                <a:spcPts val="0"/>
              </a:spcAft>
              <a:buNone/>
              <a:defRPr sz="1100">
                <a:solidFill>
                  <a:srgbClr val="FFFFFF"/>
                </a:solidFill>
                <a:latin typeface="Titillium Web"/>
                <a:ea typeface="Titillium Web"/>
                <a:cs typeface="Titillium Web"/>
                <a:sym typeface="Titillium Web"/>
              </a:defRPr>
            </a:lvl3pPr>
            <a:lvl4pPr lvl="3" rtl="0">
              <a:spcBef>
                <a:spcPts val="0"/>
              </a:spcBef>
              <a:spcAft>
                <a:spcPts val="0"/>
              </a:spcAft>
              <a:buNone/>
              <a:defRPr sz="1100">
                <a:solidFill>
                  <a:srgbClr val="FFFFFF"/>
                </a:solidFill>
                <a:latin typeface="Titillium Web"/>
                <a:ea typeface="Titillium Web"/>
                <a:cs typeface="Titillium Web"/>
                <a:sym typeface="Titillium Web"/>
              </a:defRPr>
            </a:lvl4pPr>
            <a:lvl5pPr lvl="4" rtl="0">
              <a:spcBef>
                <a:spcPts val="0"/>
              </a:spcBef>
              <a:spcAft>
                <a:spcPts val="0"/>
              </a:spcAft>
              <a:buNone/>
              <a:defRPr sz="1100">
                <a:solidFill>
                  <a:srgbClr val="FFFFFF"/>
                </a:solidFill>
                <a:latin typeface="Titillium Web"/>
                <a:ea typeface="Titillium Web"/>
                <a:cs typeface="Titillium Web"/>
                <a:sym typeface="Titillium Web"/>
              </a:defRPr>
            </a:lvl5pPr>
            <a:lvl6pPr lvl="5" rtl="0">
              <a:spcBef>
                <a:spcPts val="0"/>
              </a:spcBef>
              <a:spcAft>
                <a:spcPts val="0"/>
              </a:spcAft>
              <a:buNone/>
              <a:defRPr sz="1100">
                <a:solidFill>
                  <a:srgbClr val="FFFFFF"/>
                </a:solidFill>
                <a:latin typeface="Titillium Web"/>
                <a:ea typeface="Titillium Web"/>
                <a:cs typeface="Titillium Web"/>
                <a:sym typeface="Titillium Web"/>
              </a:defRPr>
            </a:lvl6pPr>
            <a:lvl7pPr lvl="6" rtl="0">
              <a:spcBef>
                <a:spcPts val="0"/>
              </a:spcBef>
              <a:spcAft>
                <a:spcPts val="0"/>
              </a:spcAft>
              <a:buNone/>
              <a:defRPr sz="1100">
                <a:solidFill>
                  <a:srgbClr val="FFFFFF"/>
                </a:solidFill>
                <a:latin typeface="Titillium Web"/>
                <a:ea typeface="Titillium Web"/>
                <a:cs typeface="Titillium Web"/>
                <a:sym typeface="Titillium Web"/>
              </a:defRPr>
            </a:lvl7pPr>
            <a:lvl8pPr lvl="7" rtl="0">
              <a:spcBef>
                <a:spcPts val="0"/>
              </a:spcBef>
              <a:spcAft>
                <a:spcPts val="0"/>
              </a:spcAft>
              <a:buNone/>
              <a:defRPr sz="1100">
                <a:solidFill>
                  <a:srgbClr val="FFFFFF"/>
                </a:solidFill>
                <a:latin typeface="Titillium Web"/>
                <a:ea typeface="Titillium Web"/>
                <a:cs typeface="Titillium Web"/>
                <a:sym typeface="Titillium Web"/>
              </a:defRPr>
            </a:lvl8pPr>
            <a:lvl9pPr lvl="8" rtl="0">
              <a:spcBef>
                <a:spcPts val="0"/>
              </a:spcBef>
              <a:spcAft>
                <a:spcPts val="0"/>
              </a:spcAft>
              <a:buNone/>
              <a:defRPr sz="1100">
                <a:solidFill>
                  <a:srgbClr val="FFFFFF"/>
                </a:solidFill>
                <a:latin typeface="Titillium Web"/>
                <a:ea typeface="Titillium Web"/>
                <a:cs typeface="Titillium Web"/>
                <a:sym typeface="Titillium Web"/>
              </a:defRPr>
            </a:lvl9pPr>
          </a:lstStyle>
          <a:p>
            <a:endParaRPr/>
          </a:p>
        </p:txBody>
      </p:sp>
      <p:sp>
        <p:nvSpPr>
          <p:cNvPr id="368" name="Google Shape;368;p25"/>
          <p:cNvSpPr txBox="1">
            <a:spLocks noGrp="1"/>
          </p:cNvSpPr>
          <p:nvPr>
            <p:ph type="title"/>
          </p:nvPr>
        </p:nvSpPr>
        <p:spPr>
          <a:xfrm>
            <a:off x="546300" y="1275950"/>
            <a:ext cx="3847200" cy="949200"/>
          </a:xfrm>
          <a:prstGeom prst="rect">
            <a:avLst/>
          </a:prstGeom>
        </p:spPr>
        <p:txBody>
          <a:bodyPr spcFirstLastPara="1" wrap="square" lIns="0" tIns="0" rIns="0" bIns="0" anchor="t" anchorCtr="0">
            <a:noAutofit/>
          </a:bodyPr>
          <a:lstStyle>
            <a:lvl1pPr lvl="0" rtl="0">
              <a:lnSpc>
                <a:spcPct val="80000"/>
              </a:lnSpc>
              <a:spcBef>
                <a:spcPts val="0"/>
              </a:spcBef>
              <a:spcAft>
                <a:spcPts val="0"/>
              </a:spcAft>
              <a:buNone/>
              <a:defRPr>
                <a:solidFill>
                  <a:srgbClr val="FFFFFF"/>
                </a:solidFill>
              </a:defRPr>
            </a:lvl1pPr>
            <a:lvl2pPr lvl="1" rtl="0">
              <a:lnSpc>
                <a:spcPct val="80000"/>
              </a:lnSpc>
              <a:spcBef>
                <a:spcPts val="0"/>
              </a:spcBef>
              <a:spcAft>
                <a:spcPts val="0"/>
              </a:spcAft>
              <a:buNone/>
              <a:defRPr>
                <a:solidFill>
                  <a:srgbClr val="FFFFFF"/>
                </a:solidFill>
                <a:latin typeface="Titillium Web SemiBold"/>
                <a:ea typeface="Titillium Web SemiBold"/>
                <a:cs typeface="Titillium Web SemiBold"/>
                <a:sym typeface="Titillium Web SemiBold"/>
              </a:defRPr>
            </a:lvl2pPr>
            <a:lvl3pPr lvl="2" rtl="0">
              <a:lnSpc>
                <a:spcPct val="80000"/>
              </a:lnSpc>
              <a:spcBef>
                <a:spcPts val="0"/>
              </a:spcBef>
              <a:spcAft>
                <a:spcPts val="0"/>
              </a:spcAft>
              <a:buNone/>
              <a:defRPr>
                <a:solidFill>
                  <a:srgbClr val="FFFFFF"/>
                </a:solidFill>
                <a:latin typeface="Titillium Web SemiBold"/>
                <a:ea typeface="Titillium Web SemiBold"/>
                <a:cs typeface="Titillium Web SemiBold"/>
                <a:sym typeface="Titillium Web SemiBold"/>
              </a:defRPr>
            </a:lvl3pPr>
            <a:lvl4pPr lvl="3" rtl="0">
              <a:lnSpc>
                <a:spcPct val="80000"/>
              </a:lnSpc>
              <a:spcBef>
                <a:spcPts val="0"/>
              </a:spcBef>
              <a:spcAft>
                <a:spcPts val="0"/>
              </a:spcAft>
              <a:buNone/>
              <a:defRPr>
                <a:solidFill>
                  <a:srgbClr val="FFFFFF"/>
                </a:solidFill>
                <a:latin typeface="Titillium Web SemiBold"/>
                <a:ea typeface="Titillium Web SemiBold"/>
                <a:cs typeface="Titillium Web SemiBold"/>
                <a:sym typeface="Titillium Web SemiBold"/>
              </a:defRPr>
            </a:lvl4pPr>
            <a:lvl5pPr lvl="4" rtl="0">
              <a:lnSpc>
                <a:spcPct val="80000"/>
              </a:lnSpc>
              <a:spcBef>
                <a:spcPts val="0"/>
              </a:spcBef>
              <a:spcAft>
                <a:spcPts val="0"/>
              </a:spcAft>
              <a:buNone/>
              <a:defRPr>
                <a:solidFill>
                  <a:srgbClr val="FFFFFF"/>
                </a:solidFill>
                <a:latin typeface="Titillium Web SemiBold"/>
                <a:ea typeface="Titillium Web SemiBold"/>
                <a:cs typeface="Titillium Web SemiBold"/>
                <a:sym typeface="Titillium Web SemiBold"/>
              </a:defRPr>
            </a:lvl5pPr>
            <a:lvl6pPr lvl="5" rtl="0">
              <a:lnSpc>
                <a:spcPct val="80000"/>
              </a:lnSpc>
              <a:spcBef>
                <a:spcPts val="0"/>
              </a:spcBef>
              <a:spcAft>
                <a:spcPts val="0"/>
              </a:spcAft>
              <a:buNone/>
              <a:defRPr>
                <a:solidFill>
                  <a:srgbClr val="FFFFFF"/>
                </a:solidFill>
                <a:latin typeface="Titillium Web SemiBold"/>
                <a:ea typeface="Titillium Web SemiBold"/>
                <a:cs typeface="Titillium Web SemiBold"/>
                <a:sym typeface="Titillium Web SemiBold"/>
              </a:defRPr>
            </a:lvl6pPr>
            <a:lvl7pPr lvl="6" rtl="0">
              <a:lnSpc>
                <a:spcPct val="80000"/>
              </a:lnSpc>
              <a:spcBef>
                <a:spcPts val="0"/>
              </a:spcBef>
              <a:spcAft>
                <a:spcPts val="0"/>
              </a:spcAft>
              <a:buNone/>
              <a:defRPr>
                <a:solidFill>
                  <a:srgbClr val="FFFFFF"/>
                </a:solidFill>
                <a:latin typeface="Titillium Web SemiBold"/>
                <a:ea typeface="Titillium Web SemiBold"/>
                <a:cs typeface="Titillium Web SemiBold"/>
                <a:sym typeface="Titillium Web SemiBold"/>
              </a:defRPr>
            </a:lvl7pPr>
            <a:lvl8pPr lvl="7" rtl="0">
              <a:lnSpc>
                <a:spcPct val="80000"/>
              </a:lnSpc>
              <a:spcBef>
                <a:spcPts val="0"/>
              </a:spcBef>
              <a:spcAft>
                <a:spcPts val="0"/>
              </a:spcAft>
              <a:buNone/>
              <a:defRPr>
                <a:solidFill>
                  <a:srgbClr val="FFFFFF"/>
                </a:solidFill>
                <a:latin typeface="Titillium Web SemiBold"/>
                <a:ea typeface="Titillium Web SemiBold"/>
                <a:cs typeface="Titillium Web SemiBold"/>
                <a:sym typeface="Titillium Web SemiBold"/>
              </a:defRPr>
            </a:lvl8pPr>
            <a:lvl9pPr lvl="8" rtl="0">
              <a:lnSpc>
                <a:spcPct val="80000"/>
              </a:lnSpc>
              <a:spcBef>
                <a:spcPts val="0"/>
              </a:spcBef>
              <a:spcAft>
                <a:spcPts val="0"/>
              </a:spcAft>
              <a:buNone/>
              <a:defRPr>
                <a:solidFill>
                  <a:srgbClr val="FFFFFF"/>
                </a:solidFill>
                <a:latin typeface="Titillium Web SemiBold"/>
                <a:ea typeface="Titillium Web SemiBold"/>
                <a:cs typeface="Titillium Web SemiBold"/>
                <a:sym typeface="Titillium Web SemiBold"/>
              </a:defRPr>
            </a:lvl9pPr>
          </a:lstStyle>
          <a:p>
            <a:endParaRPr/>
          </a:p>
        </p:txBody>
      </p:sp>
      <p:sp>
        <p:nvSpPr>
          <p:cNvPr id="369" name="Google Shape;369;p25"/>
          <p:cNvSpPr txBox="1">
            <a:spLocks noGrp="1"/>
          </p:cNvSpPr>
          <p:nvPr>
            <p:ph type="subTitle" idx="3"/>
          </p:nvPr>
        </p:nvSpPr>
        <p:spPr>
          <a:xfrm>
            <a:off x="546300" y="3110750"/>
            <a:ext cx="3284700" cy="303300"/>
          </a:xfrm>
          <a:prstGeom prst="rect">
            <a:avLst/>
          </a:prstGeom>
        </p:spPr>
        <p:txBody>
          <a:bodyPr spcFirstLastPara="1" wrap="square" lIns="0" tIns="0" rIns="0" bIns="0" anchor="t" anchorCtr="0">
            <a:noAutofit/>
          </a:bodyPr>
          <a:lstStyle>
            <a:lvl1pPr lvl="0" rtl="0">
              <a:spcBef>
                <a:spcPts val="0"/>
              </a:spcBef>
              <a:spcAft>
                <a:spcPts val="0"/>
              </a:spcAft>
              <a:buNone/>
              <a:defRPr sz="15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cxnSp>
        <p:nvCxnSpPr>
          <p:cNvPr id="370" name="Google Shape;370;p25"/>
          <p:cNvCxnSpPr/>
          <p:nvPr/>
        </p:nvCxnSpPr>
        <p:spPr>
          <a:xfrm>
            <a:off x="546299" y="781011"/>
            <a:ext cx="938100" cy="0"/>
          </a:xfrm>
          <a:prstGeom prst="straightConnector1">
            <a:avLst/>
          </a:prstGeom>
          <a:noFill/>
          <a:ln w="19050" cap="flat" cmpd="sng">
            <a:solidFill>
              <a:srgbClr val="0066CC"/>
            </a:solidFill>
            <a:prstDash val="solid"/>
            <a:round/>
            <a:headEnd type="none" w="med" len="med"/>
            <a:tailEnd type="none" w="med" len="med"/>
          </a:ln>
        </p:spPr>
      </p:cxnSp>
      <p:pic>
        <p:nvPicPr>
          <p:cNvPr id="371" name="Google Shape;371;p25"/>
          <p:cNvPicPr preferRelativeResize="0"/>
          <p:nvPr/>
        </p:nvPicPr>
        <p:blipFill>
          <a:blip r:embed="rId2">
            <a:alphaModFix/>
          </a:blip>
          <a:stretch>
            <a:fillRect/>
          </a:stretch>
        </p:blipFill>
        <p:spPr>
          <a:xfrm>
            <a:off x="1404172" y="7034217"/>
            <a:ext cx="632502" cy="208515"/>
          </a:xfrm>
          <a:prstGeom prst="rect">
            <a:avLst/>
          </a:prstGeom>
          <a:noFill/>
          <a:ln>
            <a:noFill/>
          </a:ln>
        </p:spPr>
      </p:pic>
      <p:pic>
        <p:nvPicPr>
          <p:cNvPr id="372" name="Google Shape;372;p25"/>
          <p:cNvPicPr preferRelativeResize="0"/>
          <p:nvPr/>
        </p:nvPicPr>
        <p:blipFill rotWithShape="1">
          <a:blip r:embed="rId3">
            <a:alphaModFix/>
          </a:blip>
          <a:srcRect l="-4460" t="-9437" b="-7507"/>
          <a:stretch/>
        </p:blipFill>
        <p:spPr>
          <a:xfrm>
            <a:off x="542108" y="6908672"/>
            <a:ext cx="741203" cy="439601"/>
          </a:xfrm>
          <a:prstGeom prst="rect">
            <a:avLst/>
          </a:prstGeom>
          <a:noFill/>
          <a:ln>
            <a:noFill/>
          </a:ln>
        </p:spPr>
      </p:pic>
    </p:spTree>
  </p:cSld>
  <p:clrMapOvr>
    <a:masterClrMapping/>
  </p:clrMapOvr>
  <p:extLst>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340">
          <p15:clr>
            <a:srgbClr val="FA7B17"/>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t icone">
  <p:cSld name="MAIN_POINT_1_1_1_1">
    <p:bg>
      <p:bgPr>
        <a:gradFill>
          <a:gsLst>
            <a:gs pos="0">
              <a:srgbClr val="78EBFF"/>
            </a:gs>
            <a:gs pos="24000">
              <a:srgbClr val="02BCF5"/>
            </a:gs>
            <a:gs pos="61000">
              <a:srgbClr val="0066CC"/>
            </a:gs>
            <a:gs pos="100000">
              <a:srgbClr val="003290"/>
            </a:gs>
          </a:gsLst>
          <a:lin ang="6600474" scaled="0"/>
        </a:gradFill>
        <a:effectLst/>
      </p:bgPr>
    </p:bg>
    <p:spTree>
      <p:nvGrpSpPr>
        <p:cNvPr id="1" name="Shape 373"/>
        <p:cNvGrpSpPr/>
        <p:nvPr/>
      </p:nvGrpSpPr>
      <p:grpSpPr>
        <a:xfrm>
          <a:off x="0" y="0"/>
          <a:ext cx="0" cy="0"/>
          <a:chOff x="0" y="0"/>
          <a:chExt cx="0" cy="0"/>
        </a:xfrm>
      </p:grpSpPr>
      <p:sp>
        <p:nvSpPr>
          <p:cNvPr id="374" name="Google Shape;374;p26"/>
          <p:cNvSpPr/>
          <p:nvPr/>
        </p:nvSpPr>
        <p:spPr>
          <a:xfrm>
            <a:off x="554975" y="1718388"/>
            <a:ext cx="372300" cy="363000"/>
          </a:xfrm>
          <a:custGeom>
            <a:avLst/>
            <a:gdLst/>
            <a:ahLst/>
            <a:cxnLst/>
            <a:rect l="l" t="t" r="r" b="b"/>
            <a:pathLst>
              <a:path w="120000" h="120000" extrusionOk="0">
                <a:moveTo>
                  <a:pt x="119227" y="58164"/>
                </a:moveTo>
                <a:lnTo>
                  <a:pt x="98164" y="37101"/>
                </a:lnTo>
                <a:lnTo>
                  <a:pt x="98164" y="8212"/>
                </a:lnTo>
                <a:cubicBezTo>
                  <a:pt x="98164" y="6570"/>
                  <a:pt x="97101" y="5507"/>
                  <a:pt x="95458" y="5507"/>
                </a:cubicBezTo>
                <a:lnTo>
                  <a:pt x="79130" y="5507"/>
                </a:lnTo>
                <a:cubicBezTo>
                  <a:pt x="77487" y="5507"/>
                  <a:pt x="76328" y="6570"/>
                  <a:pt x="76328" y="8212"/>
                </a:cubicBezTo>
                <a:lnTo>
                  <a:pt x="76328" y="15265"/>
                </a:lnTo>
                <a:lnTo>
                  <a:pt x="61932" y="869"/>
                </a:lnTo>
                <a:cubicBezTo>
                  <a:pt x="61352" y="289"/>
                  <a:pt x="60869" y="0"/>
                  <a:pt x="60000" y="0"/>
                </a:cubicBezTo>
                <a:cubicBezTo>
                  <a:pt x="59227" y="0"/>
                  <a:pt x="58647" y="289"/>
                  <a:pt x="58067" y="869"/>
                </a:cubicBezTo>
                <a:lnTo>
                  <a:pt x="869" y="58164"/>
                </a:lnTo>
                <a:cubicBezTo>
                  <a:pt x="289" y="58647"/>
                  <a:pt x="0" y="59227"/>
                  <a:pt x="0" y="60000"/>
                </a:cubicBezTo>
                <a:cubicBezTo>
                  <a:pt x="0" y="61642"/>
                  <a:pt x="1159" y="62801"/>
                  <a:pt x="2705" y="62801"/>
                </a:cubicBezTo>
                <a:cubicBezTo>
                  <a:pt x="3574" y="62801"/>
                  <a:pt x="4154" y="62512"/>
                  <a:pt x="4637" y="61932"/>
                </a:cubicBezTo>
                <a:lnTo>
                  <a:pt x="16425" y="50241"/>
                </a:lnTo>
                <a:lnTo>
                  <a:pt x="16425" y="117294"/>
                </a:lnTo>
                <a:cubicBezTo>
                  <a:pt x="16425" y="118937"/>
                  <a:pt x="17487" y="120000"/>
                  <a:pt x="19130" y="120000"/>
                </a:cubicBezTo>
                <a:lnTo>
                  <a:pt x="100869" y="120000"/>
                </a:lnTo>
                <a:cubicBezTo>
                  <a:pt x="102512" y="120000"/>
                  <a:pt x="103671" y="118937"/>
                  <a:pt x="103671" y="117294"/>
                </a:cubicBezTo>
                <a:lnTo>
                  <a:pt x="103671" y="50241"/>
                </a:lnTo>
                <a:lnTo>
                  <a:pt x="115362" y="61932"/>
                </a:lnTo>
                <a:cubicBezTo>
                  <a:pt x="115942" y="62512"/>
                  <a:pt x="116425" y="62801"/>
                  <a:pt x="117294" y="62801"/>
                </a:cubicBezTo>
                <a:cubicBezTo>
                  <a:pt x="118937" y="62801"/>
                  <a:pt x="120000" y="61642"/>
                  <a:pt x="120000" y="60000"/>
                </a:cubicBezTo>
                <a:cubicBezTo>
                  <a:pt x="120000" y="59227"/>
                  <a:pt x="119710" y="58647"/>
                  <a:pt x="119227" y="58164"/>
                </a:cubicBezTo>
                <a:close/>
                <a:moveTo>
                  <a:pt x="81835" y="10917"/>
                </a:moveTo>
                <a:lnTo>
                  <a:pt x="92753" y="10917"/>
                </a:lnTo>
                <a:lnTo>
                  <a:pt x="92753" y="31690"/>
                </a:lnTo>
                <a:lnTo>
                  <a:pt x="81835" y="20772"/>
                </a:lnTo>
                <a:lnTo>
                  <a:pt x="81835" y="10917"/>
                </a:lnTo>
                <a:close/>
                <a:moveTo>
                  <a:pt x="43671" y="114589"/>
                </a:moveTo>
                <a:lnTo>
                  <a:pt x="21835" y="114589"/>
                </a:lnTo>
                <a:lnTo>
                  <a:pt x="21835" y="109082"/>
                </a:lnTo>
                <a:lnTo>
                  <a:pt x="43671" y="109082"/>
                </a:lnTo>
                <a:lnTo>
                  <a:pt x="43671" y="114589"/>
                </a:lnTo>
                <a:close/>
                <a:moveTo>
                  <a:pt x="70917" y="114589"/>
                </a:moveTo>
                <a:lnTo>
                  <a:pt x="49082" y="114589"/>
                </a:lnTo>
                <a:lnTo>
                  <a:pt x="49082" y="70917"/>
                </a:lnTo>
                <a:lnTo>
                  <a:pt x="70917" y="70917"/>
                </a:lnTo>
                <a:lnTo>
                  <a:pt x="70917" y="114589"/>
                </a:lnTo>
                <a:close/>
                <a:moveTo>
                  <a:pt x="98164" y="114589"/>
                </a:moveTo>
                <a:lnTo>
                  <a:pt x="76328" y="114589"/>
                </a:lnTo>
                <a:lnTo>
                  <a:pt x="76328" y="109082"/>
                </a:lnTo>
                <a:lnTo>
                  <a:pt x="98164" y="109082"/>
                </a:lnTo>
                <a:lnTo>
                  <a:pt x="98164" y="114589"/>
                </a:lnTo>
                <a:close/>
                <a:moveTo>
                  <a:pt x="98164" y="103671"/>
                </a:moveTo>
                <a:lnTo>
                  <a:pt x="76328" y="103671"/>
                </a:lnTo>
                <a:lnTo>
                  <a:pt x="76328" y="68212"/>
                </a:lnTo>
                <a:cubicBezTo>
                  <a:pt x="76328" y="66570"/>
                  <a:pt x="75265" y="65507"/>
                  <a:pt x="73623" y="65507"/>
                </a:cubicBezTo>
                <a:lnTo>
                  <a:pt x="46376" y="65507"/>
                </a:lnTo>
                <a:cubicBezTo>
                  <a:pt x="44734" y="65507"/>
                  <a:pt x="43671" y="66570"/>
                  <a:pt x="43671" y="68212"/>
                </a:cubicBezTo>
                <a:lnTo>
                  <a:pt x="43671" y="103671"/>
                </a:lnTo>
                <a:lnTo>
                  <a:pt x="21835" y="103671"/>
                </a:lnTo>
                <a:lnTo>
                  <a:pt x="21835" y="44734"/>
                </a:lnTo>
                <a:lnTo>
                  <a:pt x="60000" y="6570"/>
                </a:lnTo>
                <a:lnTo>
                  <a:pt x="98164" y="44734"/>
                </a:lnTo>
                <a:lnTo>
                  <a:pt x="98164" y="103671"/>
                </a:lnTo>
                <a:close/>
                <a:moveTo>
                  <a:pt x="62705" y="98164"/>
                </a:moveTo>
                <a:cubicBezTo>
                  <a:pt x="64347" y="98164"/>
                  <a:pt x="65507" y="97101"/>
                  <a:pt x="65507" y="95458"/>
                </a:cubicBezTo>
                <a:cubicBezTo>
                  <a:pt x="65507" y="93816"/>
                  <a:pt x="64347" y="92753"/>
                  <a:pt x="62705" y="92753"/>
                </a:cubicBezTo>
                <a:cubicBezTo>
                  <a:pt x="61062" y="92753"/>
                  <a:pt x="60000" y="93816"/>
                  <a:pt x="60000" y="95458"/>
                </a:cubicBezTo>
                <a:cubicBezTo>
                  <a:pt x="60000" y="97101"/>
                  <a:pt x="61062" y="98164"/>
                  <a:pt x="62705" y="9816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375;p26"/>
          <p:cNvSpPr/>
          <p:nvPr/>
        </p:nvSpPr>
        <p:spPr>
          <a:xfrm>
            <a:off x="1251121" y="1718388"/>
            <a:ext cx="363000" cy="363000"/>
          </a:xfrm>
          <a:custGeom>
            <a:avLst/>
            <a:gdLst/>
            <a:ahLst/>
            <a:cxnLst/>
            <a:rect l="l" t="t" r="r" b="b"/>
            <a:pathLst>
              <a:path w="120000" h="120000" extrusionOk="0">
                <a:moveTo>
                  <a:pt x="100869" y="57294"/>
                </a:moveTo>
                <a:cubicBezTo>
                  <a:pt x="99227" y="57294"/>
                  <a:pt x="98164" y="58357"/>
                  <a:pt x="98164" y="60000"/>
                </a:cubicBezTo>
                <a:cubicBezTo>
                  <a:pt x="98164" y="61642"/>
                  <a:pt x="99227" y="62801"/>
                  <a:pt x="100869" y="62801"/>
                </a:cubicBezTo>
                <a:cubicBezTo>
                  <a:pt x="102512" y="62801"/>
                  <a:pt x="103574" y="61642"/>
                  <a:pt x="103574" y="60000"/>
                </a:cubicBezTo>
                <a:cubicBezTo>
                  <a:pt x="103574" y="58357"/>
                  <a:pt x="102512" y="57294"/>
                  <a:pt x="100869" y="57294"/>
                </a:cubicBezTo>
                <a:close/>
                <a:moveTo>
                  <a:pt x="40869" y="93043"/>
                </a:moveTo>
                <a:cubicBezTo>
                  <a:pt x="39516" y="92173"/>
                  <a:pt x="37874" y="92753"/>
                  <a:pt x="37101" y="94106"/>
                </a:cubicBezTo>
                <a:cubicBezTo>
                  <a:pt x="36231" y="95458"/>
                  <a:pt x="36811" y="97101"/>
                  <a:pt x="38164" y="97971"/>
                </a:cubicBezTo>
                <a:cubicBezTo>
                  <a:pt x="39516" y="98743"/>
                  <a:pt x="41159" y="98164"/>
                  <a:pt x="42028" y="96811"/>
                </a:cubicBezTo>
                <a:cubicBezTo>
                  <a:pt x="42512" y="95458"/>
                  <a:pt x="42222" y="93816"/>
                  <a:pt x="40869" y="93043"/>
                </a:cubicBezTo>
                <a:close/>
                <a:moveTo>
                  <a:pt x="23188" y="78067"/>
                </a:moveTo>
                <a:cubicBezTo>
                  <a:pt x="21835" y="78840"/>
                  <a:pt x="21545" y="80483"/>
                  <a:pt x="22028" y="81835"/>
                </a:cubicBezTo>
                <a:cubicBezTo>
                  <a:pt x="22898" y="83188"/>
                  <a:pt x="24541" y="83478"/>
                  <a:pt x="25893" y="82898"/>
                </a:cubicBezTo>
                <a:cubicBezTo>
                  <a:pt x="27246" y="82125"/>
                  <a:pt x="27536" y="80483"/>
                  <a:pt x="26956" y="79130"/>
                </a:cubicBezTo>
                <a:cubicBezTo>
                  <a:pt x="26183" y="77777"/>
                  <a:pt x="24541" y="77487"/>
                  <a:pt x="23188" y="78067"/>
                </a:cubicBezTo>
                <a:close/>
                <a:moveTo>
                  <a:pt x="38164" y="22125"/>
                </a:moveTo>
                <a:cubicBezTo>
                  <a:pt x="36811" y="22995"/>
                  <a:pt x="36521" y="24541"/>
                  <a:pt x="37101" y="25990"/>
                </a:cubicBezTo>
                <a:cubicBezTo>
                  <a:pt x="37874" y="27342"/>
                  <a:pt x="39516" y="27536"/>
                  <a:pt x="40869" y="27053"/>
                </a:cubicBezTo>
                <a:cubicBezTo>
                  <a:pt x="42222" y="26183"/>
                  <a:pt x="42512" y="24541"/>
                  <a:pt x="42028" y="23188"/>
                </a:cubicBezTo>
                <a:cubicBezTo>
                  <a:pt x="41159" y="21835"/>
                  <a:pt x="39516" y="21545"/>
                  <a:pt x="38164" y="22125"/>
                </a:cubicBezTo>
                <a:close/>
                <a:moveTo>
                  <a:pt x="19033" y="57294"/>
                </a:moveTo>
                <a:cubicBezTo>
                  <a:pt x="17487" y="57294"/>
                  <a:pt x="16328" y="58357"/>
                  <a:pt x="16328" y="60000"/>
                </a:cubicBezTo>
                <a:cubicBezTo>
                  <a:pt x="16328" y="61642"/>
                  <a:pt x="17487" y="62801"/>
                  <a:pt x="19033" y="62801"/>
                </a:cubicBezTo>
                <a:cubicBezTo>
                  <a:pt x="20676" y="62801"/>
                  <a:pt x="21835" y="61642"/>
                  <a:pt x="21835" y="60000"/>
                </a:cubicBezTo>
                <a:cubicBezTo>
                  <a:pt x="21835" y="58357"/>
                  <a:pt x="20676" y="57294"/>
                  <a:pt x="19033" y="57294"/>
                </a:cubicBezTo>
                <a:close/>
                <a:moveTo>
                  <a:pt x="79033" y="27053"/>
                </a:moveTo>
                <a:cubicBezTo>
                  <a:pt x="80386" y="27826"/>
                  <a:pt x="82028" y="27342"/>
                  <a:pt x="82898" y="25990"/>
                </a:cubicBezTo>
                <a:cubicBezTo>
                  <a:pt x="83671" y="24541"/>
                  <a:pt x="83188" y="22995"/>
                  <a:pt x="81835" y="22125"/>
                </a:cubicBezTo>
                <a:cubicBezTo>
                  <a:pt x="80386" y="21352"/>
                  <a:pt x="78840" y="21835"/>
                  <a:pt x="77971" y="23188"/>
                </a:cubicBezTo>
                <a:cubicBezTo>
                  <a:pt x="77391" y="24541"/>
                  <a:pt x="77681" y="26183"/>
                  <a:pt x="79033" y="27053"/>
                </a:cubicBezTo>
                <a:close/>
                <a:moveTo>
                  <a:pt x="25893" y="37101"/>
                </a:moveTo>
                <a:cubicBezTo>
                  <a:pt x="24541" y="36328"/>
                  <a:pt x="22898" y="36811"/>
                  <a:pt x="22028" y="38260"/>
                </a:cubicBezTo>
                <a:cubicBezTo>
                  <a:pt x="21256" y="39613"/>
                  <a:pt x="21835" y="41256"/>
                  <a:pt x="23188" y="42028"/>
                </a:cubicBezTo>
                <a:cubicBezTo>
                  <a:pt x="24541" y="42898"/>
                  <a:pt x="26183" y="42318"/>
                  <a:pt x="26956" y="40966"/>
                </a:cubicBezTo>
                <a:cubicBezTo>
                  <a:pt x="27826" y="39613"/>
                  <a:pt x="27246" y="37971"/>
                  <a:pt x="25893" y="37101"/>
                </a:cubicBezTo>
                <a:close/>
                <a:moveTo>
                  <a:pt x="96811" y="78067"/>
                </a:moveTo>
                <a:cubicBezTo>
                  <a:pt x="95458" y="77198"/>
                  <a:pt x="93816" y="77777"/>
                  <a:pt x="92946" y="79130"/>
                </a:cubicBezTo>
                <a:cubicBezTo>
                  <a:pt x="92173" y="80483"/>
                  <a:pt x="92657" y="82125"/>
                  <a:pt x="94106" y="82898"/>
                </a:cubicBezTo>
                <a:cubicBezTo>
                  <a:pt x="95458" y="83768"/>
                  <a:pt x="97101" y="83188"/>
                  <a:pt x="97874" y="81835"/>
                </a:cubicBezTo>
                <a:cubicBezTo>
                  <a:pt x="98454" y="80483"/>
                  <a:pt x="98164" y="78840"/>
                  <a:pt x="96811" y="78067"/>
                </a:cubicBezTo>
                <a:close/>
                <a:moveTo>
                  <a:pt x="60000" y="98164"/>
                </a:moveTo>
                <a:cubicBezTo>
                  <a:pt x="58357" y="98164"/>
                  <a:pt x="57294" y="99323"/>
                  <a:pt x="57294" y="100966"/>
                </a:cubicBezTo>
                <a:cubicBezTo>
                  <a:pt x="57294" y="102608"/>
                  <a:pt x="58357" y="103671"/>
                  <a:pt x="60000" y="103671"/>
                </a:cubicBezTo>
                <a:cubicBezTo>
                  <a:pt x="61642" y="103671"/>
                  <a:pt x="62705" y="102608"/>
                  <a:pt x="62705" y="100966"/>
                </a:cubicBezTo>
                <a:cubicBezTo>
                  <a:pt x="62705" y="99323"/>
                  <a:pt x="61642" y="98164"/>
                  <a:pt x="60000" y="98164"/>
                </a:cubicBezTo>
                <a:close/>
                <a:moveTo>
                  <a:pt x="94106" y="37101"/>
                </a:moveTo>
                <a:cubicBezTo>
                  <a:pt x="92657" y="37971"/>
                  <a:pt x="92463" y="39613"/>
                  <a:pt x="92946" y="40966"/>
                </a:cubicBezTo>
                <a:cubicBezTo>
                  <a:pt x="93816" y="42318"/>
                  <a:pt x="95458" y="42608"/>
                  <a:pt x="96811" y="42028"/>
                </a:cubicBezTo>
                <a:cubicBezTo>
                  <a:pt x="98164" y="41256"/>
                  <a:pt x="98454" y="39613"/>
                  <a:pt x="97874" y="38260"/>
                </a:cubicBezTo>
                <a:cubicBezTo>
                  <a:pt x="97101" y="36811"/>
                  <a:pt x="95458" y="36618"/>
                  <a:pt x="94106" y="37101"/>
                </a:cubicBezTo>
                <a:close/>
                <a:moveTo>
                  <a:pt x="84541" y="57294"/>
                </a:moveTo>
                <a:lnTo>
                  <a:pt x="70628" y="57294"/>
                </a:lnTo>
                <a:cubicBezTo>
                  <a:pt x="69565" y="53526"/>
                  <a:pt x="66570" y="50531"/>
                  <a:pt x="62705" y="49371"/>
                </a:cubicBezTo>
                <a:lnTo>
                  <a:pt x="62705" y="19130"/>
                </a:lnTo>
                <a:cubicBezTo>
                  <a:pt x="62705" y="17487"/>
                  <a:pt x="61642" y="16425"/>
                  <a:pt x="60000" y="16425"/>
                </a:cubicBezTo>
                <a:cubicBezTo>
                  <a:pt x="58357" y="16425"/>
                  <a:pt x="57294" y="17487"/>
                  <a:pt x="57294" y="19130"/>
                </a:cubicBezTo>
                <a:lnTo>
                  <a:pt x="57294" y="49371"/>
                </a:lnTo>
                <a:cubicBezTo>
                  <a:pt x="52657" y="50531"/>
                  <a:pt x="49082" y="54879"/>
                  <a:pt x="49082" y="60000"/>
                </a:cubicBezTo>
                <a:cubicBezTo>
                  <a:pt x="49082" y="65990"/>
                  <a:pt x="54009" y="70917"/>
                  <a:pt x="60000" y="70917"/>
                </a:cubicBezTo>
                <a:cubicBezTo>
                  <a:pt x="65120" y="70917"/>
                  <a:pt x="69275" y="67439"/>
                  <a:pt x="70628" y="62801"/>
                </a:cubicBezTo>
                <a:lnTo>
                  <a:pt x="84541" y="62801"/>
                </a:lnTo>
                <a:cubicBezTo>
                  <a:pt x="86183" y="62801"/>
                  <a:pt x="87246" y="61642"/>
                  <a:pt x="87246" y="60000"/>
                </a:cubicBezTo>
                <a:cubicBezTo>
                  <a:pt x="87246" y="58357"/>
                  <a:pt x="86183" y="57294"/>
                  <a:pt x="84541" y="57294"/>
                </a:cubicBezTo>
                <a:close/>
                <a:moveTo>
                  <a:pt x="60000" y="65507"/>
                </a:moveTo>
                <a:cubicBezTo>
                  <a:pt x="57004" y="65507"/>
                  <a:pt x="54492" y="62995"/>
                  <a:pt x="54492" y="60000"/>
                </a:cubicBezTo>
                <a:cubicBezTo>
                  <a:pt x="54492" y="57004"/>
                  <a:pt x="57004" y="54589"/>
                  <a:pt x="60000" y="54589"/>
                </a:cubicBezTo>
                <a:cubicBezTo>
                  <a:pt x="62995" y="54589"/>
                  <a:pt x="65410" y="57004"/>
                  <a:pt x="65410" y="60000"/>
                </a:cubicBezTo>
                <a:cubicBezTo>
                  <a:pt x="65410" y="62995"/>
                  <a:pt x="62995" y="65507"/>
                  <a:pt x="60000" y="65507"/>
                </a:cubicBezTo>
                <a:close/>
                <a:moveTo>
                  <a:pt x="79033" y="93043"/>
                </a:moveTo>
                <a:cubicBezTo>
                  <a:pt x="77681" y="93816"/>
                  <a:pt x="77391" y="95458"/>
                  <a:pt x="77971" y="96811"/>
                </a:cubicBezTo>
                <a:cubicBezTo>
                  <a:pt x="78840" y="98164"/>
                  <a:pt x="80386" y="98454"/>
                  <a:pt x="81835" y="97971"/>
                </a:cubicBezTo>
                <a:cubicBezTo>
                  <a:pt x="83188" y="97101"/>
                  <a:pt x="83381" y="95458"/>
                  <a:pt x="82898" y="94106"/>
                </a:cubicBezTo>
                <a:cubicBezTo>
                  <a:pt x="82028" y="92753"/>
                  <a:pt x="80386" y="92173"/>
                  <a:pt x="79033" y="93043"/>
                </a:cubicBezTo>
                <a:close/>
                <a:moveTo>
                  <a:pt x="60000" y="0"/>
                </a:moveTo>
                <a:cubicBezTo>
                  <a:pt x="26666" y="0"/>
                  <a:pt x="0" y="27053"/>
                  <a:pt x="0" y="60000"/>
                </a:cubicBezTo>
                <a:cubicBezTo>
                  <a:pt x="0" y="93333"/>
                  <a:pt x="26666" y="120000"/>
                  <a:pt x="60000" y="120000"/>
                </a:cubicBezTo>
                <a:cubicBezTo>
                  <a:pt x="93236" y="120000"/>
                  <a:pt x="120000" y="93333"/>
                  <a:pt x="120000" y="60000"/>
                </a:cubicBezTo>
                <a:cubicBezTo>
                  <a:pt x="120000" y="27053"/>
                  <a:pt x="93236" y="0"/>
                  <a:pt x="60000" y="0"/>
                </a:cubicBezTo>
                <a:close/>
                <a:moveTo>
                  <a:pt x="60000" y="114589"/>
                </a:moveTo>
                <a:cubicBezTo>
                  <a:pt x="29951" y="114589"/>
                  <a:pt x="5410" y="90048"/>
                  <a:pt x="5410" y="60000"/>
                </a:cubicBezTo>
                <a:cubicBezTo>
                  <a:pt x="5410" y="30048"/>
                  <a:pt x="29951" y="5507"/>
                  <a:pt x="60000" y="5507"/>
                </a:cubicBezTo>
                <a:cubicBezTo>
                  <a:pt x="89951" y="5507"/>
                  <a:pt x="114492" y="30048"/>
                  <a:pt x="114492" y="60000"/>
                </a:cubicBezTo>
                <a:cubicBezTo>
                  <a:pt x="114492" y="90048"/>
                  <a:pt x="89951" y="114589"/>
                  <a:pt x="60000" y="11458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376;p26"/>
          <p:cNvSpPr/>
          <p:nvPr/>
        </p:nvSpPr>
        <p:spPr>
          <a:xfrm>
            <a:off x="1947268" y="1718388"/>
            <a:ext cx="363000" cy="363000"/>
          </a:xfrm>
          <a:custGeom>
            <a:avLst/>
            <a:gdLst/>
            <a:ahLst/>
            <a:cxnLst/>
            <a:rect l="l" t="t" r="r" b="b"/>
            <a:pathLst>
              <a:path w="120000" h="120000" extrusionOk="0">
                <a:moveTo>
                  <a:pt x="59951" y="10917"/>
                </a:moveTo>
                <a:cubicBezTo>
                  <a:pt x="32973" y="10917"/>
                  <a:pt x="10829" y="33043"/>
                  <a:pt x="10829" y="60000"/>
                </a:cubicBezTo>
                <a:cubicBezTo>
                  <a:pt x="10829" y="87053"/>
                  <a:pt x="32973" y="109082"/>
                  <a:pt x="59951" y="109082"/>
                </a:cubicBezTo>
                <a:cubicBezTo>
                  <a:pt x="87026" y="109082"/>
                  <a:pt x="109073" y="87053"/>
                  <a:pt x="109073" y="60000"/>
                </a:cubicBezTo>
                <a:cubicBezTo>
                  <a:pt x="109073" y="33043"/>
                  <a:pt x="87026" y="10917"/>
                  <a:pt x="59951" y="10917"/>
                </a:cubicBezTo>
                <a:close/>
                <a:moveTo>
                  <a:pt x="59951" y="103671"/>
                </a:moveTo>
                <a:cubicBezTo>
                  <a:pt x="35970" y="103671"/>
                  <a:pt x="16341" y="84057"/>
                  <a:pt x="16341" y="60000"/>
                </a:cubicBezTo>
                <a:cubicBezTo>
                  <a:pt x="16341" y="36038"/>
                  <a:pt x="35970" y="16425"/>
                  <a:pt x="59951" y="16425"/>
                </a:cubicBezTo>
                <a:cubicBezTo>
                  <a:pt x="84029" y="16425"/>
                  <a:pt x="103658" y="36038"/>
                  <a:pt x="103658" y="60000"/>
                </a:cubicBezTo>
                <a:cubicBezTo>
                  <a:pt x="103658" y="84057"/>
                  <a:pt x="84029" y="103671"/>
                  <a:pt x="59951" y="103671"/>
                </a:cubicBezTo>
                <a:close/>
                <a:moveTo>
                  <a:pt x="59951" y="0"/>
                </a:moveTo>
                <a:cubicBezTo>
                  <a:pt x="26688" y="0"/>
                  <a:pt x="0" y="27053"/>
                  <a:pt x="0" y="60000"/>
                </a:cubicBezTo>
                <a:cubicBezTo>
                  <a:pt x="0" y="93333"/>
                  <a:pt x="26688" y="120000"/>
                  <a:pt x="59951" y="120000"/>
                </a:cubicBezTo>
                <a:cubicBezTo>
                  <a:pt x="93311" y="120000"/>
                  <a:pt x="120000" y="93333"/>
                  <a:pt x="120000" y="60000"/>
                </a:cubicBezTo>
                <a:cubicBezTo>
                  <a:pt x="120000" y="27053"/>
                  <a:pt x="93311" y="0"/>
                  <a:pt x="59951" y="0"/>
                </a:cubicBezTo>
                <a:close/>
                <a:moveTo>
                  <a:pt x="59951" y="114589"/>
                </a:moveTo>
                <a:cubicBezTo>
                  <a:pt x="29975" y="114589"/>
                  <a:pt x="5414" y="90048"/>
                  <a:pt x="5414" y="60000"/>
                </a:cubicBezTo>
                <a:cubicBezTo>
                  <a:pt x="5414" y="30048"/>
                  <a:pt x="29975" y="5507"/>
                  <a:pt x="59951" y="5507"/>
                </a:cubicBezTo>
                <a:cubicBezTo>
                  <a:pt x="90024" y="5507"/>
                  <a:pt x="114585" y="30048"/>
                  <a:pt x="114585" y="60000"/>
                </a:cubicBezTo>
                <a:cubicBezTo>
                  <a:pt x="114585" y="90048"/>
                  <a:pt x="90024" y="114589"/>
                  <a:pt x="59951" y="114589"/>
                </a:cubicBezTo>
                <a:close/>
                <a:moveTo>
                  <a:pt x="79097" y="57294"/>
                </a:moveTo>
                <a:lnTo>
                  <a:pt x="70684" y="57294"/>
                </a:lnTo>
                <a:cubicBezTo>
                  <a:pt x="69524" y="53526"/>
                  <a:pt x="66526" y="50531"/>
                  <a:pt x="62755" y="49371"/>
                </a:cubicBezTo>
                <a:lnTo>
                  <a:pt x="62755" y="30048"/>
                </a:lnTo>
                <a:cubicBezTo>
                  <a:pt x="62755" y="28405"/>
                  <a:pt x="61595" y="27342"/>
                  <a:pt x="59951" y="27342"/>
                </a:cubicBezTo>
                <a:cubicBezTo>
                  <a:pt x="58404" y="27342"/>
                  <a:pt x="57244" y="28405"/>
                  <a:pt x="57244" y="30048"/>
                </a:cubicBezTo>
                <a:lnTo>
                  <a:pt x="57244" y="49371"/>
                </a:lnTo>
                <a:cubicBezTo>
                  <a:pt x="52602" y="50531"/>
                  <a:pt x="49121" y="54879"/>
                  <a:pt x="49121" y="60000"/>
                </a:cubicBezTo>
                <a:cubicBezTo>
                  <a:pt x="49121" y="65990"/>
                  <a:pt x="53956" y="70917"/>
                  <a:pt x="59951" y="70917"/>
                </a:cubicBezTo>
                <a:cubicBezTo>
                  <a:pt x="65173" y="70917"/>
                  <a:pt x="69234" y="67439"/>
                  <a:pt x="70684" y="62801"/>
                </a:cubicBezTo>
                <a:lnTo>
                  <a:pt x="79097" y="62801"/>
                </a:lnTo>
                <a:cubicBezTo>
                  <a:pt x="80741" y="62801"/>
                  <a:pt x="81804" y="61642"/>
                  <a:pt x="81804" y="60000"/>
                </a:cubicBezTo>
                <a:cubicBezTo>
                  <a:pt x="81804" y="58357"/>
                  <a:pt x="80741" y="57294"/>
                  <a:pt x="79097" y="57294"/>
                </a:cubicBezTo>
                <a:close/>
                <a:moveTo>
                  <a:pt x="59951" y="65507"/>
                </a:moveTo>
                <a:cubicBezTo>
                  <a:pt x="56954" y="65507"/>
                  <a:pt x="54536" y="62995"/>
                  <a:pt x="54536" y="60000"/>
                </a:cubicBezTo>
                <a:cubicBezTo>
                  <a:pt x="54536" y="57004"/>
                  <a:pt x="56954" y="54589"/>
                  <a:pt x="59951" y="54589"/>
                </a:cubicBezTo>
                <a:cubicBezTo>
                  <a:pt x="62949" y="54589"/>
                  <a:pt x="65463" y="57004"/>
                  <a:pt x="65463" y="60000"/>
                </a:cubicBezTo>
                <a:cubicBezTo>
                  <a:pt x="65463" y="62995"/>
                  <a:pt x="62949" y="65507"/>
                  <a:pt x="59951" y="6550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 name="Google Shape;377;p26"/>
          <p:cNvSpPr/>
          <p:nvPr/>
        </p:nvSpPr>
        <p:spPr>
          <a:xfrm>
            <a:off x="2692440" y="1718388"/>
            <a:ext cx="264600" cy="363000"/>
          </a:xfrm>
          <a:custGeom>
            <a:avLst/>
            <a:gdLst/>
            <a:ahLst/>
            <a:cxnLst/>
            <a:rect l="l" t="t" r="r" b="b"/>
            <a:pathLst>
              <a:path w="120000" h="120000" extrusionOk="0">
                <a:moveTo>
                  <a:pt x="59933" y="70917"/>
                </a:moveTo>
                <a:cubicBezTo>
                  <a:pt x="51694" y="70917"/>
                  <a:pt x="44916" y="75845"/>
                  <a:pt x="44916" y="81835"/>
                </a:cubicBezTo>
                <a:cubicBezTo>
                  <a:pt x="44916" y="84541"/>
                  <a:pt x="46511" y="87342"/>
                  <a:pt x="48637" y="89178"/>
                </a:cubicBezTo>
                <a:lnTo>
                  <a:pt x="48637" y="90048"/>
                </a:lnTo>
                <a:cubicBezTo>
                  <a:pt x="48637" y="94685"/>
                  <a:pt x="53554" y="98164"/>
                  <a:pt x="59933" y="98164"/>
                </a:cubicBezTo>
                <a:cubicBezTo>
                  <a:pt x="66312" y="98164"/>
                  <a:pt x="71229" y="94685"/>
                  <a:pt x="71229" y="90048"/>
                </a:cubicBezTo>
                <a:lnTo>
                  <a:pt x="71229" y="89178"/>
                </a:lnTo>
                <a:cubicBezTo>
                  <a:pt x="73488" y="87342"/>
                  <a:pt x="74950" y="84830"/>
                  <a:pt x="74950" y="81835"/>
                </a:cubicBezTo>
                <a:cubicBezTo>
                  <a:pt x="74950" y="75845"/>
                  <a:pt x="68172" y="70917"/>
                  <a:pt x="59933" y="70917"/>
                </a:cubicBezTo>
                <a:close/>
                <a:moveTo>
                  <a:pt x="63654" y="86473"/>
                </a:moveTo>
                <a:lnTo>
                  <a:pt x="63654" y="90048"/>
                </a:lnTo>
                <a:cubicBezTo>
                  <a:pt x="63654" y="91690"/>
                  <a:pt x="62192" y="92753"/>
                  <a:pt x="59933" y="92753"/>
                </a:cubicBezTo>
                <a:cubicBezTo>
                  <a:pt x="57674" y="92753"/>
                  <a:pt x="56212" y="91690"/>
                  <a:pt x="56212" y="90048"/>
                </a:cubicBezTo>
                <a:lnTo>
                  <a:pt x="56212" y="86473"/>
                </a:lnTo>
                <a:cubicBezTo>
                  <a:pt x="53953" y="85700"/>
                  <a:pt x="52491" y="83768"/>
                  <a:pt x="52491" y="81835"/>
                </a:cubicBezTo>
                <a:cubicBezTo>
                  <a:pt x="52491" y="78840"/>
                  <a:pt x="55813" y="76425"/>
                  <a:pt x="59933" y="76425"/>
                </a:cubicBezTo>
                <a:cubicBezTo>
                  <a:pt x="64053" y="76425"/>
                  <a:pt x="67508" y="78840"/>
                  <a:pt x="67508" y="81835"/>
                </a:cubicBezTo>
                <a:cubicBezTo>
                  <a:pt x="67508" y="83768"/>
                  <a:pt x="65913" y="85700"/>
                  <a:pt x="63654" y="86473"/>
                </a:cubicBezTo>
                <a:close/>
                <a:moveTo>
                  <a:pt x="104983" y="49082"/>
                </a:moveTo>
                <a:lnTo>
                  <a:pt x="104983" y="32753"/>
                </a:lnTo>
                <a:cubicBezTo>
                  <a:pt x="104983" y="14782"/>
                  <a:pt x="84651" y="0"/>
                  <a:pt x="59933" y="0"/>
                </a:cubicBezTo>
                <a:cubicBezTo>
                  <a:pt x="35215" y="0"/>
                  <a:pt x="14883" y="14782"/>
                  <a:pt x="14883" y="32753"/>
                </a:cubicBezTo>
                <a:lnTo>
                  <a:pt x="14883" y="49082"/>
                </a:lnTo>
                <a:cubicBezTo>
                  <a:pt x="6644" y="49082"/>
                  <a:pt x="0" y="54009"/>
                  <a:pt x="0" y="60000"/>
                </a:cubicBezTo>
                <a:lnTo>
                  <a:pt x="0" y="109082"/>
                </a:lnTo>
                <a:cubicBezTo>
                  <a:pt x="0" y="115072"/>
                  <a:pt x="6644" y="120000"/>
                  <a:pt x="14883" y="120000"/>
                </a:cubicBezTo>
                <a:lnTo>
                  <a:pt x="104983" y="120000"/>
                </a:lnTo>
                <a:cubicBezTo>
                  <a:pt x="113222" y="120000"/>
                  <a:pt x="120000" y="115072"/>
                  <a:pt x="120000" y="109082"/>
                </a:cubicBezTo>
                <a:lnTo>
                  <a:pt x="120000" y="60000"/>
                </a:lnTo>
                <a:cubicBezTo>
                  <a:pt x="120000" y="54009"/>
                  <a:pt x="113222" y="49082"/>
                  <a:pt x="104983" y="49082"/>
                </a:cubicBezTo>
                <a:close/>
                <a:moveTo>
                  <a:pt x="22458" y="32753"/>
                </a:moveTo>
                <a:cubicBezTo>
                  <a:pt x="22458" y="17777"/>
                  <a:pt x="39335" y="5507"/>
                  <a:pt x="59933" y="5507"/>
                </a:cubicBezTo>
                <a:cubicBezTo>
                  <a:pt x="80531" y="5507"/>
                  <a:pt x="97408" y="17777"/>
                  <a:pt x="97408" y="32753"/>
                </a:cubicBezTo>
                <a:lnTo>
                  <a:pt x="97408" y="49082"/>
                </a:lnTo>
                <a:lnTo>
                  <a:pt x="22458" y="49082"/>
                </a:lnTo>
                <a:lnTo>
                  <a:pt x="22458" y="32753"/>
                </a:lnTo>
                <a:close/>
                <a:moveTo>
                  <a:pt x="112425" y="109082"/>
                </a:moveTo>
                <a:cubicBezTo>
                  <a:pt x="112425" y="112077"/>
                  <a:pt x="109102" y="114589"/>
                  <a:pt x="104983" y="114589"/>
                </a:cubicBezTo>
                <a:lnTo>
                  <a:pt x="14883" y="114589"/>
                </a:lnTo>
                <a:cubicBezTo>
                  <a:pt x="10764" y="114589"/>
                  <a:pt x="7441" y="112077"/>
                  <a:pt x="7441" y="109082"/>
                </a:cubicBezTo>
                <a:lnTo>
                  <a:pt x="7441" y="60000"/>
                </a:lnTo>
                <a:cubicBezTo>
                  <a:pt x="7441" y="57004"/>
                  <a:pt x="10764" y="54589"/>
                  <a:pt x="14883" y="54589"/>
                </a:cubicBezTo>
                <a:lnTo>
                  <a:pt x="104983" y="54589"/>
                </a:lnTo>
                <a:cubicBezTo>
                  <a:pt x="109102" y="54589"/>
                  <a:pt x="112425" y="57004"/>
                  <a:pt x="112425" y="60000"/>
                </a:cubicBezTo>
                <a:lnTo>
                  <a:pt x="112425" y="10908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 name="Google Shape;378;p26"/>
          <p:cNvSpPr/>
          <p:nvPr/>
        </p:nvSpPr>
        <p:spPr>
          <a:xfrm>
            <a:off x="3388585" y="1718388"/>
            <a:ext cx="264600" cy="363000"/>
          </a:xfrm>
          <a:custGeom>
            <a:avLst/>
            <a:gdLst/>
            <a:ahLst/>
            <a:cxnLst/>
            <a:rect l="l" t="t" r="r" b="b"/>
            <a:pathLst>
              <a:path w="120000" h="120000" extrusionOk="0">
                <a:moveTo>
                  <a:pt x="104983" y="49082"/>
                </a:moveTo>
                <a:lnTo>
                  <a:pt x="104983" y="32753"/>
                </a:lnTo>
                <a:cubicBezTo>
                  <a:pt x="104983" y="14782"/>
                  <a:pt x="84784" y="0"/>
                  <a:pt x="60066" y="0"/>
                </a:cubicBezTo>
                <a:cubicBezTo>
                  <a:pt x="35348" y="0"/>
                  <a:pt x="15016" y="14782"/>
                  <a:pt x="15016" y="32753"/>
                </a:cubicBezTo>
                <a:cubicBezTo>
                  <a:pt x="15016" y="34396"/>
                  <a:pt x="16478" y="35458"/>
                  <a:pt x="18737" y="35458"/>
                </a:cubicBezTo>
                <a:cubicBezTo>
                  <a:pt x="20996" y="35458"/>
                  <a:pt x="22591" y="34396"/>
                  <a:pt x="22591" y="32753"/>
                </a:cubicBezTo>
                <a:cubicBezTo>
                  <a:pt x="22591" y="17777"/>
                  <a:pt x="39468" y="5507"/>
                  <a:pt x="60066" y="5507"/>
                </a:cubicBezTo>
                <a:cubicBezTo>
                  <a:pt x="80664" y="5507"/>
                  <a:pt x="97541" y="17777"/>
                  <a:pt x="97541" y="32753"/>
                </a:cubicBezTo>
                <a:lnTo>
                  <a:pt x="97541" y="49082"/>
                </a:lnTo>
                <a:lnTo>
                  <a:pt x="15016" y="49082"/>
                </a:lnTo>
                <a:cubicBezTo>
                  <a:pt x="6777" y="49082"/>
                  <a:pt x="0" y="54009"/>
                  <a:pt x="0" y="60000"/>
                </a:cubicBezTo>
                <a:lnTo>
                  <a:pt x="0" y="109082"/>
                </a:lnTo>
                <a:cubicBezTo>
                  <a:pt x="0" y="115072"/>
                  <a:pt x="6777" y="120000"/>
                  <a:pt x="15016" y="120000"/>
                </a:cubicBezTo>
                <a:lnTo>
                  <a:pt x="104983" y="120000"/>
                </a:lnTo>
                <a:cubicBezTo>
                  <a:pt x="113355" y="120000"/>
                  <a:pt x="120000" y="115072"/>
                  <a:pt x="120000" y="109082"/>
                </a:cubicBezTo>
                <a:lnTo>
                  <a:pt x="120000" y="60000"/>
                </a:lnTo>
                <a:cubicBezTo>
                  <a:pt x="120000" y="54009"/>
                  <a:pt x="113355" y="49082"/>
                  <a:pt x="104983" y="49082"/>
                </a:cubicBezTo>
                <a:close/>
                <a:moveTo>
                  <a:pt x="112558" y="109082"/>
                </a:moveTo>
                <a:cubicBezTo>
                  <a:pt x="112558" y="112077"/>
                  <a:pt x="109102" y="114589"/>
                  <a:pt x="104983" y="114589"/>
                </a:cubicBezTo>
                <a:lnTo>
                  <a:pt x="15016" y="114589"/>
                </a:lnTo>
                <a:cubicBezTo>
                  <a:pt x="10897" y="114589"/>
                  <a:pt x="7574" y="112077"/>
                  <a:pt x="7574" y="109082"/>
                </a:cubicBezTo>
                <a:lnTo>
                  <a:pt x="7574" y="60000"/>
                </a:lnTo>
                <a:cubicBezTo>
                  <a:pt x="7574" y="57004"/>
                  <a:pt x="10897" y="54589"/>
                  <a:pt x="15016" y="54589"/>
                </a:cubicBezTo>
                <a:lnTo>
                  <a:pt x="104983" y="54589"/>
                </a:lnTo>
                <a:cubicBezTo>
                  <a:pt x="109102" y="54589"/>
                  <a:pt x="112558" y="57004"/>
                  <a:pt x="112558" y="60000"/>
                </a:cubicBezTo>
                <a:lnTo>
                  <a:pt x="112558" y="109082"/>
                </a:lnTo>
                <a:close/>
                <a:moveTo>
                  <a:pt x="60066" y="70917"/>
                </a:moveTo>
                <a:cubicBezTo>
                  <a:pt x="51827" y="70917"/>
                  <a:pt x="45049" y="75845"/>
                  <a:pt x="45049" y="81835"/>
                </a:cubicBezTo>
                <a:cubicBezTo>
                  <a:pt x="45049" y="84541"/>
                  <a:pt x="46511" y="87342"/>
                  <a:pt x="48770" y="89178"/>
                </a:cubicBezTo>
                <a:lnTo>
                  <a:pt x="48770" y="90048"/>
                </a:lnTo>
                <a:cubicBezTo>
                  <a:pt x="48770" y="94685"/>
                  <a:pt x="53687" y="98164"/>
                  <a:pt x="60066" y="98164"/>
                </a:cubicBezTo>
                <a:cubicBezTo>
                  <a:pt x="66445" y="98164"/>
                  <a:pt x="71229" y="94685"/>
                  <a:pt x="71229" y="90048"/>
                </a:cubicBezTo>
                <a:lnTo>
                  <a:pt x="71229" y="89178"/>
                </a:lnTo>
                <a:cubicBezTo>
                  <a:pt x="73488" y="87342"/>
                  <a:pt x="75083" y="84830"/>
                  <a:pt x="75083" y="81835"/>
                </a:cubicBezTo>
                <a:cubicBezTo>
                  <a:pt x="75083" y="75845"/>
                  <a:pt x="68305" y="70917"/>
                  <a:pt x="60066" y="70917"/>
                </a:cubicBezTo>
                <a:close/>
                <a:moveTo>
                  <a:pt x="63787" y="86473"/>
                </a:moveTo>
                <a:lnTo>
                  <a:pt x="63787" y="90048"/>
                </a:lnTo>
                <a:cubicBezTo>
                  <a:pt x="63787" y="91690"/>
                  <a:pt x="62325" y="92753"/>
                  <a:pt x="60066" y="92753"/>
                </a:cubicBezTo>
                <a:cubicBezTo>
                  <a:pt x="57807" y="92753"/>
                  <a:pt x="56345" y="91690"/>
                  <a:pt x="56345" y="90048"/>
                </a:cubicBezTo>
                <a:lnTo>
                  <a:pt x="56345" y="86473"/>
                </a:lnTo>
                <a:cubicBezTo>
                  <a:pt x="54086" y="85700"/>
                  <a:pt x="52491" y="83768"/>
                  <a:pt x="52491" y="81835"/>
                </a:cubicBezTo>
                <a:cubicBezTo>
                  <a:pt x="52491" y="78840"/>
                  <a:pt x="55946" y="76425"/>
                  <a:pt x="60066" y="76425"/>
                </a:cubicBezTo>
                <a:cubicBezTo>
                  <a:pt x="64186" y="76425"/>
                  <a:pt x="67508" y="78840"/>
                  <a:pt x="67508" y="81835"/>
                </a:cubicBezTo>
                <a:cubicBezTo>
                  <a:pt x="67508" y="83768"/>
                  <a:pt x="66046" y="85700"/>
                  <a:pt x="63787" y="864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 name="Google Shape;379;p26"/>
          <p:cNvSpPr/>
          <p:nvPr/>
        </p:nvSpPr>
        <p:spPr>
          <a:xfrm>
            <a:off x="4065120" y="1718388"/>
            <a:ext cx="303900" cy="363000"/>
          </a:xfrm>
          <a:custGeom>
            <a:avLst/>
            <a:gdLst/>
            <a:ahLst/>
            <a:cxnLst/>
            <a:rect l="l" t="t" r="r" b="b"/>
            <a:pathLst>
              <a:path w="120000" h="120000" extrusionOk="0">
                <a:moveTo>
                  <a:pt x="106771" y="0"/>
                </a:moveTo>
                <a:lnTo>
                  <a:pt x="13346" y="0"/>
                </a:lnTo>
                <a:cubicBezTo>
                  <a:pt x="6023" y="0"/>
                  <a:pt x="0" y="4927"/>
                  <a:pt x="0" y="10917"/>
                </a:cubicBezTo>
                <a:lnTo>
                  <a:pt x="0" y="109082"/>
                </a:lnTo>
                <a:cubicBezTo>
                  <a:pt x="0" y="115072"/>
                  <a:pt x="6023" y="120000"/>
                  <a:pt x="13346" y="120000"/>
                </a:cubicBezTo>
                <a:lnTo>
                  <a:pt x="106771" y="120000"/>
                </a:lnTo>
                <a:cubicBezTo>
                  <a:pt x="114094" y="120000"/>
                  <a:pt x="120000" y="115072"/>
                  <a:pt x="120000" y="109082"/>
                </a:cubicBezTo>
                <a:lnTo>
                  <a:pt x="120000" y="10917"/>
                </a:lnTo>
                <a:cubicBezTo>
                  <a:pt x="120000" y="4927"/>
                  <a:pt x="114094" y="0"/>
                  <a:pt x="106771" y="0"/>
                </a:cubicBezTo>
                <a:close/>
                <a:moveTo>
                  <a:pt x="80078" y="5507"/>
                </a:moveTo>
                <a:lnTo>
                  <a:pt x="93425" y="5507"/>
                </a:lnTo>
                <a:lnTo>
                  <a:pt x="93425" y="24541"/>
                </a:lnTo>
                <a:lnTo>
                  <a:pt x="86692" y="19130"/>
                </a:lnTo>
                <a:lnTo>
                  <a:pt x="80078" y="24541"/>
                </a:lnTo>
                <a:lnTo>
                  <a:pt x="80078" y="5507"/>
                </a:lnTo>
                <a:close/>
                <a:moveTo>
                  <a:pt x="26692" y="114589"/>
                </a:moveTo>
                <a:lnTo>
                  <a:pt x="13346" y="114589"/>
                </a:lnTo>
                <a:cubicBezTo>
                  <a:pt x="9685" y="114589"/>
                  <a:pt x="6732" y="112077"/>
                  <a:pt x="6732" y="109082"/>
                </a:cubicBezTo>
                <a:lnTo>
                  <a:pt x="6732" y="10917"/>
                </a:lnTo>
                <a:cubicBezTo>
                  <a:pt x="6732" y="7922"/>
                  <a:pt x="9685" y="5507"/>
                  <a:pt x="13346" y="5507"/>
                </a:cubicBezTo>
                <a:lnTo>
                  <a:pt x="26692" y="5507"/>
                </a:lnTo>
                <a:lnTo>
                  <a:pt x="26692" y="114589"/>
                </a:lnTo>
                <a:close/>
                <a:moveTo>
                  <a:pt x="113385" y="109082"/>
                </a:moveTo>
                <a:cubicBezTo>
                  <a:pt x="113385" y="112077"/>
                  <a:pt x="110433" y="114589"/>
                  <a:pt x="106771" y="114589"/>
                </a:cubicBezTo>
                <a:lnTo>
                  <a:pt x="33425" y="114589"/>
                </a:lnTo>
                <a:lnTo>
                  <a:pt x="33425" y="5507"/>
                </a:lnTo>
                <a:lnTo>
                  <a:pt x="73346" y="5507"/>
                </a:lnTo>
                <a:lnTo>
                  <a:pt x="73346" y="38260"/>
                </a:lnTo>
                <a:lnTo>
                  <a:pt x="86692" y="27342"/>
                </a:lnTo>
                <a:lnTo>
                  <a:pt x="100039" y="38260"/>
                </a:lnTo>
                <a:lnTo>
                  <a:pt x="100039" y="5507"/>
                </a:lnTo>
                <a:lnTo>
                  <a:pt x="106771" y="5507"/>
                </a:lnTo>
                <a:cubicBezTo>
                  <a:pt x="110433" y="5507"/>
                  <a:pt x="113385" y="7922"/>
                  <a:pt x="113385" y="10917"/>
                </a:cubicBezTo>
                <a:lnTo>
                  <a:pt x="113385" y="10908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380;p26"/>
          <p:cNvSpPr/>
          <p:nvPr/>
        </p:nvSpPr>
        <p:spPr>
          <a:xfrm>
            <a:off x="4761269" y="1718388"/>
            <a:ext cx="293700" cy="363000"/>
          </a:xfrm>
          <a:custGeom>
            <a:avLst/>
            <a:gdLst/>
            <a:ahLst/>
            <a:cxnLst/>
            <a:rect l="l" t="t" r="r" b="b"/>
            <a:pathLst>
              <a:path w="120000" h="120000" extrusionOk="0">
                <a:moveTo>
                  <a:pt x="106653" y="0"/>
                </a:moveTo>
                <a:lnTo>
                  <a:pt x="19960" y="0"/>
                </a:lnTo>
                <a:cubicBezTo>
                  <a:pt x="12637" y="0"/>
                  <a:pt x="6732" y="4927"/>
                  <a:pt x="6732" y="10917"/>
                </a:cubicBezTo>
                <a:lnTo>
                  <a:pt x="6732" y="16425"/>
                </a:lnTo>
                <a:lnTo>
                  <a:pt x="3307" y="16425"/>
                </a:lnTo>
                <a:cubicBezTo>
                  <a:pt x="1299" y="16425"/>
                  <a:pt x="0" y="17487"/>
                  <a:pt x="0" y="19130"/>
                </a:cubicBezTo>
                <a:cubicBezTo>
                  <a:pt x="0" y="20772"/>
                  <a:pt x="1299" y="21835"/>
                  <a:pt x="3307" y="21835"/>
                </a:cubicBezTo>
                <a:lnTo>
                  <a:pt x="6732" y="21835"/>
                </a:lnTo>
                <a:lnTo>
                  <a:pt x="6732" y="32753"/>
                </a:lnTo>
                <a:lnTo>
                  <a:pt x="3307" y="32753"/>
                </a:lnTo>
                <a:cubicBezTo>
                  <a:pt x="1299" y="32753"/>
                  <a:pt x="0" y="33816"/>
                  <a:pt x="0" y="35458"/>
                </a:cubicBezTo>
                <a:cubicBezTo>
                  <a:pt x="0" y="37101"/>
                  <a:pt x="1299" y="38260"/>
                  <a:pt x="3307" y="38260"/>
                </a:cubicBezTo>
                <a:lnTo>
                  <a:pt x="6732" y="38260"/>
                </a:lnTo>
                <a:lnTo>
                  <a:pt x="6732" y="49082"/>
                </a:lnTo>
                <a:lnTo>
                  <a:pt x="3307" y="49082"/>
                </a:lnTo>
                <a:cubicBezTo>
                  <a:pt x="1299" y="49082"/>
                  <a:pt x="0" y="50241"/>
                  <a:pt x="0" y="51884"/>
                </a:cubicBezTo>
                <a:cubicBezTo>
                  <a:pt x="0" y="53526"/>
                  <a:pt x="1299" y="54589"/>
                  <a:pt x="3307" y="54589"/>
                </a:cubicBezTo>
                <a:lnTo>
                  <a:pt x="6732" y="54589"/>
                </a:lnTo>
                <a:lnTo>
                  <a:pt x="6732" y="65507"/>
                </a:lnTo>
                <a:lnTo>
                  <a:pt x="3307" y="65507"/>
                </a:lnTo>
                <a:cubicBezTo>
                  <a:pt x="1299" y="65507"/>
                  <a:pt x="0" y="66570"/>
                  <a:pt x="0" y="68212"/>
                </a:cubicBezTo>
                <a:cubicBezTo>
                  <a:pt x="0" y="69855"/>
                  <a:pt x="1299" y="70917"/>
                  <a:pt x="3307" y="70917"/>
                </a:cubicBezTo>
                <a:lnTo>
                  <a:pt x="6732" y="70917"/>
                </a:lnTo>
                <a:lnTo>
                  <a:pt x="6732" y="81835"/>
                </a:lnTo>
                <a:lnTo>
                  <a:pt x="3307" y="81835"/>
                </a:lnTo>
                <a:cubicBezTo>
                  <a:pt x="1299" y="81835"/>
                  <a:pt x="0" y="82898"/>
                  <a:pt x="0" y="84541"/>
                </a:cubicBezTo>
                <a:cubicBezTo>
                  <a:pt x="0" y="86183"/>
                  <a:pt x="1299" y="87342"/>
                  <a:pt x="3307" y="87342"/>
                </a:cubicBezTo>
                <a:lnTo>
                  <a:pt x="6732" y="87342"/>
                </a:lnTo>
                <a:lnTo>
                  <a:pt x="6732" y="98164"/>
                </a:lnTo>
                <a:lnTo>
                  <a:pt x="3307" y="98164"/>
                </a:lnTo>
                <a:cubicBezTo>
                  <a:pt x="1299" y="98164"/>
                  <a:pt x="0" y="99323"/>
                  <a:pt x="0" y="100966"/>
                </a:cubicBezTo>
                <a:cubicBezTo>
                  <a:pt x="0" y="102608"/>
                  <a:pt x="1299" y="103671"/>
                  <a:pt x="3307" y="103671"/>
                </a:cubicBezTo>
                <a:lnTo>
                  <a:pt x="6732" y="103671"/>
                </a:lnTo>
                <a:lnTo>
                  <a:pt x="6732" y="109082"/>
                </a:lnTo>
                <a:cubicBezTo>
                  <a:pt x="6732" y="115072"/>
                  <a:pt x="12637" y="120000"/>
                  <a:pt x="19960" y="120000"/>
                </a:cubicBezTo>
                <a:lnTo>
                  <a:pt x="106653" y="120000"/>
                </a:lnTo>
                <a:cubicBezTo>
                  <a:pt x="113976" y="120000"/>
                  <a:pt x="120000" y="115072"/>
                  <a:pt x="120000" y="109082"/>
                </a:cubicBezTo>
                <a:lnTo>
                  <a:pt x="120000" y="10917"/>
                </a:lnTo>
                <a:cubicBezTo>
                  <a:pt x="120000" y="4927"/>
                  <a:pt x="113976" y="0"/>
                  <a:pt x="106653" y="0"/>
                </a:cubicBezTo>
                <a:close/>
                <a:moveTo>
                  <a:pt x="33307" y="114589"/>
                </a:moveTo>
                <a:lnTo>
                  <a:pt x="19960" y="114589"/>
                </a:lnTo>
                <a:cubicBezTo>
                  <a:pt x="16299" y="114589"/>
                  <a:pt x="13346" y="112077"/>
                  <a:pt x="13346" y="109082"/>
                </a:cubicBezTo>
                <a:lnTo>
                  <a:pt x="13346" y="103671"/>
                </a:lnTo>
                <a:lnTo>
                  <a:pt x="16653" y="103671"/>
                </a:lnTo>
                <a:cubicBezTo>
                  <a:pt x="18661" y="103671"/>
                  <a:pt x="19960" y="102608"/>
                  <a:pt x="19960" y="100966"/>
                </a:cubicBezTo>
                <a:cubicBezTo>
                  <a:pt x="19960" y="99323"/>
                  <a:pt x="18661" y="98164"/>
                  <a:pt x="16653" y="98164"/>
                </a:cubicBezTo>
                <a:lnTo>
                  <a:pt x="13346" y="98164"/>
                </a:lnTo>
                <a:lnTo>
                  <a:pt x="13346" y="87342"/>
                </a:lnTo>
                <a:lnTo>
                  <a:pt x="16653" y="87342"/>
                </a:lnTo>
                <a:cubicBezTo>
                  <a:pt x="18661" y="87342"/>
                  <a:pt x="19960" y="86183"/>
                  <a:pt x="19960" y="84541"/>
                </a:cubicBezTo>
                <a:cubicBezTo>
                  <a:pt x="19960" y="82898"/>
                  <a:pt x="18661" y="81835"/>
                  <a:pt x="16653" y="81835"/>
                </a:cubicBezTo>
                <a:lnTo>
                  <a:pt x="13346" y="81835"/>
                </a:lnTo>
                <a:lnTo>
                  <a:pt x="13346" y="70917"/>
                </a:lnTo>
                <a:lnTo>
                  <a:pt x="16653" y="70917"/>
                </a:lnTo>
                <a:cubicBezTo>
                  <a:pt x="18661" y="70917"/>
                  <a:pt x="19960" y="69855"/>
                  <a:pt x="19960" y="68212"/>
                </a:cubicBezTo>
                <a:cubicBezTo>
                  <a:pt x="19960" y="66570"/>
                  <a:pt x="18661" y="65507"/>
                  <a:pt x="16653" y="65507"/>
                </a:cubicBezTo>
                <a:lnTo>
                  <a:pt x="13346" y="65507"/>
                </a:lnTo>
                <a:lnTo>
                  <a:pt x="13346" y="54589"/>
                </a:lnTo>
                <a:lnTo>
                  <a:pt x="16653" y="54589"/>
                </a:lnTo>
                <a:cubicBezTo>
                  <a:pt x="18661" y="54589"/>
                  <a:pt x="19960" y="53526"/>
                  <a:pt x="19960" y="51884"/>
                </a:cubicBezTo>
                <a:cubicBezTo>
                  <a:pt x="19960" y="50241"/>
                  <a:pt x="18661" y="49082"/>
                  <a:pt x="16653" y="49082"/>
                </a:cubicBezTo>
                <a:lnTo>
                  <a:pt x="13346" y="49082"/>
                </a:lnTo>
                <a:lnTo>
                  <a:pt x="13346" y="38260"/>
                </a:lnTo>
                <a:lnTo>
                  <a:pt x="16653" y="38260"/>
                </a:lnTo>
                <a:cubicBezTo>
                  <a:pt x="18661" y="38260"/>
                  <a:pt x="19960" y="37101"/>
                  <a:pt x="19960" y="35458"/>
                </a:cubicBezTo>
                <a:cubicBezTo>
                  <a:pt x="19960" y="33816"/>
                  <a:pt x="18661" y="32753"/>
                  <a:pt x="16653" y="32753"/>
                </a:cubicBezTo>
                <a:lnTo>
                  <a:pt x="13346" y="32753"/>
                </a:lnTo>
                <a:lnTo>
                  <a:pt x="13346" y="21835"/>
                </a:lnTo>
                <a:lnTo>
                  <a:pt x="16653" y="21835"/>
                </a:lnTo>
                <a:cubicBezTo>
                  <a:pt x="18661" y="21835"/>
                  <a:pt x="19960" y="20772"/>
                  <a:pt x="19960" y="19130"/>
                </a:cubicBezTo>
                <a:cubicBezTo>
                  <a:pt x="19960" y="17487"/>
                  <a:pt x="18661" y="16425"/>
                  <a:pt x="16653" y="16425"/>
                </a:cubicBezTo>
                <a:lnTo>
                  <a:pt x="13346" y="16425"/>
                </a:lnTo>
                <a:lnTo>
                  <a:pt x="13346" y="10917"/>
                </a:lnTo>
                <a:cubicBezTo>
                  <a:pt x="13346" y="7922"/>
                  <a:pt x="16299" y="5507"/>
                  <a:pt x="19960" y="5507"/>
                </a:cubicBezTo>
                <a:lnTo>
                  <a:pt x="33307" y="5507"/>
                </a:lnTo>
                <a:lnTo>
                  <a:pt x="33307" y="114589"/>
                </a:lnTo>
                <a:close/>
                <a:moveTo>
                  <a:pt x="113385" y="109082"/>
                </a:moveTo>
                <a:cubicBezTo>
                  <a:pt x="113385" y="112077"/>
                  <a:pt x="110314" y="114589"/>
                  <a:pt x="106653" y="114589"/>
                </a:cubicBezTo>
                <a:lnTo>
                  <a:pt x="40039" y="114589"/>
                </a:lnTo>
                <a:lnTo>
                  <a:pt x="40039" y="5507"/>
                </a:lnTo>
                <a:lnTo>
                  <a:pt x="106653" y="5507"/>
                </a:lnTo>
                <a:cubicBezTo>
                  <a:pt x="110314" y="5507"/>
                  <a:pt x="113385" y="7922"/>
                  <a:pt x="113385" y="10917"/>
                </a:cubicBezTo>
                <a:lnTo>
                  <a:pt x="113385" y="10908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381;p26"/>
          <p:cNvSpPr/>
          <p:nvPr/>
        </p:nvSpPr>
        <p:spPr>
          <a:xfrm>
            <a:off x="5457416" y="1718388"/>
            <a:ext cx="293700" cy="363000"/>
          </a:xfrm>
          <a:custGeom>
            <a:avLst/>
            <a:gdLst/>
            <a:ahLst/>
            <a:cxnLst/>
            <a:rect l="l" t="t" r="r" b="b"/>
            <a:pathLst>
              <a:path w="120000" h="120000" extrusionOk="0">
                <a:moveTo>
                  <a:pt x="69921" y="90048"/>
                </a:moveTo>
                <a:lnTo>
                  <a:pt x="30000" y="90048"/>
                </a:lnTo>
                <a:cubicBezTo>
                  <a:pt x="27992" y="90048"/>
                  <a:pt x="26692" y="91111"/>
                  <a:pt x="26692" y="92753"/>
                </a:cubicBezTo>
                <a:cubicBezTo>
                  <a:pt x="26692" y="94396"/>
                  <a:pt x="27992" y="95458"/>
                  <a:pt x="30000" y="95458"/>
                </a:cubicBezTo>
                <a:lnTo>
                  <a:pt x="69921" y="95458"/>
                </a:lnTo>
                <a:cubicBezTo>
                  <a:pt x="71929" y="95458"/>
                  <a:pt x="73346" y="94396"/>
                  <a:pt x="73346" y="92753"/>
                </a:cubicBezTo>
                <a:cubicBezTo>
                  <a:pt x="73346" y="91111"/>
                  <a:pt x="71929" y="90048"/>
                  <a:pt x="69921" y="90048"/>
                </a:cubicBezTo>
                <a:close/>
                <a:moveTo>
                  <a:pt x="30000" y="30048"/>
                </a:moveTo>
                <a:lnTo>
                  <a:pt x="46653" y="30048"/>
                </a:lnTo>
                <a:cubicBezTo>
                  <a:pt x="48661" y="30048"/>
                  <a:pt x="49960" y="28985"/>
                  <a:pt x="49960" y="27342"/>
                </a:cubicBezTo>
                <a:cubicBezTo>
                  <a:pt x="49960" y="25700"/>
                  <a:pt x="48661" y="24541"/>
                  <a:pt x="46653" y="24541"/>
                </a:cubicBezTo>
                <a:lnTo>
                  <a:pt x="30000" y="24541"/>
                </a:lnTo>
                <a:cubicBezTo>
                  <a:pt x="27992" y="24541"/>
                  <a:pt x="26692" y="25700"/>
                  <a:pt x="26692" y="27342"/>
                </a:cubicBezTo>
                <a:cubicBezTo>
                  <a:pt x="26692" y="28985"/>
                  <a:pt x="27992" y="30048"/>
                  <a:pt x="30000" y="30048"/>
                </a:cubicBezTo>
                <a:close/>
                <a:moveTo>
                  <a:pt x="90000" y="68212"/>
                </a:moveTo>
                <a:lnTo>
                  <a:pt x="30000" y="68212"/>
                </a:lnTo>
                <a:cubicBezTo>
                  <a:pt x="27992" y="68212"/>
                  <a:pt x="26692" y="69275"/>
                  <a:pt x="26692" y="70917"/>
                </a:cubicBezTo>
                <a:cubicBezTo>
                  <a:pt x="26692" y="72560"/>
                  <a:pt x="27992" y="73623"/>
                  <a:pt x="30000" y="73623"/>
                </a:cubicBezTo>
                <a:lnTo>
                  <a:pt x="90000" y="73623"/>
                </a:lnTo>
                <a:cubicBezTo>
                  <a:pt x="92007" y="73623"/>
                  <a:pt x="93307" y="72560"/>
                  <a:pt x="93307" y="70917"/>
                </a:cubicBezTo>
                <a:cubicBezTo>
                  <a:pt x="93307" y="69275"/>
                  <a:pt x="92007" y="68212"/>
                  <a:pt x="90000" y="68212"/>
                </a:cubicBezTo>
                <a:close/>
                <a:moveTo>
                  <a:pt x="26692" y="49082"/>
                </a:moveTo>
                <a:cubicBezTo>
                  <a:pt x="26692" y="50724"/>
                  <a:pt x="27992" y="51884"/>
                  <a:pt x="30000" y="51884"/>
                </a:cubicBezTo>
                <a:lnTo>
                  <a:pt x="90000" y="51884"/>
                </a:lnTo>
                <a:cubicBezTo>
                  <a:pt x="92007" y="51884"/>
                  <a:pt x="93307" y="50724"/>
                  <a:pt x="93307" y="49082"/>
                </a:cubicBezTo>
                <a:cubicBezTo>
                  <a:pt x="93307" y="47536"/>
                  <a:pt x="92007" y="46376"/>
                  <a:pt x="90000" y="46376"/>
                </a:cubicBezTo>
                <a:lnTo>
                  <a:pt x="30000" y="46376"/>
                </a:lnTo>
                <a:cubicBezTo>
                  <a:pt x="27992" y="46376"/>
                  <a:pt x="26692" y="47536"/>
                  <a:pt x="26692" y="49082"/>
                </a:cubicBezTo>
                <a:close/>
                <a:moveTo>
                  <a:pt x="86692" y="0"/>
                </a:moveTo>
                <a:lnTo>
                  <a:pt x="13346" y="0"/>
                </a:lnTo>
                <a:cubicBezTo>
                  <a:pt x="6023" y="0"/>
                  <a:pt x="0" y="4927"/>
                  <a:pt x="0" y="10917"/>
                </a:cubicBezTo>
                <a:lnTo>
                  <a:pt x="0" y="109082"/>
                </a:lnTo>
                <a:cubicBezTo>
                  <a:pt x="0" y="115072"/>
                  <a:pt x="6023" y="120000"/>
                  <a:pt x="13346" y="120000"/>
                </a:cubicBezTo>
                <a:lnTo>
                  <a:pt x="106653" y="120000"/>
                </a:lnTo>
                <a:cubicBezTo>
                  <a:pt x="113976" y="120000"/>
                  <a:pt x="120000" y="115072"/>
                  <a:pt x="120000" y="109082"/>
                </a:cubicBezTo>
                <a:lnTo>
                  <a:pt x="120000" y="30048"/>
                </a:lnTo>
                <a:lnTo>
                  <a:pt x="86692" y="0"/>
                </a:lnTo>
                <a:close/>
                <a:moveTo>
                  <a:pt x="113267" y="109082"/>
                </a:moveTo>
                <a:cubicBezTo>
                  <a:pt x="113267" y="112077"/>
                  <a:pt x="110314" y="114589"/>
                  <a:pt x="106653" y="114589"/>
                </a:cubicBezTo>
                <a:lnTo>
                  <a:pt x="13346" y="114589"/>
                </a:lnTo>
                <a:cubicBezTo>
                  <a:pt x="9685" y="114589"/>
                  <a:pt x="6614" y="112077"/>
                  <a:pt x="6614" y="109082"/>
                </a:cubicBezTo>
                <a:lnTo>
                  <a:pt x="6614" y="10917"/>
                </a:lnTo>
                <a:cubicBezTo>
                  <a:pt x="6614" y="7922"/>
                  <a:pt x="9685" y="5507"/>
                  <a:pt x="13346" y="5507"/>
                </a:cubicBezTo>
                <a:lnTo>
                  <a:pt x="73346" y="5507"/>
                </a:lnTo>
                <a:lnTo>
                  <a:pt x="73346" y="32753"/>
                </a:lnTo>
                <a:cubicBezTo>
                  <a:pt x="73346" y="35748"/>
                  <a:pt x="76299" y="38260"/>
                  <a:pt x="79960" y="38260"/>
                </a:cubicBezTo>
                <a:lnTo>
                  <a:pt x="113267" y="38260"/>
                </a:lnTo>
                <a:lnTo>
                  <a:pt x="113267" y="109082"/>
                </a:lnTo>
                <a:close/>
                <a:moveTo>
                  <a:pt x="79960" y="32753"/>
                </a:moveTo>
                <a:lnTo>
                  <a:pt x="79960" y="5507"/>
                </a:lnTo>
                <a:lnTo>
                  <a:pt x="83267" y="5507"/>
                </a:lnTo>
                <a:lnTo>
                  <a:pt x="113267" y="32753"/>
                </a:lnTo>
                <a:lnTo>
                  <a:pt x="79960" y="32753"/>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 name="Google Shape;382;p26"/>
          <p:cNvSpPr/>
          <p:nvPr/>
        </p:nvSpPr>
        <p:spPr>
          <a:xfrm>
            <a:off x="6153560" y="1718388"/>
            <a:ext cx="293700" cy="363000"/>
          </a:xfrm>
          <a:custGeom>
            <a:avLst/>
            <a:gdLst/>
            <a:ahLst/>
            <a:cxnLst/>
            <a:rect l="l" t="t" r="r" b="b"/>
            <a:pathLst>
              <a:path w="120000" h="120000" extrusionOk="0">
                <a:moveTo>
                  <a:pt x="63425" y="81835"/>
                </a:moveTo>
                <a:lnTo>
                  <a:pt x="23385" y="81835"/>
                </a:lnTo>
                <a:cubicBezTo>
                  <a:pt x="21377" y="81835"/>
                  <a:pt x="20078" y="82898"/>
                  <a:pt x="20078" y="84541"/>
                </a:cubicBezTo>
                <a:cubicBezTo>
                  <a:pt x="20078" y="86183"/>
                  <a:pt x="21377" y="87342"/>
                  <a:pt x="23385" y="87342"/>
                </a:cubicBezTo>
                <a:lnTo>
                  <a:pt x="63425" y="87342"/>
                </a:lnTo>
                <a:cubicBezTo>
                  <a:pt x="65433" y="87342"/>
                  <a:pt x="66732" y="86183"/>
                  <a:pt x="66732" y="84541"/>
                </a:cubicBezTo>
                <a:cubicBezTo>
                  <a:pt x="66732" y="82898"/>
                  <a:pt x="65433" y="81835"/>
                  <a:pt x="63425" y="81835"/>
                </a:cubicBezTo>
                <a:close/>
                <a:moveTo>
                  <a:pt x="50078" y="98164"/>
                </a:moveTo>
                <a:lnTo>
                  <a:pt x="23385" y="98164"/>
                </a:lnTo>
                <a:cubicBezTo>
                  <a:pt x="21377" y="98164"/>
                  <a:pt x="20078" y="99323"/>
                  <a:pt x="20078" y="100966"/>
                </a:cubicBezTo>
                <a:cubicBezTo>
                  <a:pt x="20078" y="102608"/>
                  <a:pt x="21377" y="103671"/>
                  <a:pt x="23385" y="103671"/>
                </a:cubicBezTo>
                <a:lnTo>
                  <a:pt x="50078" y="103671"/>
                </a:lnTo>
                <a:cubicBezTo>
                  <a:pt x="52086" y="103671"/>
                  <a:pt x="53385" y="102608"/>
                  <a:pt x="53385" y="100966"/>
                </a:cubicBezTo>
                <a:cubicBezTo>
                  <a:pt x="53385" y="99323"/>
                  <a:pt x="52086" y="98164"/>
                  <a:pt x="50078" y="98164"/>
                </a:cubicBezTo>
                <a:close/>
                <a:moveTo>
                  <a:pt x="23385" y="54589"/>
                </a:moveTo>
                <a:lnTo>
                  <a:pt x="36732" y="54589"/>
                </a:lnTo>
                <a:cubicBezTo>
                  <a:pt x="38740" y="54589"/>
                  <a:pt x="40039" y="53526"/>
                  <a:pt x="40039" y="51884"/>
                </a:cubicBezTo>
                <a:cubicBezTo>
                  <a:pt x="40039" y="50241"/>
                  <a:pt x="38740" y="49082"/>
                  <a:pt x="36732" y="49082"/>
                </a:cubicBezTo>
                <a:lnTo>
                  <a:pt x="23385" y="49082"/>
                </a:lnTo>
                <a:cubicBezTo>
                  <a:pt x="21377" y="49082"/>
                  <a:pt x="20078" y="50241"/>
                  <a:pt x="20078" y="51884"/>
                </a:cubicBezTo>
                <a:cubicBezTo>
                  <a:pt x="20078" y="53526"/>
                  <a:pt x="21377" y="54589"/>
                  <a:pt x="23385" y="54589"/>
                </a:cubicBezTo>
                <a:close/>
                <a:moveTo>
                  <a:pt x="20078" y="68212"/>
                </a:moveTo>
                <a:cubicBezTo>
                  <a:pt x="20078" y="69855"/>
                  <a:pt x="21377" y="70917"/>
                  <a:pt x="23385" y="70917"/>
                </a:cubicBezTo>
                <a:lnTo>
                  <a:pt x="63425" y="70917"/>
                </a:lnTo>
                <a:cubicBezTo>
                  <a:pt x="65433" y="70917"/>
                  <a:pt x="66732" y="69855"/>
                  <a:pt x="66732" y="68212"/>
                </a:cubicBezTo>
                <a:cubicBezTo>
                  <a:pt x="66732" y="66570"/>
                  <a:pt x="65433" y="65507"/>
                  <a:pt x="63425" y="65507"/>
                </a:cubicBezTo>
                <a:lnTo>
                  <a:pt x="23385" y="65507"/>
                </a:lnTo>
                <a:cubicBezTo>
                  <a:pt x="21377" y="65507"/>
                  <a:pt x="20078" y="66570"/>
                  <a:pt x="20078" y="68212"/>
                </a:cubicBezTo>
                <a:close/>
                <a:moveTo>
                  <a:pt x="96732" y="0"/>
                </a:moveTo>
                <a:lnTo>
                  <a:pt x="46771" y="0"/>
                </a:lnTo>
                <a:cubicBezTo>
                  <a:pt x="39330" y="0"/>
                  <a:pt x="33425" y="4927"/>
                  <a:pt x="33425" y="10917"/>
                </a:cubicBezTo>
                <a:lnTo>
                  <a:pt x="33425" y="19130"/>
                </a:lnTo>
                <a:cubicBezTo>
                  <a:pt x="33425" y="20772"/>
                  <a:pt x="34724" y="21835"/>
                  <a:pt x="36732" y="21835"/>
                </a:cubicBezTo>
                <a:cubicBezTo>
                  <a:pt x="38740" y="21835"/>
                  <a:pt x="40039" y="20772"/>
                  <a:pt x="40039" y="19130"/>
                </a:cubicBezTo>
                <a:lnTo>
                  <a:pt x="40039" y="10917"/>
                </a:lnTo>
                <a:cubicBezTo>
                  <a:pt x="40039" y="7922"/>
                  <a:pt x="43110" y="5507"/>
                  <a:pt x="46771" y="5507"/>
                </a:cubicBezTo>
                <a:lnTo>
                  <a:pt x="86692" y="5507"/>
                </a:lnTo>
                <a:lnTo>
                  <a:pt x="86692" y="21835"/>
                </a:lnTo>
                <a:cubicBezTo>
                  <a:pt x="86692" y="24830"/>
                  <a:pt x="89763" y="27342"/>
                  <a:pt x="93425" y="27342"/>
                </a:cubicBezTo>
                <a:lnTo>
                  <a:pt x="113385" y="27342"/>
                </a:lnTo>
                <a:lnTo>
                  <a:pt x="113385" y="81835"/>
                </a:lnTo>
                <a:cubicBezTo>
                  <a:pt x="113385" y="84830"/>
                  <a:pt x="110433" y="87342"/>
                  <a:pt x="106771" y="87342"/>
                </a:cubicBezTo>
                <a:lnTo>
                  <a:pt x="96732" y="87342"/>
                </a:lnTo>
                <a:cubicBezTo>
                  <a:pt x="94724" y="87342"/>
                  <a:pt x="93425" y="88405"/>
                  <a:pt x="93425" y="90048"/>
                </a:cubicBezTo>
                <a:cubicBezTo>
                  <a:pt x="93425" y="91690"/>
                  <a:pt x="94724" y="92753"/>
                  <a:pt x="96732" y="92753"/>
                </a:cubicBezTo>
                <a:lnTo>
                  <a:pt x="106771" y="92753"/>
                </a:lnTo>
                <a:cubicBezTo>
                  <a:pt x="114094" y="92753"/>
                  <a:pt x="120000" y="87826"/>
                  <a:pt x="120000" y="81835"/>
                </a:cubicBezTo>
                <a:lnTo>
                  <a:pt x="120000" y="21835"/>
                </a:lnTo>
                <a:lnTo>
                  <a:pt x="96732" y="0"/>
                </a:lnTo>
                <a:close/>
                <a:moveTo>
                  <a:pt x="93425" y="21835"/>
                </a:moveTo>
                <a:lnTo>
                  <a:pt x="93425" y="6086"/>
                </a:lnTo>
                <a:lnTo>
                  <a:pt x="110669" y="21835"/>
                </a:lnTo>
                <a:lnTo>
                  <a:pt x="93425" y="21835"/>
                </a:lnTo>
                <a:close/>
                <a:moveTo>
                  <a:pt x="13346" y="27342"/>
                </a:moveTo>
                <a:cubicBezTo>
                  <a:pt x="6023" y="27342"/>
                  <a:pt x="0" y="32173"/>
                  <a:pt x="0" y="38260"/>
                </a:cubicBezTo>
                <a:lnTo>
                  <a:pt x="0" y="109082"/>
                </a:lnTo>
                <a:cubicBezTo>
                  <a:pt x="0" y="115072"/>
                  <a:pt x="6023" y="120000"/>
                  <a:pt x="13346" y="120000"/>
                </a:cubicBezTo>
                <a:lnTo>
                  <a:pt x="73346" y="120000"/>
                </a:lnTo>
                <a:cubicBezTo>
                  <a:pt x="80669" y="120000"/>
                  <a:pt x="86692" y="115072"/>
                  <a:pt x="86692" y="109082"/>
                </a:cubicBezTo>
                <a:lnTo>
                  <a:pt x="86692" y="49082"/>
                </a:lnTo>
                <a:lnTo>
                  <a:pt x="63425" y="27342"/>
                </a:lnTo>
                <a:lnTo>
                  <a:pt x="13346" y="27342"/>
                </a:lnTo>
                <a:close/>
                <a:moveTo>
                  <a:pt x="80078" y="109082"/>
                </a:moveTo>
                <a:cubicBezTo>
                  <a:pt x="80078" y="112077"/>
                  <a:pt x="77007" y="114589"/>
                  <a:pt x="73346" y="114589"/>
                </a:cubicBezTo>
                <a:lnTo>
                  <a:pt x="13346" y="114589"/>
                </a:lnTo>
                <a:cubicBezTo>
                  <a:pt x="9685" y="114589"/>
                  <a:pt x="6732" y="112077"/>
                  <a:pt x="6732" y="109082"/>
                </a:cubicBezTo>
                <a:lnTo>
                  <a:pt x="6732" y="38260"/>
                </a:lnTo>
                <a:cubicBezTo>
                  <a:pt x="6732" y="35265"/>
                  <a:pt x="9685" y="32753"/>
                  <a:pt x="13346" y="32753"/>
                </a:cubicBezTo>
                <a:lnTo>
                  <a:pt x="53385" y="32753"/>
                </a:lnTo>
                <a:lnTo>
                  <a:pt x="53385" y="49082"/>
                </a:lnTo>
                <a:cubicBezTo>
                  <a:pt x="53385" y="52077"/>
                  <a:pt x="56338" y="54589"/>
                  <a:pt x="60000" y="54589"/>
                </a:cubicBezTo>
                <a:lnTo>
                  <a:pt x="80078" y="54589"/>
                </a:lnTo>
                <a:lnTo>
                  <a:pt x="80078" y="109082"/>
                </a:lnTo>
                <a:close/>
                <a:moveTo>
                  <a:pt x="60000" y="49082"/>
                </a:moveTo>
                <a:lnTo>
                  <a:pt x="60000" y="33333"/>
                </a:lnTo>
                <a:lnTo>
                  <a:pt x="77362" y="49082"/>
                </a:lnTo>
                <a:lnTo>
                  <a:pt x="60000" y="4908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26"/>
          <p:cNvSpPr/>
          <p:nvPr/>
        </p:nvSpPr>
        <p:spPr>
          <a:xfrm>
            <a:off x="6849709" y="1718388"/>
            <a:ext cx="293700" cy="363000"/>
          </a:xfrm>
          <a:custGeom>
            <a:avLst/>
            <a:gdLst/>
            <a:ahLst/>
            <a:cxnLst/>
            <a:rect l="l" t="t" r="r" b="b"/>
            <a:pathLst>
              <a:path w="120000" h="120000" extrusionOk="0">
                <a:moveTo>
                  <a:pt x="86692" y="0"/>
                </a:moveTo>
                <a:lnTo>
                  <a:pt x="13346" y="0"/>
                </a:lnTo>
                <a:cubicBezTo>
                  <a:pt x="6023" y="0"/>
                  <a:pt x="0" y="4927"/>
                  <a:pt x="0" y="10917"/>
                </a:cubicBezTo>
                <a:lnTo>
                  <a:pt x="0" y="109082"/>
                </a:lnTo>
                <a:cubicBezTo>
                  <a:pt x="0" y="115072"/>
                  <a:pt x="6023" y="120000"/>
                  <a:pt x="13346" y="120000"/>
                </a:cubicBezTo>
                <a:lnTo>
                  <a:pt x="106653" y="120000"/>
                </a:lnTo>
                <a:cubicBezTo>
                  <a:pt x="113976" y="120000"/>
                  <a:pt x="120000" y="115072"/>
                  <a:pt x="120000" y="109082"/>
                </a:cubicBezTo>
                <a:lnTo>
                  <a:pt x="120000" y="30048"/>
                </a:lnTo>
                <a:lnTo>
                  <a:pt x="86692" y="0"/>
                </a:lnTo>
                <a:close/>
                <a:moveTo>
                  <a:pt x="113385" y="109082"/>
                </a:moveTo>
                <a:cubicBezTo>
                  <a:pt x="113385" y="112077"/>
                  <a:pt x="110314" y="114589"/>
                  <a:pt x="106653" y="114589"/>
                </a:cubicBezTo>
                <a:lnTo>
                  <a:pt x="13346" y="114589"/>
                </a:lnTo>
                <a:cubicBezTo>
                  <a:pt x="9685" y="114589"/>
                  <a:pt x="6732" y="112077"/>
                  <a:pt x="6732" y="109082"/>
                </a:cubicBezTo>
                <a:lnTo>
                  <a:pt x="6732" y="10917"/>
                </a:lnTo>
                <a:cubicBezTo>
                  <a:pt x="6732" y="7922"/>
                  <a:pt x="9685" y="5507"/>
                  <a:pt x="13346" y="5507"/>
                </a:cubicBezTo>
                <a:lnTo>
                  <a:pt x="73346" y="5507"/>
                </a:lnTo>
                <a:lnTo>
                  <a:pt x="73346" y="32753"/>
                </a:lnTo>
                <a:cubicBezTo>
                  <a:pt x="73346" y="35748"/>
                  <a:pt x="76299" y="38260"/>
                  <a:pt x="79960" y="38260"/>
                </a:cubicBezTo>
                <a:lnTo>
                  <a:pt x="113385" y="38260"/>
                </a:lnTo>
                <a:lnTo>
                  <a:pt x="113385" y="109082"/>
                </a:lnTo>
                <a:close/>
                <a:moveTo>
                  <a:pt x="79960" y="32753"/>
                </a:moveTo>
                <a:lnTo>
                  <a:pt x="79960" y="5507"/>
                </a:lnTo>
                <a:lnTo>
                  <a:pt x="83385" y="5507"/>
                </a:lnTo>
                <a:lnTo>
                  <a:pt x="113385" y="32753"/>
                </a:lnTo>
                <a:lnTo>
                  <a:pt x="79960" y="32753"/>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384;p26"/>
          <p:cNvSpPr/>
          <p:nvPr/>
        </p:nvSpPr>
        <p:spPr>
          <a:xfrm>
            <a:off x="594195" y="2414535"/>
            <a:ext cx="293700" cy="363000"/>
          </a:xfrm>
          <a:custGeom>
            <a:avLst/>
            <a:gdLst/>
            <a:ahLst/>
            <a:cxnLst/>
            <a:rect l="l" t="t" r="r" b="b"/>
            <a:pathLst>
              <a:path w="120000" h="120000" extrusionOk="0">
                <a:moveTo>
                  <a:pt x="96732" y="0"/>
                </a:moveTo>
                <a:lnTo>
                  <a:pt x="46653" y="0"/>
                </a:lnTo>
                <a:cubicBezTo>
                  <a:pt x="39330" y="0"/>
                  <a:pt x="33307" y="4927"/>
                  <a:pt x="33307" y="10917"/>
                </a:cubicBezTo>
                <a:lnTo>
                  <a:pt x="33307" y="19130"/>
                </a:lnTo>
                <a:cubicBezTo>
                  <a:pt x="33307" y="20772"/>
                  <a:pt x="34724" y="21835"/>
                  <a:pt x="36732" y="21835"/>
                </a:cubicBezTo>
                <a:cubicBezTo>
                  <a:pt x="38622" y="21835"/>
                  <a:pt x="40039" y="20772"/>
                  <a:pt x="40039" y="19130"/>
                </a:cubicBezTo>
                <a:lnTo>
                  <a:pt x="40039" y="10917"/>
                </a:lnTo>
                <a:cubicBezTo>
                  <a:pt x="40039" y="7922"/>
                  <a:pt x="42992" y="5507"/>
                  <a:pt x="46653" y="5507"/>
                </a:cubicBezTo>
                <a:lnTo>
                  <a:pt x="86692" y="5507"/>
                </a:lnTo>
                <a:lnTo>
                  <a:pt x="86692" y="21835"/>
                </a:lnTo>
                <a:cubicBezTo>
                  <a:pt x="86692" y="24830"/>
                  <a:pt x="89645" y="27246"/>
                  <a:pt x="93307" y="27246"/>
                </a:cubicBezTo>
                <a:lnTo>
                  <a:pt x="113385" y="27246"/>
                </a:lnTo>
                <a:lnTo>
                  <a:pt x="113385" y="81835"/>
                </a:lnTo>
                <a:cubicBezTo>
                  <a:pt x="113385" y="84830"/>
                  <a:pt x="110314" y="87246"/>
                  <a:pt x="106653" y="87246"/>
                </a:cubicBezTo>
                <a:lnTo>
                  <a:pt x="96732" y="87246"/>
                </a:lnTo>
                <a:cubicBezTo>
                  <a:pt x="94724" y="87246"/>
                  <a:pt x="93307" y="88405"/>
                  <a:pt x="93307" y="89951"/>
                </a:cubicBezTo>
                <a:cubicBezTo>
                  <a:pt x="93307" y="91594"/>
                  <a:pt x="94724" y="92753"/>
                  <a:pt x="96732" y="92753"/>
                </a:cubicBezTo>
                <a:lnTo>
                  <a:pt x="106653" y="92753"/>
                </a:lnTo>
                <a:cubicBezTo>
                  <a:pt x="113976" y="92753"/>
                  <a:pt x="120000" y="87826"/>
                  <a:pt x="120000" y="81835"/>
                </a:cubicBezTo>
                <a:lnTo>
                  <a:pt x="120000" y="21835"/>
                </a:lnTo>
                <a:lnTo>
                  <a:pt x="96732" y="0"/>
                </a:lnTo>
                <a:close/>
                <a:moveTo>
                  <a:pt x="93307" y="21835"/>
                </a:moveTo>
                <a:lnTo>
                  <a:pt x="93307" y="5990"/>
                </a:lnTo>
                <a:lnTo>
                  <a:pt x="110669" y="21835"/>
                </a:lnTo>
                <a:lnTo>
                  <a:pt x="93307" y="21835"/>
                </a:lnTo>
                <a:close/>
                <a:moveTo>
                  <a:pt x="13346" y="27246"/>
                </a:moveTo>
                <a:cubicBezTo>
                  <a:pt x="6023" y="27246"/>
                  <a:pt x="0" y="32173"/>
                  <a:pt x="0" y="38164"/>
                </a:cubicBezTo>
                <a:lnTo>
                  <a:pt x="0" y="109082"/>
                </a:lnTo>
                <a:cubicBezTo>
                  <a:pt x="0" y="115072"/>
                  <a:pt x="6023" y="120000"/>
                  <a:pt x="13346" y="120000"/>
                </a:cubicBezTo>
                <a:lnTo>
                  <a:pt x="73346" y="120000"/>
                </a:lnTo>
                <a:cubicBezTo>
                  <a:pt x="80669" y="120000"/>
                  <a:pt x="86692" y="115072"/>
                  <a:pt x="86692" y="109082"/>
                </a:cubicBezTo>
                <a:lnTo>
                  <a:pt x="86692" y="49082"/>
                </a:lnTo>
                <a:lnTo>
                  <a:pt x="63307" y="27246"/>
                </a:lnTo>
                <a:lnTo>
                  <a:pt x="13346" y="27246"/>
                </a:lnTo>
                <a:close/>
                <a:moveTo>
                  <a:pt x="79960" y="109082"/>
                </a:moveTo>
                <a:cubicBezTo>
                  <a:pt x="79960" y="112077"/>
                  <a:pt x="77007" y="114492"/>
                  <a:pt x="73346" y="114492"/>
                </a:cubicBezTo>
                <a:lnTo>
                  <a:pt x="13346" y="114492"/>
                </a:lnTo>
                <a:cubicBezTo>
                  <a:pt x="9685" y="114492"/>
                  <a:pt x="6732" y="112077"/>
                  <a:pt x="6732" y="109082"/>
                </a:cubicBezTo>
                <a:lnTo>
                  <a:pt x="6732" y="38164"/>
                </a:lnTo>
                <a:cubicBezTo>
                  <a:pt x="6732" y="35169"/>
                  <a:pt x="9685" y="32753"/>
                  <a:pt x="13346" y="32753"/>
                </a:cubicBezTo>
                <a:lnTo>
                  <a:pt x="53385" y="32753"/>
                </a:lnTo>
                <a:lnTo>
                  <a:pt x="53385" y="49082"/>
                </a:lnTo>
                <a:cubicBezTo>
                  <a:pt x="53385" y="52077"/>
                  <a:pt x="56338" y="54589"/>
                  <a:pt x="60000" y="54589"/>
                </a:cubicBezTo>
                <a:lnTo>
                  <a:pt x="79960" y="54589"/>
                </a:lnTo>
                <a:lnTo>
                  <a:pt x="79960" y="109082"/>
                </a:lnTo>
                <a:close/>
                <a:moveTo>
                  <a:pt x="60000" y="49082"/>
                </a:moveTo>
                <a:lnTo>
                  <a:pt x="60000" y="33236"/>
                </a:lnTo>
                <a:lnTo>
                  <a:pt x="77362" y="49082"/>
                </a:lnTo>
                <a:lnTo>
                  <a:pt x="60000" y="4908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26"/>
          <p:cNvSpPr/>
          <p:nvPr/>
        </p:nvSpPr>
        <p:spPr>
          <a:xfrm>
            <a:off x="1251121" y="2414535"/>
            <a:ext cx="363000" cy="363000"/>
          </a:xfrm>
          <a:custGeom>
            <a:avLst/>
            <a:gdLst/>
            <a:ahLst/>
            <a:cxnLst/>
            <a:rect l="l" t="t" r="r" b="b"/>
            <a:pathLst>
              <a:path w="120000" h="120000" extrusionOk="0">
                <a:moveTo>
                  <a:pt x="24541" y="32753"/>
                </a:moveTo>
                <a:lnTo>
                  <a:pt x="57294" y="32753"/>
                </a:lnTo>
                <a:cubicBezTo>
                  <a:pt x="58840" y="32753"/>
                  <a:pt x="60000" y="31594"/>
                  <a:pt x="60000" y="30048"/>
                </a:cubicBezTo>
                <a:cubicBezTo>
                  <a:pt x="60000" y="28405"/>
                  <a:pt x="58840" y="27246"/>
                  <a:pt x="57294" y="27246"/>
                </a:cubicBezTo>
                <a:lnTo>
                  <a:pt x="24541" y="27246"/>
                </a:lnTo>
                <a:cubicBezTo>
                  <a:pt x="22898" y="27246"/>
                  <a:pt x="21835" y="28405"/>
                  <a:pt x="21835" y="30048"/>
                </a:cubicBezTo>
                <a:cubicBezTo>
                  <a:pt x="21835" y="31594"/>
                  <a:pt x="22898" y="32753"/>
                  <a:pt x="24541" y="32753"/>
                </a:cubicBezTo>
                <a:close/>
                <a:moveTo>
                  <a:pt x="24541" y="49082"/>
                </a:moveTo>
                <a:lnTo>
                  <a:pt x="95458" y="49082"/>
                </a:lnTo>
                <a:cubicBezTo>
                  <a:pt x="97101" y="49082"/>
                  <a:pt x="98164" y="48019"/>
                  <a:pt x="98164" y="46376"/>
                </a:cubicBezTo>
                <a:cubicBezTo>
                  <a:pt x="98164" y="44734"/>
                  <a:pt x="97101" y="43671"/>
                  <a:pt x="95458" y="43671"/>
                </a:cubicBezTo>
                <a:lnTo>
                  <a:pt x="24541" y="43671"/>
                </a:lnTo>
                <a:cubicBezTo>
                  <a:pt x="22898" y="43671"/>
                  <a:pt x="21835" y="44734"/>
                  <a:pt x="21835" y="46376"/>
                </a:cubicBezTo>
                <a:cubicBezTo>
                  <a:pt x="21835" y="48019"/>
                  <a:pt x="22898" y="49082"/>
                  <a:pt x="24541" y="49082"/>
                </a:cubicBezTo>
                <a:close/>
                <a:moveTo>
                  <a:pt x="114492" y="0"/>
                </a:moveTo>
                <a:lnTo>
                  <a:pt x="5410" y="0"/>
                </a:lnTo>
                <a:cubicBezTo>
                  <a:pt x="2415" y="0"/>
                  <a:pt x="0" y="2512"/>
                  <a:pt x="0" y="5507"/>
                </a:cubicBezTo>
                <a:lnTo>
                  <a:pt x="0" y="92753"/>
                </a:lnTo>
                <a:lnTo>
                  <a:pt x="27246" y="120000"/>
                </a:lnTo>
                <a:lnTo>
                  <a:pt x="114492" y="120000"/>
                </a:lnTo>
                <a:cubicBezTo>
                  <a:pt x="117487" y="120000"/>
                  <a:pt x="120000" y="117487"/>
                  <a:pt x="120000" y="114492"/>
                </a:cubicBezTo>
                <a:lnTo>
                  <a:pt x="120000" y="5507"/>
                </a:lnTo>
                <a:cubicBezTo>
                  <a:pt x="120000" y="2512"/>
                  <a:pt x="117487" y="0"/>
                  <a:pt x="114492" y="0"/>
                </a:cubicBezTo>
                <a:close/>
                <a:moveTo>
                  <a:pt x="27246" y="111787"/>
                </a:moveTo>
                <a:lnTo>
                  <a:pt x="8212" y="92753"/>
                </a:lnTo>
                <a:lnTo>
                  <a:pt x="27246" y="92753"/>
                </a:lnTo>
                <a:lnTo>
                  <a:pt x="27246" y="111787"/>
                </a:lnTo>
                <a:close/>
                <a:moveTo>
                  <a:pt x="114492" y="114492"/>
                </a:moveTo>
                <a:lnTo>
                  <a:pt x="32753" y="114492"/>
                </a:lnTo>
                <a:lnTo>
                  <a:pt x="32753" y="89951"/>
                </a:lnTo>
                <a:cubicBezTo>
                  <a:pt x="32753" y="88405"/>
                  <a:pt x="31594" y="87246"/>
                  <a:pt x="29951" y="87246"/>
                </a:cubicBezTo>
                <a:lnTo>
                  <a:pt x="5410" y="87246"/>
                </a:lnTo>
                <a:lnTo>
                  <a:pt x="5410" y="5507"/>
                </a:lnTo>
                <a:lnTo>
                  <a:pt x="114492" y="5507"/>
                </a:lnTo>
                <a:lnTo>
                  <a:pt x="114492" y="114492"/>
                </a:lnTo>
                <a:close/>
                <a:moveTo>
                  <a:pt x="24541" y="65410"/>
                </a:moveTo>
                <a:lnTo>
                  <a:pt x="79033" y="65410"/>
                </a:lnTo>
                <a:cubicBezTo>
                  <a:pt x="80676" y="65410"/>
                  <a:pt x="81835" y="64347"/>
                  <a:pt x="81835" y="62705"/>
                </a:cubicBezTo>
                <a:cubicBezTo>
                  <a:pt x="81835" y="61062"/>
                  <a:pt x="80676" y="60000"/>
                  <a:pt x="79033" y="60000"/>
                </a:cubicBezTo>
                <a:lnTo>
                  <a:pt x="24541" y="60000"/>
                </a:lnTo>
                <a:cubicBezTo>
                  <a:pt x="22898" y="60000"/>
                  <a:pt x="21835" y="61062"/>
                  <a:pt x="21835" y="62705"/>
                </a:cubicBezTo>
                <a:cubicBezTo>
                  <a:pt x="21835" y="64347"/>
                  <a:pt x="22898" y="65410"/>
                  <a:pt x="24541" y="6541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26"/>
          <p:cNvSpPr/>
          <p:nvPr/>
        </p:nvSpPr>
        <p:spPr>
          <a:xfrm>
            <a:off x="1986487" y="2414535"/>
            <a:ext cx="293700" cy="363000"/>
          </a:xfrm>
          <a:custGeom>
            <a:avLst/>
            <a:gdLst/>
            <a:ahLst/>
            <a:cxnLst/>
            <a:rect l="l" t="t" r="r" b="b"/>
            <a:pathLst>
              <a:path w="120000" h="120000" extrusionOk="0">
                <a:moveTo>
                  <a:pt x="20078" y="49082"/>
                </a:moveTo>
                <a:lnTo>
                  <a:pt x="60000" y="49082"/>
                </a:lnTo>
                <a:cubicBezTo>
                  <a:pt x="62007" y="49082"/>
                  <a:pt x="63425" y="48019"/>
                  <a:pt x="63425" y="46376"/>
                </a:cubicBezTo>
                <a:cubicBezTo>
                  <a:pt x="63425" y="44734"/>
                  <a:pt x="62007" y="43671"/>
                  <a:pt x="60000" y="43671"/>
                </a:cubicBezTo>
                <a:lnTo>
                  <a:pt x="20078" y="43671"/>
                </a:lnTo>
                <a:cubicBezTo>
                  <a:pt x="18070" y="43671"/>
                  <a:pt x="16771" y="44734"/>
                  <a:pt x="16771" y="46376"/>
                </a:cubicBezTo>
                <a:cubicBezTo>
                  <a:pt x="16771" y="48019"/>
                  <a:pt x="18070" y="49082"/>
                  <a:pt x="20078" y="49082"/>
                </a:cubicBezTo>
                <a:close/>
                <a:moveTo>
                  <a:pt x="113385" y="10917"/>
                </a:moveTo>
                <a:lnTo>
                  <a:pt x="96732" y="10917"/>
                </a:lnTo>
                <a:lnTo>
                  <a:pt x="96732" y="2705"/>
                </a:lnTo>
                <a:cubicBezTo>
                  <a:pt x="96732" y="1062"/>
                  <a:pt x="95433" y="0"/>
                  <a:pt x="93425" y="0"/>
                </a:cubicBezTo>
                <a:cubicBezTo>
                  <a:pt x="91417" y="0"/>
                  <a:pt x="90000" y="1062"/>
                  <a:pt x="90000" y="2705"/>
                </a:cubicBezTo>
                <a:lnTo>
                  <a:pt x="90000" y="10917"/>
                </a:lnTo>
                <a:lnTo>
                  <a:pt x="83385" y="10917"/>
                </a:lnTo>
                <a:lnTo>
                  <a:pt x="83385" y="2705"/>
                </a:lnTo>
                <a:cubicBezTo>
                  <a:pt x="83385" y="1062"/>
                  <a:pt x="82086" y="0"/>
                  <a:pt x="80078" y="0"/>
                </a:cubicBezTo>
                <a:cubicBezTo>
                  <a:pt x="78070" y="0"/>
                  <a:pt x="76771" y="1062"/>
                  <a:pt x="76771" y="2705"/>
                </a:cubicBezTo>
                <a:lnTo>
                  <a:pt x="76771" y="10917"/>
                </a:lnTo>
                <a:lnTo>
                  <a:pt x="70039" y="10917"/>
                </a:lnTo>
                <a:lnTo>
                  <a:pt x="70039" y="2705"/>
                </a:lnTo>
                <a:cubicBezTo>
                  <a:pt x="70039" y="1062"/>
                  <a:pt x="68740" y="0"/>
                  <a:pt x="66732" y="0"/>
                </a:cubicBezTo>
                <a:cubicBezTo>
                  <a:pt x="64724" y="0"/>
                  <a:pt x="63425" y="1062"/>
                  <a:pt x="63425" y="2705"/>
                </a:cubicBezTo>
                <a:lnTo>
                  <a:pt x="63425" y="10917"/>
                </a:lnTo>
                <a:lnTo>
                  <a:pt x="56692" y="10917"/>
                </a:lnTo>
                <a:lnTo>
                  <a:pt x="56692" y="2705"/>
                </a:lnTo>
                <a:cubicBezTo>
                  <a:pt x="56692" y="1062"/>
                  <a:pt x="55393" y="0"/>
                  <a:pt x="53385" y="0"/>
                </a:cubicBezTo>
                <a:cubicBezTo>
                  <a:pt x="51377" y="0"/>
                  <a:pt x="50078" y="1062"/>
                  <a:pt x="50078" y="2705"/>
                </a:cubicBezTo>
                <a:lnTo>
                  <a:pt x="50078" y="10917"/>
                </a:lnTo>
                <a:lnTo>
                  <a:pt x="43346" y="10917"/>
                </a:lnTo>
                <a:lnTo>
                  <a:pt x="43346" y="2705"/>
                </a:lnTo>
                <a:cubicBezTo>
                  <a:pt x="43346" y="1062"/>
                  <a:pt x="42047" y="0"/>
                  <a:pt x="40039" y="0"/>
                </a:cubicBezTo>
                <a:cubicBezTo>
                  <a:pt x="38031" y="0"/>
                  <a:pt x="36732" y="1062"/>
                  <a:pt x="36732" y="2705"/>
                </a:cubicBezTo>
                <a:lnTo>
                  <a:pt x="36732" y="10917"/>
                </a:lnTo>
                <a:lnTo>
                  <a:pt x="30000" y="10917"/>
                </a:lnTo>
                <a:lnTo>
                  <a:pt x="30000" y="2705"/>
                </a:lnTo>
                <a:cubicBezTo>
                  <a:pt x="30000" y="1062"/>
                  <a:pt x="28700" y="0"/>
                  <a:pt x="26692" y="0"/>
                </a:cubicBezTo>
                <a:cubicBezTo>
                  <a:pt x="24685" y="0"/>
                  <a:pt x="23385" y="1062"/>
                  <a:pt x="23385" y="2705"/>
                </a:cubicBezTo>
                <a:lnTo>
                  <a:pt x="23385" y="10917"/>
                </a:lnTo>
                <a:lnTo>
                  <a:pt x="6732" y="10917"/>
                </a:lnTo>
                <a:cubicBezTo>
                  <a:pt x="3070" y="10917"/>
                  <a:pt x="0" y="13333"/>
                  <a:pt x="0" y="16328"/>
                </a:cubicBezTo>
                <a:lnTo>
                  <a:pt x="0" y="114492"/>
                </a:lnTo>
                <a:cubicBezTo>
                  <a:pt x="0" y="117487"/>
                  <a:pt x="3070" y="120000"/>
                  <a:pt x="6732" y="120000"/>
                </a:cubicBezTo>
                <a:lnTo>
                  <a:pt x="113385" y="120000"/>
                </a:lnTo>
                <a:cubicBezTo>
                  <a:pt x="117047" y="120000"/>
                  <a:pt x="120000" y="117487"/>
                  <a:pt x="120000" y="114492"/>
                </a:cubicBezTo>
                <a:lnTo>
                  <a:pt x="120000" y="16328"/>
                </a:lnTo>
                <a:cubicBezTo>
                  <a:pt x="120000" y="13333"/>
                  <a:pt x="117047" y="10917"/>
                  <a:pt x="113385" y="10917"/>
                </a:cubicBezTo>
                <a:close/>
                <a:moveTo>
                  <a:pt x="6732" y="114492"/>
                </a:moveTo>
                <a:lnTo>
                  <a:pt x="6732" y="98164"/>
                </a:lnTo>
                <a:lnTo>
                  <a:pt x="26692" y="114492"/>
                </a:lnTo>
                <a:lnTo>
                  <a:pt x="6732" y="114492"/>
                </a:lnTo>
                <a:close/>
                <a:moveTo>
                  <a:pt x="113385" y="114492"/>
                </a:moveTo>
                <a:lnTo>
                  <a:pt x="36732" y="114492"/>
                </a:lnTo>
                <a:lnTo>
                  <a:pt x="6732" y="89951"/>
                </a:lnTo>
                <a:lnTo>
                  <a:pt x="6732" y="16328"/>
                </a:lnTo>
                <a:lnTo>
                  <a:pt x="23385" y="16328"/>
                </a:lnTo>
                <a:lnTo>
                  <a:pt x="23385" y="24541"/>
                </a:lnTo>
                <a:cubicBezTo>
                  <a:pt x="23385" y="26183"/>
                  <a:pt x="24685" y="27246"/>
                  <a:pt x="26692" y="27246"/>
                </a:cubicBezTo>
                <a:cubicBezTo>
                  <a:pt x="28700" y="27246"/>
                  <a:pt x="30000" y="26183"/>
                  <a:pt x="30000" y="24541"/>
                </a:cubicBezTo>
                <a:lnTo>
                  <a:pt x="30000" y="16328"/>
                </a:lnTo>
                <a:lnTo>
                  <a:pt x="36732" y="16328"/>
                </a:lnTo>
                <a:lnTo>
                  <a:pt x="36732" y="24541"/>
                </a:lnTo>
                <a:cubicBezTo>
                  <a:pt x="36732" y="26183"/>
                  <a:pt x="38031" y="27246"/>
                  <a:pt x="40039" y="27246"/>
                </a:cubicBezTo>
                <a:cubicBezTo>
                  <a:pt x="42047" y="27246"/>
                  <a:pt x="43346" y="26183"/>
                  <a:pt x="43346" y="24541"/>
                </a:cubicBezTo>
                <a:lnTo>
                  <a:pt x="43346" y="16328"/>
                </a:lnTo>
                <a:lnTo>
                  <a:pt x="50078" y="16328"/>
                </a:lnTo>
                <a:lnTo>
                  <a:pt x="50078" y="24541"/>
                </a:lnTo>
                <a:cubicBezTo>
                  <a:pt x="50078" y="26183"/>
                  <a:pt x="51377" y="27246"/>
                  <a:pt x="53385" y="27246"/>
                </a:cubicBezTo>
                <a:cubicBezTo>
                  <a:pt x="55393" y="27246"/>
                  <a:pt x="56692" y="26183"/>
                  <a:pt x="56692" y="24541"/>
                </a:cubicBezTo>
                <a:lnTo>
                  <a:pt x="56692" y="16328"/>
                </a:lnTo>
                <a:lnTo>
                  <a:pt x="63425" y="16328"/>
                </a:lnTo>
                <a:lnTo>
                  <a:pt x="63425" y="24541"/>
                </a:lnTo>
                <a:cubicBezTo>
                  <a:pt x="63425" y="26183"/>
                  <a:pt x="64724" y="27246"/>
                  <a:pt x="66732" y="27246"/>
                </a:cubicBezTo>
                <a:cubicBezTo>
                  <a:pt x="68740" y="27246"/>
                  <a:pt x="70039" y="26183"/>
                  <a:pt x="70039" y="24541"/>
                </a:cubicBezTo>
                <a:lnTo>
                  <a:pt x="70039" y="16328"/>
                </a:lnTo>
                <a:lnTo>
                  <a:pt x="76771" y="16328"/>
                </a:lnTo>
                <a:lnTo>
                  <a:pt x="76771" y="24541"/>
                </a:lnTo>
                <a:cubicBezTo>
                  <a:pt x="76771" y="26183"/>
                  <a:pt x="78070" y="27246"/>
                  <a:pt x="80078" y="27246"/>
                </a:cubicBezTo>
                <a:cubicBezTo>
                  <a:pt x="82086" y="27246"/>
                  <a:pt x="83385" y="26183"/>
                  <a:pt x="83385" y="24541"/>
                </a:cubicBezTo>
                <a:lnTo>
                  <a:pt x="83385" y="16328"/>
                </a:lnTo>
                <a:lnTo>
                  <a:pt x="90000" y="16328"/>
                </a:lnTo>
                <a:lnTo>
                  <a:pt x="90000" y="24541"/>
                </a:lnTo>
                <a:cubicBezTo>
                  <a:pt x="90000" y="26183"/>
                  <a:pt x="91417" y="27246"/>
                  <a:pt x="93425" y="27246"/>
                </a:cubicBezTo>
                <a:cubicBezTo>
                  <a:pt x="95433" y="27246"/>
                  <a:pt x="96732" y="26183"/>
                  <a:pt x="96732" y="24541"/>
                </a:cubicBezTo>
                <a:lnTo>
                  <a:pt x="96732" y="16328"/>
                </a:lnTo>
                <a:lnTo>
                  <a:pt x="113385" y="16328"/>
                </a:lnTo>
                <a:lnTo>
                  <a:pt x="113385" y="114492"/>
                </a:lnTo>
                <a:close/>
                <a:moveTo>
                  <a:pt x="16771" y="62705"/>
                </a:moveTo>
                <a:cubicBezTo>
                  <a:pt x="16771" y="64347"/>
                  <a:pt x="18070" y="65410"/>
                  <a:pt x="20078" y="65410"/>
                </a:cubicBezTo>
                <a:lnTo>
                  <a:pt x="100039" y="65410"/>
                </a:lnTo>
                <a:cubicBezTo>
                  <a:pt x="102047" y="65410"/>
                  <a:pt x="103346" y="64347"/>
                  <a:pt x="103346" y="62705"/>
                </a:cubicBezTo>
                <a:cubicBezTo>
                  <a:pt x="103346" y="61062"/>
                  <a:pt x="102047" y="60000"/>
                  <a:pt x="100039" y="60000"/>
                </a:cubicBezTo>
                <a:lnTo>
                  <a:pt x="20078" y="60000"/>
                </a:lnTo>
                <a:cubicBezTo>
                  <a:pt x="18070" y="60000"/>
                  <a:pt x="16771" y="61062"/>
                  <a:pt x="16771" y="62705"/>
                </a:cubicBezTo>
                <a:close/>
                <a:moveTo>
                  <a:pt x="80078" y="76328"/>
                </a:moveTo>
                <a:lnTo>
                  <a:pt x="20078" y="76328"/>
                </a:lnTo>
                <a:cubicBezTo>
                  <a:pt x="18070" y="76328"/>
                  <a:pt x="16771" y="77487"/>
                  <a:pt x="16771" y="79130"/>
                </a:cubicBezTo>
                <a:cubicBezTo>
                  <a:pt x="16771" y="80676"/>
                  <a:pt x="18070" y="81835"/>
                  <a:pt x="20078" y="81835"/>
                </a:cubicBezTo>
                <a:lnTo>
                  <a:pt x="80078" y="81835"/>
                </a:lnTo>
                <a:cubicBezTo>
                  <a:pt x="82086" y="81835"/>
                  <a:pt x="83385" y="80676"/>
                  <a:pt x="83385" y="79130"/>
                </a:cubicBezTo>
                <a:cubicBezTo>
                  <a:pt x="83385" y="77487"/>
                  <a:pt x="82086" y="76328"/>
                  <a:pt x="80078" y="763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26"/>
          <p:cNvSpPr/>
          <p:nvPr/>
        </p:nvSpPr>
        <p:spPr>
          <a:xfrm>
            <a:off x="2672829" y="2414535"/>
            <a:ext cx="303900" cy="363000"/>
          </a:xfrm>
          <a:custGeom>
            <a:avLst/>
            <a:gdLst/>
            <a:ahLst/>
            <a:cxnLst/>
            <a:rect l="l" t="t" r="r" b="b"/>
            <a:pathLst>
              <a:path w="120000" h="120000" extrusionOk="0">
                <a:moveTo>
                  <a:pt x="23385" y="60000"/>
                </a:moveTo>
                <a:lnTo>
                  <a:pt x="63307" y="60000"/>
                </a:lnTo>
                <a:cubicBezTo>
                  <a:pt x="65314" y="60000"/>
                  <a:pt x="66732" y="58937"/>
                  <a:pt x="66732" y="57294"/>
                </a:cubicBezTo>
                <a:cubicBezTo>
                  <a:pt x="66732" y="55652"/>
                  <a:pt x="65314" y="54589"/>
                  <a:pt x="63307" y="54589"/>
                </a:cubicBezTo>
                <a:lnTo>
                  <a:pt x="23385" y="54589"/>
                </a:lnTo>
                <a:cubicBezTo>
                  <a:pt x="21377" y="54589"/>
                  <a:pt x="19960" y="55652"/>
                  <a:pt x="19960" y="57294"/>
                </a:cubicBezTo>
                <a:cubicBezTo>
                  <a:pt x="19960" y="58937"/>
                  <a:pt x="21377" y="60000"/>
                  <a:pt x="23385" y="60000"/>
                </a:cubicBezTo>
                <a:close/>
                <a:moveTo>
                  <a:pt x="23385" y="76328"/>
                </a:moveTo>
                <a:lnTo>
                  <a:pt x="96732" y="76328"/>
                </a:lnTo>
                <a:cubicBezTo>
                  <a:pt x="98622" y="76328"/>
                  <a:pt x="100039" y="75265"/>
                  <a:pt x="100039" y="73623"/>
                </a:cubicBezTo>
                <a:cubicBezTo>
                  <a:pt x="100039" y="71980"/>
                  <a:pt x="98622" y="70917"/>
                  <a:pt x="96732" y="70917"/>
                </a:cubicBezTo>
                <a:lnTo>
                  <a:pt x="23385" y="70917"/>
                </a:lnTo>
                <a:cubicBezTo>
                  <a:pt x="21377" y="70917"/>
                  <a:pt x="19960" y="71980"/>
                  <a:pt x="19960" y="73623"/>
                </a:cubicBezTo>
                <a:cubicBezTo>
                  <a:pt x="19960" y="75265"/>
                  <a:pt x="21377" y="76328"/>
                  <a:pt x="23385" y="76328"/>
                </a:cubicBezTo>
                <a:close/>
                <a:moveTo>
                  <a:pt x="23385" y="92753"/>
                </a:moveTo>
                <a:lnTo>
                  <a:pt x="83385" y="92753"/>
                </a:lnTo>
                <a:cubicBezTo>
                  <a:pt x="85393" y="92753"/>
                  <a:pt x="86692" y="91594"/>
                  <a:pt x="86692" y="89951"/>
                </a:cubicBezTo>
                <a:cubicBezTo>
                  <a:pt x="86692" y="88405"/>
                  <a:pt x="85393" y="87246"/>
                  <a:pt x="83385" y="87246"/>
                </a:cubicBezTo>
                <a:lnTo>
                  <a:pt x="23385" y="87246"/>
                </a:lnTo>
                <a:cubicBezTo>
                  <a:pt x="21377" y="87246"/>
                  <a:pt x="19960" y="88405"/>
                  <a:pt x="19960" y="89951"/>
                </a:cubicBezTo>
                <a:cubicBezTo>
                  <a:pt x="19960" y="91594"/>
                  <a:pt x="21377" y="92753"/>
                  <a:pt x="23385" y="92753"/>
                </a:cubicBezTo>
                <a:close/>
                <a:moveTo>
                  <a:pt x="113385" y="16328"/>
                </a:moveTo>
                <a:lnTo>
                  <a:pt x="86692" y="16328"/>
                </a:lnTo>
                <a:lnTo>
                  <a:pt x="86692" y="10917"/>
                </a:lnTo>
                <a:cubicBezTo>
                  <a:pt x="86692" y="7922"/>
                  <a:pt x="83622" y="5507"/>
                  <a:pt x="79960" y="5507"/>
                </a:cubicBezTo>
                <a:lnTo>
                  <a:pt x="66732" y="5507"/>
                </a:lnTo>
                <a:cubicBezTo>
                  <a:pt x="66732" y="2512"/>
                  <a:pt x="63661" y="0"/>
                  <a:pt x="60000" y="0"/>
                </a:cubicBezTo>
                <a:cubicBezTo>
                  <a:pt x="56338" y="0"/>
                  <a:pt x="53385" y="2512"/>
                  <a:pt x="53385" y="5507"/>
                </a:cubicBezTo>
                <a:lnTo>
                  <a:pt x="40039" y="5507"/>
                </a:lnTo>
                <a:cubicBezTo>
                  <a:pt x="36377" y="5507"/>
                  <a:pt x="33307" y="7922"/>
                  <a:pt x="33307" y="10917"/>
                </a:cubicBezTo>
                <a:lnTo>
                  <a:pt x="33307" y="16328"/>
                </a:lnTo>
                <a:lnTo>
                  <a:pt x="6732" y="16328"/>
                </a:lnTo>
                <a:cubicBezTo>
                  <a:pt x="3070" y="16328"/>
                  <a:pt x="0" y="18840"/>
                  <a:pt x="0" y="21835"/>
                </a:cubicBezTo>
                <a:lnTo>
                  <a:pt x="0" y="114492"/>
                </a:lnTo>
                <a:cubicBezTo>
                  <a:pt x="0" y="117487"/>
                  <a:pt x="3070" y="120000"/>
                  <a:pt x="6732" y="120000"/>
                </a:cubicBezTo>
                <a:lnTo>
                  <a:pt x="113385" y="120000"/>
                </a:lnTo>
                <a:cubicBezTo>
                  <a:pt x="117047" y="120000"/>
                  <a:pt x="120000" y="117487"/>
                  <a:pt x="120000" y="114492"/>
                </a:cubicBezTo>
                <a:lnTo>
                  <a:pt x="120000" y="21835"/>
                </a:lnTo>
                <a:cubicBezTo>
                  <a:pt x="120000" y="18840"/>
                  <a:pt x="117047" y="16328"/>
                  <a:pt x="113385" y="16328"/>
                </a:cubicBezTo>
                <a:close/>
                <a:moveTo>
                  <a:pt x="40039" y="10917"/>
                </a:moveTo>
                <a:lnTo>
                  <a:pt x="79960" y="10917"/>
                </a:lnTo>
                <a:lnTo>
                  <a:pt x="79960" y="21835"/>
                </a:lnTo>
                <a:lnTo>
                  <a:pt x="40039" y="21835"/>
                </a:lnTo>
                <a:lnTo>
                  <a:pt x="40039" y="10917"/>
                </a:lnTo>
                <a:close/>
                <a:moveTo>
                  <a:pt x="113385" y="114492"/>
                </a:moveTo>
                <a:lnTo>
                  <a:pt x="6732" y="114492"/>
                </a:lnTo>
                <a:lnTo>
                  <a:pt x="6732" y="38164"/>
                </a:lnTo>
                <a:lnTo>
                  <a:pt x="113385" y="38164"/>
                </a:lnTo>
                <a:lnTo>
                  <a:pt x="113385" y="114492"/>
                </a:lnTo>
                <a:close/>
                <a:moveTo>
                  <a:pt x="113385" y="32753"/>
                </a:moveTo>
                <a:lnTo>
                  <a:pt x="6732" y="32753"/>
                </a:lnTo>
                <a:lnTo>
                  <a:pt x="6732" y="21835"/>
                </a:lnTo>
                <a:lnTo>
                  <a:pt x="33307" y="21835"/>
                </a:lnTo>
                <a:cubicBezTo>
                  <a:pt x="33307" y="24830"/>
                  <a:pt x="36377" y="27246"/>
                  <a:pt x="40039" y="27246"/>
                </a:cubicBezTo>
                <a:lnTo>
                  <a:pt x="79960" y="27246"/>
                </a:lnTo>
                <a:cubicBezTo>
                  <a:pt x="83622" y="27246"/>
                  <a:pt x="86692" y="24830"/>
                  <a:pt x="86692" y="21835"/>
                </a:cubicBezTo>
                <a:lnTo>
                  <a:pt x="113385" y="21835"/>
                </a:lnTo>
                <a:lnTo>
                  <a:pt x="113385" y="32753"/>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26"/>
          <p:cNvSpPr/>
          <p:nvPr/>
        </p:nvSpPr>
        <p:spPr>
          <a:xfrm>
            <a:off x="3339561" y="2463559"/>
            <a:ext cx="363000" cy="254700"/>
          </a:xfrm>
          <a:custGeom>
            <a:avLst/>
            <a:gdLst/>
            <a:ahLst/>
            <a:cxnLst/>
            <a:rect l="l" t="t" r="r" b="b"/>
            <a:pathLst>
              <a:path w="120000" h="120000" extrusionOk="0">
                <a:moveTo>
                  <a:pt x="120000" y="3971"/>
                </a:moveTo>
                <a:cubicBezTo>
                  <a:pt x="120000" y="1560"/>
                  <a:pt x="118840" y="0"/>
                  <a:pt x="117198" y="0"/>
                </a:cubicBezTo>
                <a:cubicBezTo>
                  <a:pt x="116425" y="0"/>
                  <a:pt x="115845" y="283"/>
                  <a:pt x="115362" y="1134"/>
                </a:cubicBezTo>
                <a:lnTo>
                  <a:pt x="115362" y="1134"/>
                </a:lnTo>
                <a:lnTo>
                  <a:pt x="43574" y="110496"/>
                </a:lnTo>
                <a:lnTo>
                  <a:pt x="4637" y="53191"/>
                </a:lnTo>
                <a:cubicBezTo>
                  <a:pt x="4057" y="52340"/>
                  <a:pt x="3574" y="52056"/>
                  <a:pt x="2705" y="52056"/>
                </a:cubicBezTo>
                <a:cubicBezTo>
                  <a:pt x="1062" y="52056"/>
                  <a:pt x="0" y="53617"/>
                  <a:pt x="0" y="56028"/>
                </a:cubicBezTo>
                <a:cubicBezTo>
                  <a:pt x="0" y="57163"/>
                  <a:pt x="289" y="58014"/>
                  <a:pt x="772" y="58865"/>
                </a:cubicBezTo>
                <a:lnTo>
                  <a:pt x="41739" y="118865"/>
                </a:lnTo>
                <a:cubicBezTo>
                  <a:pt x="42222" y="119716"/>
                  <a:pt x="42801" y="120000"/>
                  <a:pt x="43574" y="120000"/>
                </a:cubicBezTo>
                <a:cubicBezTo>
                  <a:pt x="44444" y="120000"/>
                  <a:pt x="45024" y="119716"/>
                  <a:pt x="45507" y="118865"/>
                </a:cubicBezTo>
                <a:lnTo>
                  <a:pt x="45507" y="118865"/>
                </a:lnTo>
                <a:lnTo>
                  <a:pt x="119130" y="6808"/>
                </a:lnTo>
                <a:lnTo>
                  <a:pt x="119130" y="6808"/>
                </a:lnTo>
                <a:cubicBezTo>
                  <a:pt x="119710" y="5957"/>
                  <a:pt x="120000" y="5106"/>
                  <a:pt x="120000" y="39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26"/>
          <p:cNvSpPr/>
          <p:nvPr/>
        </p:nvSpPr>
        <p:spPr>
          <a:xfrm>
            <a:off x="4035708" y="2414535"/>
            <a:ext cx="363000" cy="363000"/>
          </a:xfrm>
          <a:custGeom>
            <a:avLst/>
            <a:gdLst/>
            <a:ahLst/>
            <a:cxnLst/>
            <a:rect l="l" t="t" r="r" b="b"/>
            <a:pathLst>
              <a:path w="120000" h="120000" extrusionOk="0">
                <a:moveTo>
                  <a:pt x="59710" y="75265"/>
                </a:moveTo>
                <a:lnTo>
                  <a:pt x="34396" y="49951"/>
                </a:lnTo>
                <a:cubicBezTo>
                  <a:pt x="33816" y="49371"/>
                  <a:pt x="33333" y="49082"/>
                  <a:pt x="32463" y="49082"/>
                </a:cubicBezTo>
                <a:cubicBezTo>
                  <a:pt x="30821" y="49082"/>
                  <a:pt x="29758" y="50144"/>
                  <a:pt x="29758" y="51787"/>
                </a:cubicBezTo>
                <a:cubicBezTo>
                  <a:pt x="29758" y="52657"/>
                  <a:pt x="30048" y="53140"/>
                  <a:pt x="30531" y="53719"/>
                </a:cubicBezTo>
                <a:lnTo>
                  <a:pt x="57874" y="80966"/>
                </a:lnTo>
                <a:cubicBezTo>
                  <a:pt x="58357" y="81545"/>
                  <a:pt x="58937" y="81835"/>
                  <a:pt x="59710" y="81835"/>
                </a:cubicBezTo>
                <a:cubicBezTo>
                  <a:pt x="60579" y="81835"/>
                  <a:pt x="61159" y="81545"/>
                  <a:pt x="61642" y="80966"/>
                </a:cubicBezTo>
                <a:lnTo>
                  <a:pt x="61642" y="80966"/>
                </a:lnTo>
                <a:lnTo>
                  <a:pt x="107246" y="33236"/>
                </a:lnTo>
                <a:lnTo>
                  <a:pt x="107246" y="33236"/>
                </a:lnTo>
                <a:lnTo>
                  <a:pt x="111014" y="29178"/>
                </a:lnTo>
                <a:lnTo>
                  <a:pt x="111014" y="29178"/>
                </a:lnTo>
                <a:lnTo>
                  <a:pt x="118937" y="20966"/>
                </a:lnTo>
                <a:lnTo>
                  <a:pt x="118937" y="20966"/>
                </a:lnTo>
                <a:cubicBezTo>
                  <a:pt x="119516" y="20483"/>
                  <a:pt x="119710" y="19903"/>
                  <a:pt x="119710" y="19130"/>
                </a:cubicBezTo>
                <a:cubicBezTo>
                  <a:pt x="119710" y="17487"/>
                  <a:pt x="118647" y="16328"/>
                  <a:pt x="117004" y="16328"/>
                </a:cubicBezTo>
                <a:cubicBezTo>
                  <a:pt x="116231" y="16328"/>
                  <a:pt x="115652" y="16618"/>
                  <a:pt x="115072" y="17198"/>
                </a:cubicBezTo>
                <a:lnTo>
                  <a:pt x="115072" y="17198"/>
                </a:lnTo>
                <a:lnTo>
                  <a:pt x="108019" y="24541"/>
                </a:lnTo>
                <a:lnTo>
                  <a:pt x="108019" y="24541"/>
                </a:lnTo>
                <a:lnTo>
                  <a:pt x="104154" y="28599"/>
                </a:lnTo>
                <a:lnTo>
                  <a:pt x="104154" y="28599"/>
                </a:lnTo>
                <a:lnTo>
                  <a:pt x="59710" y="75265"/>
                </a:lnTo>
                <a:close/>
                <a:moveTo>
                  <a:pt x="114879" y="37101"/>
                </a:moveTo>
                <a:cubicBezTo>
                  <a:pt x="113719" y="36038"/>
                  <a:pt x="112077" y="36038"/>
                  <a:pt x="111014" y="37101"/>
                </a:cubicBezTo>
                <a:cubicBezTo>
                  <a:pt x="110241" y="37874"/>
                  <a:pt x="110241" y="39033"/>
                  <a:pt x="110434" y="39806"/>
                </a:cubicBezTo>
                <a:lnTo>
                  <a:pt x="110434" y="39806"/>
                </a:lnTo>
                <a:cubicBezTo>
                  <a:pt x="112946" y="46086"/>
                  <a:pt x="114299" y="52946"/>
                  <a:pt x="114299" y="60000"/>
                </a:cubicBezTo>
                <a:cubicBezTo>
                  <a:pt x="114299" y="89951"/>
                  <a:pt x="89758" y="114492"/>
                  <a:pt x="59710" y="114492"/>
                </a:cubicBezTo>
                <a:cubicBezTo>
                  <a:pt x="29758" y="114492"/>
                  <a:pt x="5217" y="89951"/>
                  <a:pt x="5217" y="60000"/>
                </a:cubicBezTo>
                <a:cubicBezTo>
                  <a:pt x="5217" y="30048"/>
                  <a:pt x="29758" y="5507"/>
                  <a:pt x="59710" y="5507"/>
                </a:cubicBezTo>
                <a:cubicBezTo>
                  <a:pt x="75265" y="5507"/>
                  <a:pt x="89178" y="11980"/>
                  <a:pt x="99033" y="22125"/>
                </a:cubicBezTo>
                <a:lnTo>
                  <a:pt x="99033" y="22125"/>
                </a:lnTo>
                <a:cubicBezTo>
                  <a:pt x="100096" y="23188"/>
                  <a:pt x="101739" y="22898"/>
                  <a:pt x="102801" y="22125"/>
                </a:cubicBezTo>
                <a:cubicBezTo>
                  <a:pt x="103961" y="20966"/>
                  <a:pt x="103961" y="19323"/>
                  <a:pt x="102801" y="18260"/>
                </a:cubicBezTo>
                <a:lnTo>
                  <a:pt x="102608" y="17971"/>
                </a:lnTo>
                <a:cubicBezTo>
                  <a:pt x="91690" y="6859"/>
                  <a:pt x="76618" y="0"/>
                  <a:pt x="60000" y="0"/>
                </a:cubicBezTo>
                <a:cubicBezTo>
                  <a:pt x="26763" y="0"/>
                  <a:pt x="0" y="26763"/>
                  <a:pt x="0" y="60000"/>
                </a:cubicBezTo>
                <a:cubicBezTo>
                  <a:pt x="0" y="93236"/>
                  <a:pt x="26763" y="120000"/>
                  <a:pt x="60000" y="120000"/>
                </a:cubicBezTo>
                <a:cubicBezTo>
                  <a:pt x="93333" y="120000"/>
                  <a:pt x="120000" y="93236"/>
                  <a:pt x="120000" y="60000"/>
                </a:cubicBezTo>
                <a:cubicBezTo>
                  <a:pt x="120000" y="52367"/>
                  <a:pt x="118357" y="45024"/>
                  <a:pt x="115942" y="38164"/>
                </a:cubicBezTo>
                <a:cubicBezTo>
                  <a:pt x="115362" y="37681"/>
                  <a:pt x="115362" y="37391"/>
                  <a:pt x="114879" y="3710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26"/>
          <p:cNvSpPr/>
          <p:nvPr/>
        </p:nvSpPr>
        <p:spPr>
          <a:xfrm>
            <a:off x="4761269" y="2443949"/>
            <a:ext cx="293700" cy="293700"/>
          </a:xfrm>
          <a:custGeom>
            <a:avLst/>
            <a:gdLst/>
            <a:ahLst/>
            <a:cxnLst/>
            <a:rect l="l" t="t" r="r" b="b"/>
            <a:pathLst>
              <a:path w="120000" h="120000" extrusionOk="0">
                <a:moveTo>
                  <a:pt x="64724" y="60000"/>
                </a:moveTo>
                <a:lnTo>
                  <a:pt x="119055" y="5669"/>
                </a:lnTo>
                <a:cubicBezTo>
                  <a:pt x="119645" y="4960"/>
                  <a:pt x="120000" y="4370"/>
                  <a:pt x="120000" y="3307"/>
                </a:cubicBezTo>
                <a:cubicBezTo>
                  <a:pt x="120000" y="1299"/>
                  <a:pt x="118700" y="0"/>
                  <a:pt x="116692" y="0"/>
                </a:cubicBezTo>
                <a:cubicBezTo>
                  <a:pt x="115629" y="0"/>
                  <a:pt x="115039" y="354"/>
                  <a:pt x="114330" y="944"/>
                </a:cubicBezTo>
                <a:lnTo>
                  <a:pt x="60000" y="55275"/>
                </a:lnTo>
                <a:lnTo>
                  <a:pt x="5669" y="944"/>
                </a:lnTo>
                <a:cubicBezTo>
                  <a:pt x="4960" y="354"/>
                  <a:pt x="4370" y="0"/>
                  <a:pt x="3307" y="0"/>
                </a:cubicBezTo>
                <a:cubicBezTo>
                  <a:pt x="1299" y="0"/>
                  <a:pt x="0" y="1299"/>
                  <a:pt x="0" y="3307"/>
                </a:cubicBezTo>
                <a:cubicBezTo>
                  <a:pt x="0" y="4370"/>
                  <a:pt x="354" y="4960"/>
                  <a:pt x="1062" y="5669"/>
                </a:cubicBezTo>
                <a:lnTo>
                  <a:pt x="55393" y="60000"/>
                </a:lnTo>
                <a:lnTo>
                  <a:pt x="1062" y="114330"/>
                </a:lnTo>
                <a:cubicBezTo>
                  <a:pt x="354" y="115039"/>
                  <a:pt x="0" y="115629"/>
                  <a:pt x="0" y="116692"/>
                </a:cubicBezTo>
                <a:cubicBezTo>
                  <a:pt x="0" y="118700"/>
                  <a:pt x="1299" y="120000"/>
                  <a:pt x="3307" y="120000"/>
                </a:cubicBezTo>
                <a:cubicBezTo>
                  <a:pt x="4370" y="120000"/>
                  <a:pt x="4960" y="119645"/>
                  <a:pt x="5669" y="119055"/>
                </a:cubicBezTo>
                <a:lnTo>
                  <a:pt x="60000" y="64724"/>
                </a:lnTo>
                <a:lnTo>
                  <a:pt x="114330" y="119055"/>
                </a:lnTo>
                <a:cubicBezTo>
                  <a:pt x="115039" y="119645"/>
                  <a:pt x="115629" y="120000"/>
                  <a:pt x="116692" y="120000"/>
                </a:cubicBezTo>
                <a:cubicBezTo>
                  <a:pt x="118700" y="120000"/>
                  <a:pt x="120000" y="118700"/>
                  <a:pt x="120000" y="116692"/>
                </a:cubicBezTo>
                <a:cubicBezTo>
                  <a:pt x="120000" y="115629"/>
                  <a:pt x="119645" y="115039"/>
                  <a:pt x="119055" y="114330"/>
                </a:cubicBezTo>
                <a:lnTo>
                  <a:pt x="64724" y="6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26"/>
          <p:cNvSpPr/>
          <p:nvPr/>
        </p:nvSpPr>
        <p:spPr>
          <a:xfrm>
            <a:off x="5428001" y="2414535"/>
            <a:ext cx="363000" cy="363000"/>
          </a:xfrm>
          <a:custGeom>
            <a:avLst/>
            <a:gdLst/>
            <a:ahLst/>
            <a:cxnLst/>
            <a:rect l="l" t="t" r="r" b="b"/>
            <a:pathLst>
              <a:path w="120000" h="120000" extrusionOk="0">
                <a:moveTo>
                  <a:pt x="10917" y="49082"/>
                </a:moveTo>
                <a:lnTo>
                  <a:pt x="16328" y="49082"/>
                </a:lnTo>
                <a:lnTo>
                  <a:pt x="16328" y="43671"/>
                </a:lnTo>
                <a:lnTo>
                  <a:pt x="10917" y="43671"/>
                </a:lnTo>
                <a:lnTo>
                  <a:pt x="10917" y="49082"/>
                </a:lnTo>
                <a:close/>
                <a:moveTo>
                  <a:pt x="10917" y="27246"/>
                </a:moveTo>
                <a:lnTo>
                  <a:pt x="16328" y="27246"/>
                </a:lnTo>
                <a:lnTo>
                  <a:pt x="16328" y="21835"/>
                </a:lnTo>
                <a:lnTo>
                  <a:pt x="10917" y="21835"/>
                </a:lnTo>
                <a:lnTo>
                  <a:pt x="10917" y="27246"/>
                </a:lnTo>
                <a:close/>
                <a:moveTo>
                  <a:pt x="10917" y="38164"/>
                </a:moveTo>
                <a:lnTo>
                  <a:pt x="16328" y="38164"/>
                </a:lnTo>
                <a:lnTo>
                  <a:pt x="16328" y="32753"/>
                </a:lnTo>
                <a:lnTo>
                  <a:pt x="10917" y="32753"/>
                </a:lnTo>
                <a:lnTo>
                  <a:pt x="10917" y="38164"/>
                </a:lnTo>
                <a:close/>
                <a:moveTo>
                  <a:pt x="16328" y="70917"/>
                </a:moveTo>
                <a:lnTo>
                  <a:pt x="10917" y="70917"/>
                </a:lnTo>
                <a:lnTo>
                  <a:pt x="10917" y="76328"/>
                </a:lnTo>
                <a:lnTo>
                  <a:pt x="16328" y="76328"/>
                </a:lnTo>
                <a:lnTo>
                  <a:pt x="16328" y="70917"/>
                </a:lnTo>
                <a:close/>
                <a:moveTo>
                  <a:pt x="16328" y="81835"/>
                </a:moveTo>
                <a:lnTo>
                  <a:pt x="10917" y="81835"/>
                </a:lnTo>
                <a:lnTo>
                  <a:pt x="10917" y="87246"/>
                </a:lnTo>
                <a:lnTo>
                  <a:pt x="16328" y="87246"/>
                </a:lnTo>
                <a:lnTo>
                  <a:pt x="16328" y="81835"/>
                </a:lnTo>
                <a:close/>
                <a:moveTo>
                  <a:pt x="10917" y="16328"/>
                </a:moveTo>
                <a:lnTo>
                  <a:pt x="16328" y="16328"/>
                </a:lnTo>
                <a:lnTo>
                  <a:pt x="16328" y="10917"/>
                </a:lnTo>
                <a:lnTo>
                  <a:pt x="10917" y="10917"/>
                </a:lnTo>
                <a:lnTo>
                  <a:pt x="10917" y="16328"/>
                </a:lnTo>
                <a:close/>
                <a:moveTo>
                  <a:pt x="16328" y="92753"/>
                </a:moveTo>
                <a:lnTo>
                  <a:pt x="10917" y="92753"/>
                </a:lnTo>
                <a:lnTo>
                  <a:pt x="10917" y="98164"/>
                </a:lnTo>
                <a:lnTo>
                  <a:pt x="16328" y="98164"/>
                </a:lnTo>
                <a:lnTo>
                  <a:pt x="16328" y="92753"/>
                </a:lnTo>
                <a:close/>
                <a:moveTo>
                  <a:pt x="16328" y="103671"/>
                </a:moveTo>
                <a:lnTo>
                  <a:pt x="10917" y="103671"/>
                </a:lnTo>
                <a:lnTo>
                  <a:pt x="10917" y="109082"/>
                </a:lnTo>
                <a:lnTo>
                  <a:pt x="16328" y="109082"/>
                </a:lnTo>
                <a:lnTo>
                  <a:pt x="16328" y="103671"/>
                </a:lnTo>
                <a:close/>
                <a:moveTo>
                  <a:pt x="109082" y="103671"/>
                </a:moveTo>
                <a:lnTo>
                  <a:pt x="103574" y="103671"/>
                </a:lnTo>
                <a:lnTo>
                  <a:pt x="103574" y="109082"/>
                </a:lnTo>
                <a:lnTo>
                  <a:pt x="109082" y="109082"/>
                </a:lnTo>
                <a:lnTo>
                  <a:pt x="109082" y="103671"/>
                </a:lnTo>
                <a:close/>
                <a:moveTo>
                  <a:pt x="109082" y="92753"/>
                </a:moveTo>
                <a:lnTo>
                  <a:pt x="103574" y="92753"/>
                </a:lnTo>
                <a:lnTo>
                  <a:pt x="103574" y="98164"/>
                </a:lnTo>
                <a:lnTo>
                  <a:pt x="109082" y="98164"/>
                </a:lnTo>
                <a:lnTo>
                  <a:pt x="109082" y="92753"/>
                </a:lnTo>
                <a:close/>
                <a:moveTo>
                  <a:pt x="103574" y="49082"/>
                </a:moveTo>
                <a:lnTo>
                  <a:pt x="109082" y="49082"/>
                </a:lnTo>
                <a:lnTo>
                  <a:pt x="109082" y="43671"/>
                </a:lnTo>
                <a:lnTo>
                  <a:pt x="103574" y="43671"/>
                </a:lnTo>
                <a:lnTo>
                  <a:pt x="103574" y="49082"/>
                </a:lnTo>
                <a:close/>
                <a:moveTo>
                  <a:pt x="103574" y="38164"/>
                </a:moveTo>
                <a:lnTo>
                  <a:pt x="109082" y="38164"/>
                </a:lnTo>
                <a:lnTo>
                  <a:pt x="109082" y="32753"/>
                </a:lnTo>
                <a:lnTo>
                  <a:pt x="103574" y="32753"/>
                </a:lnTo>
                <a:lnTo>
                  <a:pt x="103574" y="38164"/>
                </a:lnTo>
                <a:close/>
                <a:moveTo>
                  <a:pt x="109082" y="81835"/>
                </a:moveTo>
                <a:lnTo>
                  <a:pt x="103574" y="81835"/>
                </a:lnTo>
                <a:lnTo>
                  <a:pt x="103574" y="87246"/>
                </a:lnTo>
                <a:lnTo>
                  <a:pt x="109082" y="87246"/>
                </a:lnTo>
                <a:lnTo>
                  <a:pt x="109082" y="81835"/>
                </a:ln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21835" y="114492"/>
                </a:moveTo>
                <a:lnTo>
                  <a:pt x="10917" y="114492"/>
                </a:lnTo>
                <a:cubicBezTo>
                  <a:pt x="7922" y="114492"/>
                  <a:pt x="5410" y="112077"/>
                  <a:pt x="5410" y="109082"/>
                </a:cubicBezTo>
                <a:lnTo>
                  <a:pt x="5410" y="62705"/>
                </a:lnTo>
                <a:lnTo>
                  <a:pt x="21835" y="62705"/>
                </a:lnTo>
                <a:lnTo>
                  <a:pt x="21835" y="114492"/>
                </a:lnTo>
                <a:close/>
                <a:moveTo>
                  <a:pt x="21835" y="57294"/>
                </a:moveTo>
                <a:lnTo>
                  <a:pt x="5410" y="57294"/>
                </a:lnTo>
                <a:lnTo>
                  <a:pt x="5410" y="10917"/>
                </a:lnTo>
                <a:cubicBezTo>
                  <a:pt x="5410" y="7922"/>
                  <a:pt x="7922" y="5507"/>
                  <a:pt x="10917" y="5507"/>
                </a:cubicBezTo>
                <a:lnTo>
                  <a:pt x="21835" y="5507"/>
                </a:lnTo>
                <a:lnTo>
                  <a:pt x="21835" y="57294"/>
                </a:lnTo>
                <a:close/>
                <a:moveTo>
                  <a:pt x="92657" y="114492"/>
                </a:moveTo>
                <a:lnTo>
                  <a:pt x="27246" y="114492"/>
                </a:lnTo>
                <a:lnTo>
                  <a:pt x="27246" y="62705"/>
                </a:lnTo>
                <a:lnTo>
                  <a:pt x="92657" y="62705"/>
                </a:lnTo>
                <a:lnTo>
                  <a:pt x="92657" y="114492"/>
                </a:lnTo>
                <a:close/>
                <a:moveTo>
                  <a:pt x="92657" y="57294"/>
                </a:moveTo>
                <a:lnTo>
                  <a:pt x="27246" y="57294"/>
                </a:lnTo>
                <a:lnTo>
                  <a:pt x="27246" y="5507"/>
                </a:lnTo>
                <a:lnTo>
                  <a:pt x="92657" y="5507"/>
                </a:lnTo>
                <a:lnTo>
                  <a:pt x="92657" y="57294"/>
                </a:lnTo>
                <a:close/>
                <a:moveTo>
                  <a:pt x="114492" y="109082"/>
                </a:moveTo>
                <a:cubicBezTo>
                  <a:pt x="114492" y="112077"/>
                  <a:pt x="112077" y="114492"/>
                  <a:pt x="109082" y="114492"/>
                </a:cubicBezTo>
                <a:lnTo>
                  <a:pt x="98164" y="114492"/>
                </a:lnTo>
                <a:lnTo>
                  <a:pt x="98164" y="62705"/>
                </a:lnTo>
                <a:lnTo>
                  <a:pt x="114492" y="62705"/>
                </a:lnTo>
                <a:lnTo>
                  <a:pt x="114492" y="109082"/>
                </a:lnTo>
                <a:close/>
                <a:moveTo>
                  <a:pt x="114492" y="57294"/>
                </a:moveTo>
                <a:lnTo>
                  <a:pt x="98164" y="57294"/>
                </a:lnTo>
                <a:lnTo>
                  <a:pt x="98164" y="5507"/>
                </a:lnTo>
                <a:lnTo>
                  <a:pt x="109082" y="5507"/>
                </a:lnTo>
                <a:cubicBezTo>
                  <a:pt x="112077" y="5507"/>
                  <a:pt x="114492" y="7922"/>
                  <a:pt x="114492" y="10917"/>
                </a:cubicBezTo>
                <a:lnTo>
                  <a:pt x="114492" y="57294"/>
                </a:lnTo>
                <a:close/>
                <a:moveTo>
                  <a:pt x="103574" y="16328"/>
                </a:moveTo>
                <a:lnTo>
                  <a:pt x="109082" y="16328"/>
                </a:lnTo>
                <a:lnTo>
                  <a:pt x="109082" y="10917"/>
                </a:lnTo>
                <a:lnTo>
                  <a:pt x="103574" y="10917"/>
                </a:lnTo>
                <a:lnTo>
                  <a:pt x="103574" y="16328"/>
                </a:lnTo>
                <a:close/>
                <a:moveTo>
                  <a:pt x="109082" y="70917"/>
                </a:moveTo>
                <a:lnTo>
                  <a:pt x="103574" y="70917"/>
                </a:lnTo>
                <a:lnTo>
                  <a:pt x="103574" y="76328"/>
                </a:lnTo>
                <a:lnTo>
                  <a:pt x="109082" y="76328"/>
                </a:lnTo>
                <a:lnTo>
                  <a:pt x="109082" y="70917"/>
                </a:lnTo>
                <a:close/>
                <a:moveTo>
                  <a:pt x="103574" y="27246"/>
                </a:moveTo>
                <a:lnTo>
                  <a:pt x="109082" y="27246"/>
                </a:lnTo>
                <a:lnTo>
                  <a:pt x="109082" y="21835"/>
                </a:lnTo>
                <a:lnTo>
                  <a:pt x="103574" y="21835"/>
                </a:lnTo>
                <a:lnTo>
                  <a:pt x="103574" y="2724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392;p26"/>
          <p:cNvSpPr/>
          <p:nvPr/>
        </p:nvSpPr>
        <p:spPr>
          <a:xfrm>
            <a:off x="6124149" y="2414535"/>
            <a:ext cx="363000" cy="363000"/>
          </a:xfrm>
          <a:custGeom>
            <a:avLst/>
            <a:gdLst/>
            <a:ahLst/>
            <a:cxnLst/>
            <a:rect l="l" t="t" r="r" b="b"/>
            <a:pathLst>
              <a:path w="120000" h="120000" extrusionOk="0">
                <a:moveTo>
                  <a:pt x="16341" y="103671"/>
                </a:moveTo>
                <a:lnTo>
                  <a:pt x="10829" y="103671"/>
                </a:lnTo>
                <a:lnTo>
                  <a:pt x="10829" y="109082"/>
                </a:lnTo>
                <a:lnTo>
                  <a:pt x="16341" y="109082"/>
                </a:lnTo>
                <a:lnTo>
                  <a:pt x="16341" y="103671"/>
                </a:lnTo>
                <a:close/>
                <a:moveTo>
                  <a:pt x="16341" y="81835"/>
                </a:moveTo>
                <a:lnTo>
                  <a:pt x="10829" y="81835"/>
                </a:lnTo>
                <a:lnTo>
                  <a:pt x="10829" y="87246"/>
                </a:lnTo>
                <a:lnTo>
                  <a:pt x="16341" y="87246"/>
                </a:lnTo>
                <a:lnTo>
                  <a:pt x="16341" y="81835"/>
                </a:lnTo>
                <a:close/>
                <a:moveTo>
                  <a:pt x="10829" y="38164"/>
                </a:moveTo>
                <a:lnTo>
                  <a:pt x="16341" y="38164"/>
                </a:lnTo>
                <a:lnTo>
                  <a:pt x="16341" y="32753"/>
                </a:lnTo>
                <a:lnTo>
                  <a:pt x="10829" y="32753"/>
                </a:lnTo>
                <a:lnTo>
                  <a:pt x="10829" y="38164"/>
                </a:lnTo>
                <a:close/>
                <a:moveTo>
                  <a:pt x="16341" y="92753"/>
                </a:moveTo>
                <a:lnTo>
                  <a:pt x="10829" y="92753"/>
                </a:lnTo>
                <a:lnTo>
                  <a:pt x="10829" y="98164"/>
                </a:lnTo>
                <a:lnTo>
                  <a:pt x="16341" y="98164"/>
                </a:lnTo>
                <a:lnTo>
                  <a:pt x="16341" y="92753"/>
                </a:lnTo>
                <a:close/>
                <a:moveTo>
                  <a:pt x="10829" y="60000"/>
                </a:moveTo>
                <a:lnTo>
                  <a:pt x="16341" y="60000"/>
                </a:lnTo>
                <a:lnTo>
                  <a:pt x="16341" y="54589"/>
                </a:lnTo>
                <a:lnTo>
                  <a:pt x="10829" y="54589"/>
                </a:lnTo>
                <a:lnTo>
                  <a:pt x="10829" y="60000"/>
                </a:lnTo>
                <a:close/>
                <a:moveTo>
                  <a:pt x="10829" y="49082"/>
                </a:moveTo>
                <a:lnTo>
                  <a:pt x="16341" y="49082"/>
                </a:lnTo>
                <a:lnTo>
                  <a:pt x="16341" y="43671"/>
                </a:lnTo>
                <a:lnTo>
                  <a:pt x="10829" y="43671"/>
                </a:lnTo>
                <a:lnTo>
                  <a:pt x="10829" y="49082"/>
                </a:lnTo>
                <a:close/>
                <a:moveTo>
                  <a:pt x="87316" y="21835"/>
                </a:moveTo>
                <a:lnTo>
                  <a:pt x="10829" y="21835"/>
                </a:lnTo>
                <a:cubicBezTo>
                  <a:pt x="4834" y="21835"/>
                  <a:pt x="0" y="26763"/>
                  <a:pt x="0" y="32753"/>
                </a:cubicBezTo>
                <a:lnTo>
                  <a:pt x="0" y="109082"/>
                </a:lnTo>
                <a:cubicBezTo>
                  <a:pt x="0" y="115072"/>
                  <a:pt x="4834" y="120000"/>
                  <a:pt x="10829" y="120000"/>
                </a:cubicBezTo>
                <a:lnTo>
                  <a:pt x="87316" y="120000"/>
                </a:lnTo>
                <a:cubicBezTo>
                  <a:pt x="93311" y="120000"/>
                  <a:pt x="98243" y="115072"/>
                  <a:pt x="98243" y="109082"/>
                </a:cubicBezTo>
                <a:lnTo>
                  <a:pt x="98243" y="32753"/>
                </a:lnTo>
                <a:cubicBezTo>
                  <a:pt x="98243" y="26763"/>
                  <a:pt x="93311" y="21835"/>
                  <a:pt x="87316" y="21835"/>
                </a:cubicBezTo>
                <a:close/>
                <a:moveTo>
                  <a:pt x="21756" y="114492"/>
                </a:moveTo>
                <a:lnTo>
                  <a:pt x="10829" y="114492"/>
                </a:lnTo>
                <a:cubicBezTo>
                  <a:pt x="7832" y="114492"/>
                  <a:pt x="5414" y="112077"/>
                  <a:pt x="5414" y="109082"/>
                </a:cubicBezTo>
                <a:lnTo>
                  <a:pt x="5414" y="73623"/>
                </a:lnTo>
                <a:lnTo>
                  <a:pt x="21756" y="73623"/>
                </a:lnTo>
                <a:lnTo>
                  <a:pt x="21756" y="114492"/>
                </a:lnTo>
                <a:close/>
                <a:moveTo>
                  <a:pt x="21756" y="68212"/>
                </a:moveTo>
                <a:lnTo>
                  <a:pt x="5414" y="68212"/>
                </a:lnTo>
                <a:lnTo>
                  <a:pt x="5414" y="32753"/>
                </a:lnTo>
                <a:cubicBezTo>
                  <a:pt x="5414" y="29758"/>
                  <a:pt x="7832" y="27246"/>
                  <a:pt x="10829" y="27246"/>
                </a:cubicBezTo>
                <a:lnTo>
                  <a:pt x="21756" y="27246"/>
                </a:lnTo>
                <a:lnTo>
                  <a:pt x="21756" y="68212"/>
                </a:lnTo>
                <a:close/>
                <a:moveTo>
                  <a:pt x="70878" y="114492"/>
                </a:moveTo>
                <a:lnTo>
                  <a:pt x="27268" y="114492"/>
                </a:lnTo>
                <a:lnTo>
                  <a:pt x="27268" y="73623"/>
                </a:lnTo>
                <a:lnTo>
                  <a:pt x="70878" y="73623"/>
                </a:lnTo>
                <a:lnTo>
                  <a:pt x="70878" y="114492"/>
                </a:lnTo>
                <a:close/>
                <a:moveTo>
                  <a:pt x="70878" y="68212"/>
                </a:moveTo>
                <a:lnTo>
                  <a:pt x="27268" y="68212"/>
                </a:lnTo>
                <a:lnTo>
                  <a:pt x="27268" y="27246"/>
                </a:lnTo>
                <a:lnTo>
                  <a:pt x="70878" y="27246"/>
                </a:lnTo>
                <a:lnTo>
                  <a:pt x="70878" y="68212"/>
                </a:lnTo>
                <a:close/>
                <a:moveTo>
                  <a:pt x="92731" y="109082"/>
                </a:moveTo>
                <a:cubicBezTo>
                  <a:pt x="92731" y="112077"/>
                  <a:pt x="90314" y="114492"/>
                  <a:pt x="87316" y="114492"/>
                </a:cubicBezTo>
                <a:lnTo>
                  <a:pt x="76390" y="114492"/>
                </a:lnTo>
                <a:lnTo>
                  <a:pt x="76390" y="73623"/>
                </a:lnTo>
                <a:lnTo>
                  <a:pt x="92731" y="73623"/>
                </a:lnTo>
                <a:lnTo>
                  <a:pt x="92731" y="109082"/>
                </a:lnTo>
                <a:close/>
                <a:moveTo>
                  <a:pt x="92731" y="68212"/>
                </a:moveTo>
                <a:lnTo>
                  <a:pt x="76390" y="68212"/>
                </a:lnTo>
                <a:lnTo>
                  <a:pt x="76390" y="27246"/>
                </a:lnTo>
                <a:lnTo>
                  <a:pt x="87316" y="27246"/>
                </a:lnTo>
                <a:cubicBezTo>
                  <a:pt x="90314" y="27246"/>
                  <a:pt x="92731" y="29758"/>
                  <a:pt x="92731" y="32753"/>
                </a:cubicBezTo>
                <a:lnTo>
                  <a:pt x="92731" y="68212"/>
                </a:lnTo>
                <a:close/>
                <a:moveTo>
                  <a:pt x="81804" y="38164"/>
                </a:moveTo>
                <a:lnTo>
                  <a:pt x="87316" y="38164"/>
                </a:lnTo>
                <a:lnTo>
                  <a:pt x="87316" y="32753"/>
                </a:lnTo>
                <a:lnTo>
                  <a:pt x="81804" y="32753"/>
                </a:lnTo>
                <a:lnTo>
                  <a:pt x="81804" y="38164"/>
                </a:lnTo>
                <a:close/>
                <a:moveTo>
                  <a:pt x="109073" y="0"/>
                </a:moveTo>
                <a:lnTo>
                  <a:pt x="32683" y="0"/>
                </a:lnTo>
                <a:cubicBezTo>
                  <a:pt x="26688" y="0"/>
                  <a:pt x="21756" y="4927"/>
                  <a:pt x="21756" y="10917"/>
                </a:cubicBezTo>
                <a:lnTo>
                  <a:pt x="21756" y="13623"/>
                </a:lnTo>
                <a:cubicBezTo>
                  <a:pt x="21756" y="15265"/>
                  <a:pt x="22917" y="16328"/>
                  <a:pt x="24560" y="16328"/>
                </a:cubicBezTo>
                <a:cubicBezTo>
                  <a:pt x="26107" y="16328"/>
                  <a:pt x="27268" y="15265"/>
                  <a:pt x="27268" y="13623"/>
                </a:cubicBezTo>
                <a:lnTo>
                  <a:pt x="27268" y="10917"/>
                </a:lnTo>
                <a:cubicBezTo>
                  <a:pt x="27268" y="7922"/>
                  <a:pt x="29685" y="5507"/>
                  <a:pt x="32683" y="5507"/>
                </a:cubicBezTo>
                <a:lnTo>
                  <a:pt x="109073" y="5507"/>
                </a:lnTo>
                <a:cubicBezTo>
                  <a:pt x="112070" y="5507"/>
                  <a:pt x="114585" y="7922"/>
                  <a:pt x="114585" y="10917"/>
                </a:cubicBezTo>
                <a:lnTo>
                  <a:pt x="114585" y="87246"/>
                </a:lnTo>
                <a:cubicBezTo>
                  <a:pt x="114585" y="90241"/>
                  <a:pt x="112070" y="92753"/>
                  <a:pt x="109073" y="92753"/>
                </a:cubicBezTo>
                <a:lnTo>
                  <a:pt x="106365" y="92753"/>
                </a:lnTo>
                <a:cubicBezTo>
                  <a:pt x="104721" y="92753"/>
                  <a:pt x="103658" y="93816"/>
                  <a:pt x="103658" y="95458"/>
                </a:cubicBezTo>
                <a:cubicBezTo>
                  <a:pt x="103658" y="97101"/>
                  <a:pt x="104721" y="98164"/>
                  <a:pt x="106365" y="98164"/>
                </a:cubicBezTo>
                <a:lnTo>
                  <a:pt x="109073" y="98164"/>
                </a:lnTo>
                <a:cubicBezTo>
                  <a:pt x="115165" y="98164"/>
                  <a:pt x="120000" y="93236"/>
                  <a:pt x="120000" y="87246"/>
                </a:cubicBezTo>
                <a:lnTo>
                  <a:pt x="120000" y="10917"/>
                </a:lnTo>
                <a:cubicBezTo>
                  <a:pt x="120000" y="4927"/>
                  <a:pt x="115165" y="0"/>
                  <a:pt x="109073" y="0"/>
                </a:cubicBezTo>
                <a:close/>
                <a:moveTo>
                  <a:pt x="81804" y="49082"/>
                </a:moveTo>
                <a:lnTo>
                  <a:pt x="87316" y="49082"/>
                </a:lnTo>
                <a:lnTo>
                  <a:pt x="87316" y="43671"/>
                </a:lnTo>
                <a:lnTo>
                  <a:pt x="81804" y="43671"/>
                </a:lnTo>
                <a:lnTo>
                  <a:pt x="81804" y="49082"/>
                </a:lnTo>
                <a:close/>
                <a:moveTo>
                  <a:pt x="87316" y="92753"/>
                </a:moveTo>
                <a:lnTo>
                  <a:pt x="81804" y="92753"/>
                </a:lnTo>
                <a:lnTo>
                  <a:pt x="81804" y="98164"/>
                </a:lnTo>
                <a:lnTo>
                  <a:pt x="87316" y="98164"/>
                </a:lnTo>
                <a:lnTo>
                  <a:pt x="87316" y="92753"/>
                </a:lnTo>
                <a:close/>
                <a:moveTo>
                  <a:pt x="81804" y="60000"/>
                </a:moveTo>
                <a:lnTo>
                  <a:pt x="87316" y="60000"/>
                </a:lnTo>
                <a:lnTo>
                  <a:pt x="87316" y="54589"/>
                </a:lnTo>
                <a:lnTo>
                  <a:pt x="81804" y="54589"/>
                </a:lnTo>
                <a:lnTo>
                  <a:pt x="81804" y="60000"/>
                </a:lnTo>
                <a:close/>
                <a:moveTo>
                  <a:pt x="87316" y="81835"/>
                </a:moveTo>
                <a:lnTo>
                  <a:pt x="81804" y="81835"/>
                </a:lnTo>
                <a:lnTo>
                  <a:pt x="81804" y="87246"/>
                </a:lnTo>
                <a:lnTo>
                  <a:pt x="87316" y="87246"/>
                </a:lnTo>
                <a:lnTo>
                  <a:pt x="87316" y="81835"/>
                </a:lnTo>
                <a:close/>
                <a:moveTo>
                  <a:pt x="87316" y="103671"/>
                </a:moveTo>
                <a:lnTo>
                  <a:pt x="81804" y="103671"/>
                </a:lnTo>
                <a:lnTo>
                  <a:pt x="81804" y="109082"/>
                </a:lnTo>
                <a:lnTo>
                  <a:pt x="87316" y="109082"/>
                </a:lnTo>
                <a:lnTo>
                  <a:pt x="87316" y="10367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93;p26"/>
          <p:cNvSpPr/>
          <p:nvPr/>
        </p:nvSpPr>
        <p:spPr>
          <a:xfrm>
            <a:off x="6810489" y="2414535"/>
            <a:ext cx="372300" cy="363000"/>
          </a:xfrm>
          <a:custGeom>
            <a:avLst/>
            <a:gdLst/>
            <a:ahLst/>
            <a:cxnLst/>
            <a:rect l="l" t="t" r="r" b="b"/>
            <a:pathLst>
              <a:path w="120000" h="120000" extrusionOk="0">
                <a:moveTo>
                  <a:pt x="10917" y="27246"/>
                </a:moveTo>
                <a:lnTo>
                  <a:pt x="16425" y="27246"/>
                </a:lnTo>
                <a:lnTo>
                  <a:pt x="16425" y="21835"/>
                </a:lnTo>
                <a:lnTo>
                  <a:pt x="10917" y="21835"/>
                </a:lnTo>
                <a:lnTo>
                  <a:pt x="10917" y="27246"/>
                </a:lnTo>
                <a:close/>
                <a:moveTo>
                  <a:pt x="10917" y="38164"/>
                </a:moveTo>
                <a:lnTo>
                  <a:pt x="16425" y="38164"/>
                </a:lnTo>
                <a:lnTo>
                  <a:pt x="16425" y="32753"/>
                </a:lnTo>
                <a:lnTo>
                  <a:pt x="10917" y="32753"/>
                </a:lnTo>
                <a:lnTo>
                  <a:pt x="10917" y="38164"/>
                </a:lnTo>
                <a:close/>
                <a:moveTo>
                  <a:pt x="16425" y="103671"/>
                </a:moveTo>
                <a:lnTo>
                  <a:pt x="10917" y="103671"/>
                </a:lnTo>
                <a:lnTo>
                  <a:pt x="10917" y="109082"/>
                </a:lnTo>
                <a:lnTo>
                  <a:pt x="16425" y="109082"/>
                </a:lnTo>
                <a:lnTo>
                  <a:pt x="16425" y="103671"/>
                </a:lnTo>
                <a:close/>
                <a:moveTo>
                  <a:pt x="16425" y="81835"/>
                </a:moveTo>
                <a:lnTo>
                  <a:pt x="10917" y="81835"/>
                </a:lnTo>
                <a:lnTo>
                  <a:pt x="10917" y="87246"/>
                </a:lnTo>
                <a:lnTo>
                  <a:pt x="16425" y="87246"/>
                </a:lnTo>
                <a:lnTo>
                  <a:pt x="16425" y="81835"/>
                </a:lnTo>
                <a:close/>
                <a:moveTo>
                  <a:pt x="16425" y="70917"/>
                </a:moveTo>
                <a:lnTo>
                  <a:pt x="10917" y="70917"/>
                </a:lnTo>
                <a:lnTo>
                  <a:pt x="10917" y="76328"/>
                </a:lnTo>
                <a:lnTo>
                  <a:pt x="16425" y="76328"/>
                </a:lnTo>
                <a:lnTo>
                  <a:pt x="16425" y="70917"/>
                </a:lnTo>
                <a:close/>
                <a:moveTo>
                  <a:pt x="16425" y="92753"/>
                </a:moveTo>
                <a:lnTo>
                  <a:pt x="10917" y="92753"/>
                </a:lnTo>
                <a:lnTo>
                  <a:pt x="10917" y="98164"/>
                </a:lnTo>
                <a:lnTo>
                  <a:pt x="16425" y="98164"/>
                </a:lnTo>
                <a:lnTo>
                  <a:pt x="16425" y="92753"/>
                </a:lnTo>
                <a:close/>
                <a:moveTo>
                  <a:pt x="10917" y="49082"/>
                </a:moveTo>
                <a:lnTo>
                  <a:pt x="16425" y="49082"/>
                </a:lnTo>
                <a:lnTo>
                  <a:pt x="16425" y="43671"/>
                </a:lnTo>
                <a:lnTo>
                  <a:pt x="10917" y="43671"/>
                </a:lnTo>
                <a:lnTo>
                  <a:pt x="10917" y="49082"/>
                </a:lnTo>
                <a:close/>
                <a:moveTo>
                  <a:pt x="10917" y="16328"/>
                </a:moveTo>
                <a:lnTo>
                  <a:pt x="16425" y="16328"/>
                </a:lnTo>
                <a:lnTo>
                  <a:pt x="16425" y="10917"/>
                </a:lnTo>
                <a:lnTo>
                  <a:pt x="10917" y="10917"/>
                </a:lnTo>
                <a:lnTo>
                  <a:pt x="10917" y="16328"/>
                </a:lnTo>
                <a:close/>
                <a:moveTo>
                  <a:pt x="103671" y="27246"/>
                </a:moveTo>
                <a:lnTo>
                  <a:pt x="109082" y="27246"/>
                </a:lnTo>
                <a:lnTo>
                  <a:pt x="109082" y="21835"/>
                </a:lnTo>
                <a:lnTo>
                  <a:pt x="103671" y="21835"/>
                </a:lnTo>
                <a:lnTo>
                  <a:pt x="103671" y="27246"/>
                </a:lnTo>
                <a:close/>
                <a:moveTo>
                  <a:pt x="103671" y="38164"/>
                </a:moveTo>
                <a:lnTo>
                  <a:pt x="109082" y="38164"/>
                </a:lnTo>
                <a:lnTo>
                  <a:pt x="109082" y="32753"/>
                </a:lnTo>
                <a:lnTo>
                  <a:pt x="103671" y="32753"/>
                </a:lnTo>
                <a:lnTo>
                  <a:pt x="103671" y="38164"/>
                </a:lnTo>
                <a:close/>
                <a:moveTo>
                  <a:pt x="103671" y="49082"/>
                </a:moveTo>
                <a:lnTo>
                  <a:pt x="109082" y="49082"/>
                </a:lnTo>
                <a:lnTo>
                  <a:pt x="109082" y="43671"/>
                </a:lnTo>
                <a:lnTo>
                  <a:pt x="103671" y="43671"/>
                </a:lnTo>
                <a:lnTo>
                  <a:pt x="103671" y="49082"/>
                </a:ln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21835" y="114492"/>
                </a:moveTo>
                <a:lnTo>
                  <a:pt x="10917" y="114492"/>
                </a:lnTo>
                <a:cubicBezTo>
                  <a:pt x="7922" y="114492"/>
                  <a:pt x="5507" y="112077"/>
                  <a:pt x="5507" y="109082"/>
                </a:cubicBezTo>
                <a:lnTo>
                  <a:pt x="5507" y="62705"/>
                </a:lnTo>
                <a:lnTo>
                  <a:pt x="21835" y="62705"/>
                </a:lnTo>
                <a:lnTo>
                  <a:pt x="21835" y="114492"/>
                </a:lnTo>
                <a:close/>
                <a:moveTo>
                  <a:pt x="21835" y="57294"/>
                </a:moveTo>
                <a:lnTo>
                  <a:pt x="5507" y="57294"/>
                </a:lnTo>
                <a:lnTo>
                  <a:pt x="5507" y="10917"/>
                </a:lnTo>
                <a:cubicBezTo>
                  <a:pt x="5507" y="7922"/>
                  <a:pt x="7922" y="5507"/>
                  <a:pt x="10917" y="5507"/>
                </a:cubicBezTo>
                <a:lnTo>
                  <a:pt x="21835" y="5507"/>
                </a:lnTo>
                <a:lnTo>
                  <a:pt x="21835" y="57294"/>
                </a:lnTo>
                <a:close/>
                <a:moveTo>
                  <a:pt x="92753" y="114492"/>
                </a:moveTo>
                <a:lnTo>
                  <a:pt x="27246" y="114492"/>
                </a:lnTo>
                <a:lnTo>
                  <a:pt x="27246" y="5507"/>
                </a:lnTo>
                <a:lnTo>
                  <a:pt x="92753" y="5507"/>
                </a:lnTo>
                <a:lnTo>
                  <a:pt x="92753" y="114492"/>
                </a:lnTo>
                <a:close/>
                <a:moveTo>
                  <a:pt x="114589" y="109082"/>
                </a:moveTo>
                <a:cubicBezTo>
                  <a:pt x="114589" y="112077"/>
                  <a:pt x="112077" y="114492"/>
                  <a:pt x="109082" y="114492"/>
                </a:cubicBezTo>
                <a:lnTo>
                  <a:pt x="98164" y="114492"/>
                </a:lnTo>
                <a:lnTo>
                  <a:pt x="98164" y="62705"/>
                </a:lnTo>
                <a:lnTo>
                  <a:pt x="114589" y="62705"/>
                </a:lnTo>
                <a:lnTo>
                  <a:pt x="114589" y="109082"/>
                </a:lnTo>
                <a:close/>
                <a:moveTo>
                  <a:pt x="114589" y="57294"/>
                </a:moveTo>
                <a:lnTo>
                  <a:pt x="98164" y="57294"/>
                </a:lnTo>
                <a:lnTo>
                  <a:pt x="98164" y="5507"/>
                </a:lnTo>
                <a:lnTo>
                  <a:pt x="109082" y="5507"/>
                </a:lnTo>
                <a:cubicBezTo>
                  <a:pt x="112077" y="5507"/>
                  <a:pt x="114589" y="7922"/>
                  <a:pt x="114589" y="10917"/>
                </a:cubicBezTo>
                <a:lnTo>
                  <a:pt x="114589" y="57294"/>
                </a:lnTo>
                <a:close/>
                <a:moveTo>
                  <a:pt x="103671" y="16328"/>
                </a:moveTo>
                <a:lnTo>
                  <a:pt x="109082" y="16328"/>
                </a:lnTo>
                <a:lnTo>
                  <a:pt x="109082" y="10917"/>
                </a:lnTo>
                <a:lnTo>
                  <a:pt x="103671" y="10917"/>
                </a:lnTo>
                <a:lnTo>
                  <a:pt x="103671" y="16328"/>
                </a:lnTo>
                <a:close/>
                <a:moveTo>
                  <a:pt x="109082" y="92753"/>
                </a:moveTo>
                <a:lnTo>
                  <a:pt x="103671" y="92753"/>
                </a:lnTo>
                <a:lnTo>
                  <a:pt x="103671" y="98164"/>
                </a:lnTo>
                <a:lnTo>
                  <a:pt x="109082" y="98164"/>
                </a:lnTo>
                <a:lnTo>
                  <a:pt x="109082" y="92753"/>
                </a:lnTo>
                <a:close/>
                <a:moveTo>
                  <a:pt x="109082" y="70917"/>
                </a:moveTo>
                <a:lnTo>
                  <a:pt x="103671" y="70917"/>
                </a:lnTo>
                <a:lnTo>
                  <a:pt x="103671" y="76328"/>
                </a:lnTo>
                <a:lnTo>
                  <a:pt x="109082" y="76328"/>
                </a:lnTo>
                <a:lnTo>
                  <a:pt x="109082" y="70917"/>
                </a:lnTo>
                <a:close/>
                <a:moveTo>
                  <a:pt x="109082" y="81835"/>
                </a:moveTo>
                <a:lnTo>
                  <a:pt x="103671" y="81835"/>
                </a:lnTo>
                <a:lnTo>
                  <a:pt x="103671" y="87246"/>
                </a:lnTo>
                <a:lnTo>
                  <a:pt x="109082" y="87246"/>
                </a:lnTo>
                <a:lnTo>
                  <a:pt x="109082" y="81835"/>
                </a:lnTo>
                <a:close/>
                <a:moveTo>
                  <a:pt x="109082" y="103671"/>
                </a:moveTo>
                <a:lnTo>
                  <a:pt x="103671" y="103671"/>
                </a:lnTo>
                <a:lnTo>
                  <a:pt x="103671" y="109082"/>
                </a:lnTo>
                <a:lnTo>
                  <a:pt x="109082" y="109082"/>
                </a:lnTo>
                <a:lnTo>
                  <a:pt x="109082" y="103671"/>
                </a:lnTo>
                <a:close/>
                <a:moveTo>
                  <a:pt x="46376" y="81835"/>
                </a:moveTo>
                <a:cubicBezTo>
                  <a:pt x="46956" y="81835"/>
                  <a:pt x="47439" y="81545"/>
                  <a:pt x="48019" y="81256"/>
                </a:cubicBezTo>
                <a:lnTo>
                  <a:pt x="48019" y="81256"/>
                </a:lnTo>
                <a:lnTo>
                  <a:pt x="77971" y="62222"/>
                </a:lnTo>
                <a:lnTo>
                  <a:pt x="77971" y="62222"/>
                </a:lnTo>
                <a:cubicBezTo>
                  <a:pt x="78550" y="61642"/>
                  <a:pt x="79130" y="60772"/>
                  <a:pt x="79130" y="60000"/>
                </a:cubicBezTo>
                <a:cubicBezTo>
                  <a:pt x="79130" y="59227"/>
                  <a:pt x="78550" y="58357"/>
                  <a:pt x="77971" y="57777"/>
                </a:cubicBezTo>
                <a:lnTo>
                  <a:pt x="77971" y="57777"/>
                </a:lnTo>
                <a:lnTo>
                  <a:pt x="48019" y="38743"/>
                </a:lnTo>
                <a:lnTo>
                  <a:pt x="48019" y="38743"/>
                </a:lnTo>
                <a:cubicBezTo>
                  <a:pt x="47439" y="38454"/>
                  <a:pt x="46956" y="38164"/>
                  <a:pt x="46376" y="38164"/>
                </a:cubicBezTo>
                <a:cubicBezTo>
                  <a:pt x="44734" y="38164"/>
                  <a:pt x="43671" y="39323"/>
                  <a:pt x="43671" y="40869"/>
                </a:cubicBezTo>
                <a:lnTo>
                  <a:pt x="43671" y="79130"/>
                </a:lnTo>
                <a:cubicBezTo>
                  <a:pt x="43671" y="80676"/>
                  <a:pt x="44734" y="81835"/>
                  <a:pt x="46376" y="81835"/>
                </a:cubicBezTo>
                <a:close/>
                <a:moveTo>
                  <a:pt x="49082" y="45797"/>
                </a:moveTo>
                <a:lnTo>
                  <a:pt x="71207" y="60000"/>
                </a:lnTo>
                <a:lnTo>
                  <a:pt x="49082" y="74202"/>
                </a:lnTo>
                <a:lnTo>
                  <a:pt x="49082" y="4579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94;p26"/>
          <p:cNvSpPr/>
          <p:nvPr/>
        </p:nvSpPr>
        <p:spPr>
          <a:xfrm>
            <a:off x="554975" y="3100877"/>
            <a:ext cx="372300" cy="363000"/>
          </a:xfrm>
          <a:custGeom>
            <a:avLst/>
            <a:gdLst/>
            <a:ahLst/>
            <a:cxnLst/>
            <a:rect l="l" t="t" r="r" b="b"/>
            <a:pathLst>
              <a:path w="120000" h="120000" extrusionOk="0">
                <a:moveTo>
                  <a:pt x="60000" y="0"/>
                </a:moveTo>
                <a:cubicBezTo>
                  <a:pt x="26763" y="0"/>
                  <a:pt x="0" y="26666"/>
                  <a:pt x="0" y="60000"/>
                </a:cubicBezTo>
                <a:cubicBezTo>
                  <a:pt x="0" y="93236"/>
                  <a:pt x="26763" y="120000"/>
                  <a:pt x="60000" y="120000"/>
                </a:cubicBezTo>
                <a:cubicBezTo>
                  <a:pt x="93236" y="120000"/>
                  <a:pt x="120000" y="93236"/>
                  <a:pt x="120000" y="60000"/>
                </a:cubicBezTo>
                <a:cubicBezTo>
                  <a:pt x="120000" y="26666"/>
                  <a:pt x="93236" y="0"/>
                  <a:pt x="60000" y="0"/>
                </a:cubicBezTo>
                <a:close/>
                <a:moveTo>
                  <a:pt x="114299" y="57198"/>
                </a:moveTo>
                <a:lnTo>
                  <a:pt x="66570" y="57198"/>
                </a:lnTo>
                <a:lnTo>
                  <a:pt x="100386" y="23381"/>
                </a:lnTo>
                <a:cubicBezTo>
                  <a:pt x="108502" y="32463"/>
                  <a:pt x="113719" y="44154"/>
                  <a:pt x="114299" y="57198"/>
                </a:cubicBezTo>
                <a:close/>
                <a:moveTo>
                  <a:pt x="60000" y="114492"/>
                </a:moveTo>
                <a:cubicBezTo>
                  <a:pt x="30048" y="114492"/>
                  <a:pt x="5507" y="89951"/>
                  <a:pt x="5507" y="60000"/>
                </a:cubicBezTo>
                <a:cubicBezTo>
                  <a:pt x="5507" y="29951"/>
                  <a:pt x="30048" y="5410"/>
                  <a:pt x="60000" y="5410"/>
                </a:cubicBezTo>
                <a:cubicBezTo>
                  <a:pt x="74202" y="5410"/>
                  <a:pt x="87053" y="10917"/>
                  <a:pt x="96521" y="19613"/>
                </a:cubicBezTo>
                <a:lnTo>
                  <a:pt x="58067" y="58067"/>
                </a:lnTo>
                <a:cubicBezTo>
                  <a:pt x="57584" y="58647"/>
                  <a:pt x="57294" y="59130"/>
                  <a:pt x="57294" y="60000"/>
                </a:cubicBezTo>
                <a:cubicBezTo>
                  <a:pt x="57294" y="61642"/>
                  <a:pt x="58357" y="62705"/>
                  <a:pt x="60000" y="62705"/>
                </a:cubicBezTo>
                <a:lnTo>
                  <a:pt x="114299" y="62705"/>
                </a:lnTo>
                <a:cubicBezTo>
                  <a:pt x="112946" y="91594"/>
                  <a:pt x="89178" y="114492"/>
                  <a:pt x="60000" y="11449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395;p26"/>
          <p:cNvSpPr/>
          <p:nvPr/>
        </p:nvSpPr>
        <p:spPr>
          <a:xfrm>
            <a:off x="1251121" y="3140096"/>
            <a:ext cx="363000" cy="293700"/>
          </a:xfrm>
          <a:custGeom>
            <a:avLst/>
            <a:gdLst/>
            <a:ahLst/>
            <a:cxnLst/>
            <a:rect l="l" t="t" r="r" b="b"/>
            <a:pathLst>
              <a:path w="120000" h="120000" extrusionOk="0">
                <a:moveTo>
                  <a:pt x="19033" y="73346"/>
                </a:moveTo>
                <a:lnTo>
                  <a:pt x="2705" y="73346"/>
                </a:lnTo>
                <a:cubicBezTo>
                  <a:pt x="1062" y="73346"/>
                  <a:pt x="0" y="74645"/>
                  <a:pt x="0" y="76653"/>
                </a:cubicBezTo>
                <a:lnTo>
                  <a:pt x="0" y="116574"/>
                </a:lnTo>
                <a:cubicBezTo>
                  <a:pt x="0" y="118582"/>
                  <a:pt x="1062" y="120000"/>
                  <a:pt x="2705" y="120000"/>
                </a:cubicBezTo>
                <a:lnTo>
                  <a:pt x="19033" y="120000"/>
                </a:lnTo>
                <a:cubicBezTo>
                  <a:pt x="20676" y="120000"/>
                  <a:pt x="21835" y="118582"/>
                  <a:pt x="21835" y="116574"/>
                </a:cubicBezTo>
                <a:lnTo>
                  <a:pt x="21835" y="76653"/>
                </a:lnTo>
                <a:cubicBezTo>
                  <a:pt x="21835" y="74645"/>
                  <a:pt x="20676" y="73346"/>
                  <a:pt x="19033" y="73346"/>
                </a:cubicBezTo>
                <a:close/>
                <a:moveTo>
                  <a:pt x="16328" y="113267"/>
                </a:moveTo>
                <a:lnTo>
                  <a:pt x="5410" y="113267"/>
                </a:lnTo>
                <a:lnTo>
                  <a:pt x="5410" y="79960"/>
                </a:lnTo>
                <a:lnTo>
                  <a:pt x="16328" y="79960"/>
                </a:lnTo>
                <a:lnTo>
                  <a:pt x="16328" y="113267"/>
                </a:lnTo>
                <a:close/>
                <a:moveTo>
                  <a:pt x="84541" y="53267"/>
                </a:moveTo>
                <a:lnTo>
                  <a:pt x="68115" y="53267"/>
                </a:lnTo>
                <a:cubicBezTo>
                  <a:pt x="66570" y="53267"/>
                  <a:pt x="65410" y="54685"/>
                  <a:pt x="65410" y="56574"/>
                </a:cubicBezTo>
                <a:lnTo>
                  <a:pt x="65410" y="116574"/>
                </a:lnTo>
                <a:cubicBezTo>
                  <a:pt x="65410" y="118582"/>
                  <a:pt x="66570" y="120000"/>
                  <a:pt x="68115" y="120000"/>
                </a:cubicBezTo>
                <a:lnTo>
                  <a:pt x="84541" y="120000"/>
                </a:lnTo>
                <a:cubicBezTo>
                  <a:pt x="86183" y="120000"/>
                  <a:pt x="87246" y="118582"/>
                  <a:pt x="87246" y="116574"/>
                </a:cubicBezTo>
                <a:lnTo>
                  <a:pt x="87246" y="56574"/>
                </a:lnTo>
                <a:cubicBezTo>
                  <a:pt x="87246" y="54685"/>
                  <a:pt x="86183" y="53267"/>
                  <a:pt x="84541" y="53267"/>
                </a:cubicBezTo>
                <a:close/>
                <a:moveTo>
                  <a:pt x="81835" y="113267"/>
                </a:moveTo>
                <a:lnTo>
                  <a:pt x="70917" y="113267"/>
                </a:lnTo>
                <a:lnTo>
                  <a:pt x="70917" y="60000"/>
                </a:lnTo>
                <a:lnTo>
                  <a:pt x="81835" y="60000"/>
                </a:lnTo>
                <a:lnTo>
                  <a:pt x="81835" y="113267"/>
                </a:lnTo>
                <a:close/>
                <a:moveTo>
                  <a:pt x="51787" y="13346"/>
                </a:moveTo>
                <a:lnTo>
                  <a:pt x="35458" y="13346"/>
                </a:lnTo>
                <a:cubicBezTo>
                  <a:pt x="33816" y="13346"/>
                  <a:pt x="32753" y="14645"/>
                  <a:pt x="32753" y="16653"/>
                </a:cubicBezTo>
                <a:lnTo>
                  <a:pt x="32753" y="116574"/>
                </a:lnTo>
                <a:cubicBezTo>
                  <a:pt x="32753" y="118582"/>
                  <a:pt x="33816" y="120000"/>
                  <a:pt x="35458" y="120000"/>
                </a:cubicBezTo>
                <a:lnTo>
                  <a:pt x="51787" y="120000"/>
                </a:lnTo>
                <a:cubicBezTo>
                  <a:pt x="53429" y="120000"/>
                  <a:pt x="54492" y="118582"/>
                  <a:pt x="54492" y="116574"/>
                </a:cubicBezTo>
                <a:lnTo>
                  <a:pt x="54492" y="16653"/>
                </a:lnTo>
                <a:cubicBezTo>
                  <a:pt x="54492" y="14645"/>
                  <a:pt x="53429" y="13346"/>
                  <a:pt x="51787" y="13346"/>
                </a:cubicBezTo>
                <a:close/>
                <a:moveTo>
                  <a:pt x="49082" y="113267"/>
                </a:moveTo>
                <a:lnTo>
                  <a:pt x="38164" y="113267"/>
                </a:lnTo>
                <a:lnTo>
                  <a:pt x="38164" y="19960"/>
                </a:lnTo>
                <a:lnTo>
                  <a:pt x="49082" y="19960"/>
                </a:lnTo>
                <a:lnTo>
                  <a:pt x="49082" y="113267"/>
                </a:lnTo>
                <a:close/>
                <a:moveTo>
                  <a:pt x="117198" y="0"/>
                </a:moveTo>
                <a:lnTo>
                  <a:pt x="100869" y="0"/>
                </a:lnTo>
                <a:cubicBezTo>
                  <a:pt x="99227" y="0"/>
                  <a:pt x="98164" y="1299"/>
                  <a:pt x="98164" y="3307"/>
                </a:cubicBezTo>
                <a:lnTo>
                  <a:pt x="98164" y="116574"/>
                </a:lnTo>
                <a:cubicBezTo>
                  <a:pt x="98164" y="118582"/>
                  <a:pt x="99227" y="120000"/>
                  <a:pt x="100869" y="120000"/>
                </a:cubicBezTo>
                <a:lnTo>
                  <a:pt x="117198" y="120000"/>
                </a:lnTo>
                <a:cubicBezTo>
                  <a:pt x="118840" y="120000"/>
                  <a:pt x="120000" y="118582"/>
                  <a:pt x="120000" y="116574"/>
                </a:cubicBezTo>
                <a:lnTo>
                  <a:pt x="120000" y="3307"/>
                </a:lnTo>
                <a:cubicBezTo>
                  <a:pt x="120000" y="1299"/>
                  <a:pt x="118840" y="0"/>
                  <a:pt x="117198" y="0"/>
                </a:cubicBezTo>
                <a:close/>
                <a:moveTo>
                  <a:pt x="114492" y="113267"/>
                </a:moveTo>
                <a:lnTo>
                  <a:pt x="103574" y="113267"/>
                </a:lnTo>
                <a:lnTo>
                  <a:pt x="103574" y="6614"/>
                </a:lnTo>
                <a:lnTo>
                  <a:pt x="114492" y="6614"/>
                </a:lnTo>
                <a:lnTo>
                  <a:pt x="114492" y="11326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96;p26"/>
          <p:cNvSpPr/>
          <p:nvPr/>
        </p:nvSpPr>
        <p:spPr>
          <a:xfrm>
            <a:off x="1947268" y="3100877"/>
            <a:ext cx="363000" cy="363000"/>
          </a:xfrm>
          <a:custGeom>
            <a:avLst/>
            <a:gdLst/>
            <a:ahLst/>
            <a:cxnLst/>
            <a:rect l="l" t="t" r="r" b="b"/>
            <a:pathLst>
              <a:path w="120000" h="120000" extrusionOk="0">
                <a:moveTo>
                  <a:pt x="59951" y="0"/>
                </a:moveTo>
                <a:cubicBezTo>
                  <a:pt x="26688" y="0"/>
                  <a:pt x="0" y="26666"/>
                  <a:pt x="0" y="60000"/>
                </a:cubicBezTo>
                <a:cubicBezTo>
                  <a:pt x="0" y="93236"/>
                  <a:pt x="26688" y="120000"/>
                  <a:pt x="59951" y="120000"/>
                </a:cubicBezTo>
                <a:cubicBezTo>
                  <a:pt x="93311" y="120000"/>
                  <a:pt x="120000" y="93236"/>
                  <a:pt x="120000" y="60000"/>
                </a:cubicBezTo>
                <a:cubicBezTo>
                  <a:pt x="120000" y="26666"/>
                  <a:pt x="93311" y="0"/>
                  <a:pt x="59951" y="0"/>
                </a:cubicBezTo>
                <a:close/>
                <a:moveTo>
                  <a:pt x="59951" y="5410"/>
                </a:moveTo>
                <a:cubicBezTo>
                  <a:pt x="74165" y="5410"/>
                  <a:pt x="87026" y="10917"/>
                  <a:pt x="96599" y="19613"/>
                </a:cubicBezTo>
                <a:lnTo>
                  <a:pt x="83158" y="33236"/>
                </a:lnTo>
                <a:cubicBezTo>
                  <a:pt x="76873" y="27826"/>
                  <a:pt x="69041" y="24830"/>
                  <a:pt x="59951" y="24830"/>
                </a:cubicBezTo>
                <a:cubicBezTo>
                  <a:pt x="51248" y="24830"/>
                  <a:pt x="43029" y="28019"/>
                  <a:pt x="36841" y="33236"/>
                </a:cubicBezTo>
                <a:lnTo>
                  <a:pt x="23400" y="19613"/>
                </a:lnTo>
                <a:cubicBezTo>
                  <a:pt x="32973" y="10917"/>
                  <a:pt x="45834" y="5410"/>
                  <a:pt x="59951" y="5410"/>
                </a:cubicBezTo>
                <a:close/>
                <a:moveTo>
                  <a:pt x="90024" y="60000"/>
                </a:moveTo>
                <a:cubicBezTo>
                  <a:pt x="90024" y="76618"/>
                  <a:pt x="76680" y="89951"/>
                  <a:pt x="59951" y="89951"/>
                </a:cubicBezTo>
                <a:cubicBezTo>
                  <a:pt x="43319" y="89951"/>
                  <a:pt x="29975" y="76618"/>
                  <a:pt x="29975" y="60000"/>
                </a:cubicBezTo>
                <a:cubicBezTo>
                  <a:pt x="29975" y="43381"/>
                  <a:pt x="43319" y="29951"/>
                  <a:pt x="59951" y="29951"/>
                </a:cubicBezTo>
                <a:cubicBezTo>
                  <a:pt x="76680" y="29951"/>
                  <a:pt x="90024" y="43381"/>
                  <a:pt x="90024" y="60000"/>
                </a:cubicBezTo>
                <a:close/>
                <a:moveTo>
                  <a:pt x="5414" y="60000"/>
                </a:moveTo>
                <a:cubicBezTo>
                  <a:pt x="5414" y="45797"/>
                  <a:pt x="10829" y="32946"/>
                  <a:pt x="19629" y="23381"/>
                </a:cubicBezTo>
                <a:lnTo>
                  <a:pt x="32973" y="37101"/>
                </a:lnTo>
                <a:cubicBezTo>
                  <a:pt x="27751" y="43381"/>
                  <a:pt x="24560" y="51207"/>
                  <a:pt x="24560" y="60193"/>
                </a:cubicBezTo>
                <a:cubicBezTo>
                  <a:pt x="24560" y="68985"/>
                  <a:pt x="27751" y="77101"/>
                  <a:pt x="32973" y="83381"/>
                </a:cubicBezTo>
                <a:lnTo>
                  <a:pt x="19629" y="96811"/>
                </a:lnTo>
                <a:cubicBezTo>
                  <a:pt x="10829" y="86956"/>
                  <a:pt x="5414" y="74106"/>
                  <a:pt x="5414" y="60000"/>
                </a:cubicBezTo>
                <a:close/>
                <a:moveTo>
                  <a:pt x="59951" y="114492"/>
                </a:moveTo>
                <a:cubicBezTo>
                  <a:pt x="45834" y="114492"/>
                  <a:pt x="32973" y="109082"/>
                  <a:pt x="23400" y="100289"/>
                </a:cubicBezTo>
                <a:lnTo>
                  <a:pt x="36841" y="86666"/>
                </a:lnTo>
                <a:cubicBezTo>
                  <a:pt x="43029" y="91884"/>
                  <a:pt x="50958" y="95169"/>
                  <a:pt x="59951" y="95169"/>
                </a:cubicBezTo>
                <a:cubicBezTo>
                  <a:pt x="68751" y="95169"/>
                  <a:pt x="76873" y="91884"/>
                  <a:pt x="83158" y="86666"/>
                </a:cubicBezTo>
                <a:lnTo>
                  <a:pt x="96599" y="100289"/>
                </a:lnTo>
                <a:cubicBezTo>
                  <a:pt x="87026" y="109082"/>
                  <a:pt x="74165" y="114492"/>
                  <a:pt x="59951" y="114492"/>
                </a:cubicBezTo>
                <a:close/>
                <a:moveTo>
                  <a:pt x="100370" y="96521"/>
                </a:moveTo>
                <a:lnTo>
                  <a:pt x="87026" y="83188"/>
                </a:lnTo>
                <a:cubicBezTo>
                  <a:pt x="92151" y="76908"/>
                  <a:pt x="95439" y="68985"/>
                  <a:pt x="95439" y="60000"/>
                </a:cubicBezTo>
                <a:cubicBezTo>
                  <a:pt x="95439" y="51207"/>
                  <a:pt x="92151" y="43091"/>
                  <a:pt x="87026" y="36811"/>
                </a:cubicBezTo>
                <a:lnTo>
                  <a:pt x="100370" y="23188"/>
                </a:lnTo>
                <a:cubicBezTo>
                  <a:pt x="109073" y="32657"/>
                  <a:pt x="114585" y="45507"/>
                  <a:pt x="114585" y="59710"/>
                </a:cubicBezTo>
                <a:cubicBezTo>
                  <a:pt x="114585" y="74106"/>
                  <a:pt x="109073" y="86956"/>
                  <a:pt x="100370" y="9652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397;p26"/>
          <p:cNvSpPr/>
          <p:nvPr/>
        </p:nvSpPr>
        <p:spPr>
          <a:xfrm>
            <a:off x="2643415" y="3247951"/>
            <a:ext cx="363000" cy="78300"/>
          </a:xfrm>
          <a:custGeom>
            <a:avLst/>
            <a:gdLst/>
            <a:ahLst/>
            <a:cxnLst/>
            <a:rect l="l" t="t" r="r" b="b"/>
            <a:pathLst>
              <a:path w="120000" h="120000" extrusionOk="0">
                <a:moveTo>
                  <a:pt x="13623" y="0"/>
                </a:moveTo>
                <a:cubicBezTo>
                  <a:pt x="5990" y="0"/>
                  <a:pt x="0" y="26382"/>
                  <a:pt x="0" y="60000"/>
                </a:cubicBezTo>
                <a:cubicBezTo>
                  <a:pt x="0" y="93617"/>
                  <a:pt x="5990" y="120000"/>
                  <a:pt x="13623" y="120000"/>
                </a:cubicBezTo>
                <a:cubicBezTo>
                  <a:pt x="21256" y="120000"/>
                  <a:pt x="27246" y="93617"/>
                  <a:pt x="27246" y="60000"/>
                </a:cubicBezTo>
                <a:cubicBezTo>
                  <a:pt x="27246" y="26382"/>
                  <a:pt x="21256" y="0"/>
                  <a:pt x="13623" y="0"/>
                </a:cubicBezTo>
                <a:close/>
                <a:moveTo>
                  <a:pt x="13623" y="95744"/>
                </a:moveTo>
                <a:cubicBezTo>
                  <a:pt x="8985" y="95744"/>
                  <a:pt x="5507" y="80425"/>
                  <a:pt x="5507" y="60000"/>
                </a:cubicBezTo>
                <a:cubicBezTo>
                  <a:pt x="5507" y="39574"/>
                  <a:pt x="8985" y="23829"/>
                  <a:pt x="13623" y="23829"/>
                </a:cubicBezTo>
                <a:cubicBezTo>
                  <a:pt x="18260" y="23829"/>
                  <a:pt x="21835" y="39574"/>
                  <a:pt x="21835" y="60000"/>
                </a:cubicBezTo>
                <a:cubicBezTo>
                  <a:pt x="21835" y="80425"/>
                  <a:pt x="18260" y="95744"/>
                  <a:pt x="13623" y="95744"/>
                </a:cubicBezTo>
                <a:close/>
                <a:moveTo>
                  <a:pt x="60000" y="0"/>
                </a:moveTo>
                <a:cubicBezTo>
                  <a:pt x="52367" y="0"/>
                  <a:pt x="46376" y="26382"/>
                  <a:pt x="46376" y="60000"/>
                </a:cubicBezTo>
                <a:cubicBezTo>
                  <a:pt x="46376" y="93617"/>
                  <a:pt x="52367" y="120000"/>
                  <a:pt x="60000" y="120000"/>
                </a:cubicBezTo>
                <a:cubicBezTo>
                  <a:pt x="67632" y="120000"/>
                  <a:pt x="73623" y="93617"/>
                  <a:pt x="73623" y="60000"/>
                </a:cubicBezTo>
                <a:cubicBezTo>
                  <a:pt x="73623" y="26382"/>
                  <a:pt x="67632" y="0"/>
                  <a:pt x="60000" y="0"/>
                </a:cubicBezTo>
                <a:close/>
                <a:moveTo>
                  <a:pt x="60000" y="95744"/>
                </a:moveTo>
                <a:cubicBezTo>
                  <a:pt x="55362" y="95744"/>
                  <a:pt x="51787" y="80425"/>
                  <a:pt x="51787" y="60000"/>
                </a:cubicBezTo>
                <a:cubicBezTo>
                  <a:pt x="51787" y="39574"/>
                  <a:pt x="55362" y="23829"/>
                  <a:pt x="60000" y="23829"/>
                </a:cubicBezTo>
                <a:cubicBezTo>
                  <a:pt x="64637" y="23829"/>
                  <a:pt x="68212" y="39574"/>
                  <a:pt x="68212" y="60000"/>
                </a:cubicBezTo>
                <a:cubicBezTo>
                  <a:pt x="68212" y="80425"/>
                  <a:pt x="64637" y="95744"/>
                  <a:pt x="60000" y="95744"/>
                </a:cubicBezTo>
                <a:close/>
                <a:moveTo>
                  <a:pt x="106376" y="0"/>
                </a:moveTo>
                <a:cubicBezTo>
                  <a:pt x="98743" y="0"/>
                  <a:pt x="92753" y="26382"/>
                  <a:pt x="92753" y="60000"/>
                </a:cubicBezTo>
                <a:cubicBezTo>
                  <a:pt x="92753" y="93617"/>
                  <a:pt x="98743" y="120000"/>
                  <a:pt x="106376" y="120000"/>
                </a:cubicBezTo>
                <a:cubicBezTo>
                  <a:pt x="114009" y="120000"/>
                  <a:pt x="120000" y="93617"/>
                  <a:pt x="120000" y="60000"/>
                </a:cubicBezTo>
                <a:cubicBezTo>
                  <a:pt x="120000" y="26382"/>
                  <a:pt x="114009" y="0"/>
                  <a:pt x="106376" y="0"/>
                </a:cubicBezTo>
                <a:close/>
                <a:moveTo>
                  <a:pt x="106376" y="95744"/>
                </a:moveTo>
                <a:cubicBezTo>
                  <a:pt x="101739" y="95744"/>
                  <a:pt x="98164" y="80425"/>
                  <a:pt x="98164" y="60000"/>
                </a:cubicBezTo>
                <a:cubicBezTo>
                  <a:pt x="98164" y="39574"/>
                  <a:pt x="101739" y="23829"/>
                  <a:pt x="106376" y="23829"/>
                </a:cubicBezTo>
                <a:cubicBezTo>
                  <a:pt x="111014" y="23829"/>
                  <a:pt x="114589" y="39574"/>
                  <a:pt x="114589" y="60000"/>
                </a:cubicBezTo>
                <a:cubicBezTo>
                  <a:pt x="114589" y="80425"/>
                  <a:pt x="111014" y="95744"/>
                  <a:pt x="106376" y="9574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398;p26"/>
          <p:cNvSpPr/>
          <p:nvPr/>
        </p:nvSpPr>
        <p:spPr>
          <a:xfrm>
            <a:off x="3339561" y="3100877"/>
            <a:ext cx="363000" cy="363000"/>
          </a:xfrm>
          <a:custGeom>
            <a:avLst/>
            <a:gdLst/>
            <a:ahLst/>
            <a:cxnLst/>
            <a:rect l="l" t="t" r="r" b="b"/>
            <a:pathLst>
              <a:path w="120000" h="120000" extrusionOk="0">
                <a:moveTo>
                  <a:pt x="89951" y="51787"/>
                </a:moveTo>
                <a:cubicBezTo>
                  <a:pt x="85314" y="51787"/>
                  <a:pt x="81835" y="55362"/>
                  <a:pt x="81835" y="60000"/>
                </a:cubicBezTo>
                <a:cubicBezTo>
                  <a:pt x="81835" y="64637"/>
                  <a:pt x="85314" y="68115"/>
                  <a:pt x="89951" y="68115"/>
                </a:cubicBezTo>
                <a:cubicBezTo>
                  <a:pt x="94589" y="68115"/>
                  <a:pt x="98164" y="64637"/>
                  <a:pt x="98164" y="60000"/>
                </a:cubicBezTo>
                <a:cubicBezTo>
                  <a:pt x="98164" y="55362"/>
                  <a:pt x="94589" y="51787"/>
                  <a:pt x="89951" y="51787"/>
                </a:cubicBezTo>
                <a:close/>
                <a:moveTo>
                  <a:pt x="89951" y="62705"/>
                </a:moveTo>
                <a:cubicBezTo>
                  <a:pt x="88309" y="62705"/>
                  <a:pt x="87246" y="61642"/>
                  <a:pt x="87246" y="60000"/>
                </a:cubicBezTo>
                <a:cubicBezTo>
                  <a:pt x="87246" y="58357"/>
                  <a:pt x="88309" y="57198"/>
                  <a:pt x="89951" y="57198"/>
                </a:cubicBezTo>
                <a:cubicBezTo>
                  <a:pt x="91594" y="57198"/>
                  <a:pt x="92657" y="58357"/>
                  <a:pt x="92657" y="60000"/>
                </a:cubicBezTo>
                <a:cubicBezTo>
                  <a:pt x="92657" y="61642"/>
                  <a:pt x="91594" y="62705"/>
                  <a:pt x="89951" y="62705"/>
                </a:cubicBezTo>
                <a:close/>
                <a:moveTo>
                  <a:pt x="29951" y="51787"/>
                </a:moveTo>
                <a:cubicBezTo>
                  <a:pt x="25314" y="51787"/>
                  <a:pt x="21835" y="55362"/>
                  <a:pt x="21835" y="60000"/>
                </a:cubicBezTo>
                <a:cubicBezTo>
                  <a:pt x="21835" y="64637"/>
                  <a:pt x="25314" y="68115"/>
                  <a:pt x="29951" y="68115"/>
                </a:cubicBezTo>
                <a:cubicBezTo>
                  <a:pt x="34589" y="68115"/>
                  <a:pt x="38164" y="64637"/>
                  <a:pt x="38164" y="60000"/>
                </a:cubicBezTo>
                <a:cubicBezTo>
                  <a:pt x="38164" y="55362"/>
                  <a:pt x="34589" y="51787"/>
                  <a:pt x="29951" y="51787"/>
                </a:cubicBezTo>
                <a:close/>
                <a:moveTo>
                  <a:pt x="29951" y="62705"/>
                </a:moveTo>
                <a:cubicBezTo>
                  <a:pt x="28309" y="62705"/>
                  <a:pt x="27246" y="61642"/>
                  <a:pt x="27246" y="60000"/>
                </a:cubicBezTo>
                <a:cubicBezTo>
                  <a:pt x="27246" y="58357"/>
                  <a:pt x="28309" y="57198"/>
                  <a:pt x="29951" y="57198"/>
                </a:cubicBezTo>
                <a:cubicBezTo>
                  <a:pt x="31594" y="57198"/>
                  <a:pt x="32753" y="58357"/>
                  <a:pt x="32753" y="60000"/>
                </a:cubicBezTo>
                <a:cubicBezTo>
                  <a:pt x="32753" y="61642"/>
                  <a:pt x="31594" y="62705"/>
                  <a:pt x="29951" y="62705"/>
                </a:cubicBezTo>
                <a:close/>
                <a:moveTo>
                  <a:pt x="60000" y="51787"/>
                </a:moveTo>
                <a:cubicBezTo>
                  <a:pt x="55362" y="51787"/>
                  <a:pt x="51787" y="55362"/>
                  <a:pt x="51787" y="60000"/>
                </a:cubicBezTo>
                <a:cubicBezTo>
                  <a:pt x="51787" y="64637"/>
                  <a:pt x="55362" y="68115"/>
                  <a:pt x="60000" y="68115"/>
                </a:cubicBezTo>
                <a:cubicBezTo>
                  <a:pt x="64637" y="68115"/>
                  <a:pt x="68115" y="64637"/>
                  <a:pt x="68115" y="60000"/>
                </a:cubicBezTo>
                <a:cubicBezTo>
                  <a:pt x="68115" y="55362"/>
                  <a:pt x="64637" y="51787"/>
                  <a:pt x="60000" y="51787"/>
                </a:cubicBezTo>
                <a:close/>
                <a:moveTo>
                  <a:pt x="60000" y="62705"/>
                </a:moveTo>
                <a:cubicBezTo>
                  <a:pt x="58357" y="62705"/>
                  <a:pt x="57294" y="61642"/>
                  <a:pt x="57294" y="60000"/>
                </a:cubicBezTo>
                <a:cubicBezTo>
                  <a:pt x="57294" y="58357"/>
                  <a:pt x="58357" y="57198"/>
                  <a:pt x="60000" y="57198"/>
                </a:cubicBezTo>
                <a:cubicBezTo>
                  <a:pt x="61642" y="57198"/>
                  <a:pt x="62705" y="58357"/>
                  <a:pt x="62705" y="60000"/>
                </a:cubicBezTo>
                <a:cubicBezTo>
                  <a:pt x="62705" y="61642"/>
                  <a:pt x="61642" y="62705"/>
                  <a:pt x="60000" y="62705"/>
                </a:cubicBezTo>
                <a:close/>
                <a:moveTo>
                  <a:pt x="60000" y="0"/>
                </a:moveTo>
                <a:cubicBezTo>
                  <a:pt x="26666" y="0"/>
                  <a:pt x="0" y="26666"/>
                  <a:pt x="0" y="60000"/>
                </a:cubicBezTo>
                <a:cubicBezTo>
                  <a:pt x="0" y="93236"/>
                  <a:pt x="26666" y="120000"/>
                  <a:pt x="60000" y="120000"/>
                </a:cubicBezTo>
                <a:cubicBezTo>
                  <a:pt x="93236" y="120000"/>
                  <a:pt x="120000" y="93236"/>
                  <a:pt x="120000" y="60000"/>
                </a:cubicBezTo>
                <a:cubicBezTo>
                  <a:pt x="120000" y="26666"/>
                  <a:pt x="93236" y="0"/>
                  <a:pt x="60000" y="0"/>
                </a:cubicBezTo>
                <a:close/>
                <a:moveTo>
                  <a:pt x="60000" y="114492"/>
                </a:moveTo>
                <a:cubicBezTo>
                  <a:pt x="29951" y="114492"/>
                  <a:pt x="5410" y="89951"/>
                  <a:pt x="5410" y="60000"/>
                </a:cubicBezTo>
                <a:cubicBezTo>
                  <a:pt x="5410" y="29951"/>
                  <a:pt x="29951" y="5410"/>
                  <a:pt x="60000" y="5410"/>
                </a:cubicBezTo>
                <a:cubicBezTo>
                  <a:pt x="89951" y="5410"/>
                  <a:pt x="114492" y="29951"/>
                  <a:pt x="114492" y="60000"/>
                </a:cubicBezTo>
                <a:cubicBezTo>
                  <a:pt x="114492" y="89951"/>
                  <a:pt x="89951" y="114492"/>
                  <a:pt x="60000" y="11449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399;p26"/>
          <p:cNvSpPr/>
          <p:nvPr/>
        </p:nvSpPr>
        <p:spPr>
          <a:xfrm>
            <a:off x="4035708" y="3100877"/>
            <a:ext cx="363000" cy="363000"/>
          </a:xfrm>
          <a:custGeom>
            <a:avLst/>
            <a:gdLst/>
            <a:ahLst/>
            <a:cxnLst/>
            <a:rect l="l" t="t" r="r" b="b"/>
            <a:pathLst>
              <a:path w="120000" h="120000" extrusionOk="0">
                <a:moveTo>
                  <a:pt x="29975" y="89951"/>
                </a:moveTo>
                <a:lnTo>
                  <a:pt x="53182" y="85893"/>
                </a:lnTo>
                <a:lnTo>
                  <a:pt x="115938" y="23188"/>
                </a:lnTo>
                <a:cubicBezTo>
                  <a:pt x="118356" y="20676"/>
                  <a:pt x="120000" y="17198"/>
                  <a:pt x="120000" y="13623"/>
                </a:cubicBezTo>
                <a:cubicBezTo>
                  <a:pt x="120000" y="5990"/>
                  <a:pt x="114004" y="0"/>
                  <a:pt x="106365" y="0"/>
                </a:cubicBezTo>
                <a:cubicBezTo>
                  <a:pt x="102594" y="0"/>
                  <a:pt x="99307" y="1642"/>
                  <a:pt x="96792" y="4057"/>
                </a:cubicBezTo>
                <a:lnTo>
                  <a:pt x="34037" y="66763"/>
                </a:lnTo>
                <a:lnTo>
                  <a:pt x="29975" y="89951"/>
                </a:lnTo>
                <a:close/>
                <a:moveTo>
                  <a:pt x="100660" y="7922"/>
                </a:moveTo>
                <a:cubicBezTo>
                  <a:pt x="102014" y="6570"/>
                  <a:pt x="104238" y="5410"/>
                  <a:pt x="106365" y="5410"/>
                </a:cubicBezTo>
                <a:cubicBezTo>
                  <a:pt x="111007" y="5410"/>
                  <a:pt x="114585" y="8985"/>
                  <a:pt x="114585" y="13623"/>
                </a:cubicBezTo>
                <a:cubicBezTo>
                  <a:pt x="114585" y="15748"/>
                  <a:pt x="113714" y="17971"/>
                  <a:pt x="112070" y="19323"/>
                </a:cubicBezTo>
                <a:lnTo>
                  <a:pt x="108589" y="22898"/>
                </a:lnTo>
                <a:lnTo>
                  <a:pt x="97082" y="11400"/>
                </a:lnTo>
                <a:lnTo>
                  <a:pt x="100660" y="7922"/>
                </a:lnTo>
                <a:close/>
                <a:moveTo>
                  <a:pt x="93311" y="15265"/>
                </a:moveTo>
                <a:lnTo>
                  <a:pt x="104721" y="26666"/>
                </a:lnTo>
                <a:lnTo>
                  <a:pt x="54536" y="76908"/>
                </a:lnTo>
                <a:lnTo>
                  <a:pt x="54536" y="65410"/>
                </a:lnTo>
                <a:lnTo>
                  <a:pt x="43029" y="65410"/>
                </a:lnTo>
                <a:lnTo>
                  <a:pt x="93311" y="15265"/>
                </a:lnTo>
                <a:close/>
                <a:moveTo>
                  <a:pt x="38968" y="70917"/>
                </a:moveTo>
                <a:lnTo>
                  <a:pt x="49121" y="70917"/>
                </a:lnTo>
                <a:lnTo>
                  <a:pt x="49121" y="80966"/>
                </a:lnTo>
                <a:lnTo>
                  <a:pt x="36841" y="83188"/>
                </a:lnTo>
                <a:lnTo>
                  <a:pt x="38968" y="70917"/>
                </a:lnTo>
                <a:close/>
                <a:moveTo>
                  <a:pt x="117292" y="40869"/>
                </a:moveTo>
                <a:cubicBezTo>
                  <a:pt x="115648" y="40869"/>
                  <a:pt x="114585" y="41932"/>
                  <a:pt x="114585" y="43574"/>
                </a:cubicBezTo>
                <a:lnTo>
                  <a:pt x="114585" y="103574"/>
                </a:lnTo>
                <a:cubicBezTo>
                  <a:pt x="114585" y="109565"/>
                  <a:pt x="109653" y="114492"/>
                  <a:pt x="103658" y="114492"/>
                </a:cubicBezTo>
                <a:lnTo>
                  <a:pt x="16341" y="114492"/>
                </a:lnTo>
                <a:cubicBezTo>
                  <a:pt x="10346" y="114492"/>
                  <a:pt x="5414" y="109565"/>
                  <a:pt x="5414" y="103574"/>
                </a:cubicBezTo>
                <a:lnTo>
                  <a:pt x="5414" y="16328"/>
                </a:lnTo>
                <a:cubicBezTo>
                  <a:pt x="5414" y="10338"/>
                  <a:pt x="10346" y="5410"/>
                  <a:pt x="16341" y="5410"/>
                </a:cubicBezTo>
                <a:lnTo>
                  <a:pt x="76390" y="5410"/>
                </a:lnTo>
                <a:cubicBezTo>
                  <a:pt x="78033" y="5410"/>
                  <a:pt x="79097" y="4347"/>
                  <a:pt x="79097" y="2705"/>
                </a:cubicBezTo>
                <a:cubicBezTo>
                  <a:pt x="79097" y="1062"/>
                  <a:pt x="78033" y="0"/>
                  <a:pt x="76390" y="0"/>
                </a:cubicBezTo>
                <a:lnTo>
                  <a:pt x="16341" y="0"/>
                </a:lnTo>
                <a:cubicBezTo>
                  <a:pt x="7348" y="0"/>
                  <a:pt x="0" y="7342"/>
                  <a:pt x="0" y="16328"/>
                </a:cubicBezTo>
                <a:lnTo>
                  <a:pt x="0" y="103574"/>
                </a:lnTo>
                <a:cubicBezTo>
                  <a:pt x="0" y="112560"/>
                  <a:pt x="7348" y="120000"/>
                  <a:pt x="16341" y="120000"/>
                </a:cubicBezTo>
                <a:lnTo>
                  <a:pt x="103658" y="120000"/>
                </a:lnTo>
                <a:cubicBezTo>
                  <a:pt x="112651" y="120000"/>
                  <a:pt x="120000" y="112560"/>
                  <a:pt x="120000" y="103574"/>
                </a:cubicBezTo>
                <a:lnTo>
                  <a:pt x="120000" y="43574"/>
                </a:lnTo>
                <a:cubicBezTo>
                  <a:pt x="120000" y="41932"/>
                  <a:pt x="118936" y="40869"/>
                  <a:pt x="117292" y="4086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26"/>
          <p:cNvSpPr/>
          <p:nvPr/>
        </p:nvSpPr>
        <p:spPr>
          <a:xfrm>
            <a:off x="4731854" y="3100877"/>
            <a:ext cx="363000" cy="363000"/>
          </a:xfrm>
          <a:custGeom>
            <a:avLst/>
            <a:gdLst/>
            <a:ahLst/>
            <a:cxnLst/>
            <a:rect l="l" t="t" r="r" b="b"/>
            <a:pathLst>
              <a:path w="120000" h="120000" extrusionOk="0">
                <a:moveTo>
                  <a:pt x="98164" y="0"/>
                </a:moveTo>
                <a:cubicBezTo>
                  <a:pt x="92173" y="0"/>
                  <a:pt x="86763" y="2415"/>
                  <a:pt x="82608" y="6280"/>
                </a:cubicBezTo>
                <a:lnTo>
                  <a:pt x="8985" y="79903"/>
                </a:lnTo>
                <a:lnTo>
                  <a:pt x="0" y="120000"/>
                </a:lnTo>
                <a:lnTo>
                  <a:pt x="40096" y="110917"/>
                </a:lnTo>
                <a:lnTo>
                  <a:pt x="113719" y="37294"/>
                </a:lnTo>
                <a:cubicBezTo>
                  <a:pt x="117584" y="33526"/>
                  <a:pt x="120000" y="28019"/>
                  <a:pt x="120000" y="21835"/>
                </a:cubicBezTo>
                <a:cubicBezTo>
                  <a:pt x="120000" y="9758"/>
                  <a:pt x="110144" y="0"/>
                  <a:pt x="98164" y="0"/>
                </a:cubicBezTo>
                <a:close/>
                <a:moveTo>
                  <a:pt x="35458" y="105797"/>
                </a:moveTo>
                <a:lnTo>
                  <a:pt x="16425" y="110144"/>
                </a:lnTo>
                <a:lnTo>
                  <a:pt x="16425" y="103574"/>
                </a:lnTo>
                <a:lnTo>
                  <a:pt x="9855" y="103574"/>
                </a:lnTo>
                <a:lnTo>
                  <a:pt x="14202" y="84541"/>
                </a:lnTo>
                <a:lnTo>
                  <a:pt x="35458" y="84541"/>
                </a:lnTo>
                <a:lnTo>
                  <a:pt x="35458" y="105797"/>
                </a:lnTo>
                <a:close/>
                <a:moveTo>
                  <a:pt x="40966" y="102222"/>
                </a:moveTo>
                <a:lnTo>
                  <a:pt x="40966" y="81739"/>
                </a:lnTo>
                <a:cubicBezTo>
                  <a:pt x="40966" y="80193"/>
                  <a:pt x="39806" y="79033"/>
                  <a:pt x="38164" y="79033"/>
                </a:cubicBezTo>
                <a:lnTo>
                  <a:pt x="17777" y="79033"/>
                </a:lnTo>
                <a:lnTo>
                  <a:pt x="76328" y="20386"/>
                </a:lnTo>
                <a:lnTo>
                  <a:pt x="99516" y="43574"/>
                </a:lnTo>
                <a:lnTo>
                  <a:pt x="40966" y="102222"/>
                </a:lnTo>
                <a:close/>
                <a:moveTo>
                  <a:pt x="109661" y="33236"/>
                </a:moveTo>
                <a:lnTo>
                  <a:pt x="103381" y="39516"/>
                </a:lnTo>
                <a:lnTo>
                  <a:pt x="80193" y="16328"/>
                </a:lnTo>
                <a:lnTo>
                  <a:pt x="86473" y="10048"/>
                </a:lnTo>
                <a:cubicBezTo>
                  <a:pt x="86473" y="10048"/>
                  <a:pt x="90821" y="5120"/>
                  <a:pt x="97874" y="5120"/>
                </a:cubicBezTo>
                <a:cubicBezTo>
                  <a:pt x="106956" y="5120"/>
                  <a:pt x="114299" y="12560"/>
                  <a:pt x="114299" y="21545"/>
                </a:cubicBezTo>
                <a:cubicBezTo>
                  <a:pt x="114589" y="26473"/>
                  <a:pt x="112657" y="30531"/>
                  <a:pt x="109661" y="3323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401;p26"/>
          <p:cNvSpPr/>
          <p:nvPr/>
        </p:nvSpPr>
        <p:spPr>
          <a:xfrm>
            <a:off x="5428001" y="3120485"/>
            <a:ext cx="363000" cy="333300"/>
          </a:xfrm>
          <a:custGeom>
            <a:avLst/>
            <a:gdLst/>
            <a:ahLst/>
            <a:cxnLst/>
            <a:rect l="l" t="t" r="r" b="b"/>
            <a:pathLst>
              <a:path w="120000" h="120000" extrusionOk="0">
                <a:moveTo>
                  <a:pt x="60000" y="0"/>
                </a:moveTo>
                <a:cubicBezTo>
                  <a:pt x="26666" y="0"/>
                  <a:pt x="0" y="24340"/>
                  <a:pt x="0" y="53994"/>
                </a:cubicBezTo>
                <a:cubicBezTo>
                  <a:pt x="0" y="68768"/>
                  <a:pt x="6570" y="81948"/>
                  <a:pt x="16908" y="91514"/>
                </a:cubicBezTo>
                <a:lnTo>
                  <a:pt x="10917" y="120000"/>
                </a:lnTo>
                <a:lnTo>
                  <a:pt x="43091" y="105863"/>
                </a:lnTo>
                <a:cubicBezTo>
                  <a:pt x="48502" y="107457"/>
                  <a:pt x="54009" y="107989"/>
                  <a:pt x="60000" y="107989"/>
                </a:cubicBezTo>
                <a:cubicBezTo>
                  <a:pt x="93236" y="107989"/>
                  <a:pt x="120000" y="83755"/>
                  <a:pt x="120000" y="53994"/>
                </a:cubicBezTo>
                <a:cubicBezTo>
                  <a:pt x="120000" y="24340"/>
                  <a:pt x="93236" y="0"/>
                  <a:pt x="60000" y="0"/>
                </a:cubicBezTo>
                <a:close/>
                <a:moveTo>
                  <a:pt x="60000" y="102037"/>
                </a:moveTo>
                <a:cubicBezTo>
                  <a:pt x="54782" y="102037"/>
                  <a:pt x="49661" y="101399"/>
                  <a:pt x="44444" y="99911"/>
                </a:cubicBezTo>
                <a:cubicBezTo>
                  <a:pt x="43864" y="99911"/>
                  <a:pt x="43574" y="99592"/>
                  <a:pt x="43091" y="99592"/>
                </a:cubicBezTo>
                <a:cubicBezTo>
                  <a:pt x="42222" y="99592"/>
                  <a:pt x="41739" y="99592"/>
                  <a:pt x="41159" y="99911"/>
                </a:cubicBezTo>
                <a:lnTo>
                  <a:pt x="18550" y="109796"/>
                </a:lnTo>
                <a:lnTo>
                  <a:pt x="22028" y="92683"/>
                </a:lnTo>
                <a:cubicBezTo>
                  <a:pt x="22608" y="90664"/>
                  <a:pt x="21835" y="88219"/>
                  <a:pt x="20193" y="86731"/>
                </a:cubicBezTo>
                <a:cubicBezTo>
                  <a:pt x="10338" y="77697"/>
                  <a:pt x="5217" y="66005"/>
                  <a:pt x="5217" y="53675"/>
                </a:cubicBezTo>
                <a:cubicBezTo>
                  <a:pt x="5217" y="27316"/>
                  <a:pt x="29758" y="5739"/>
                  <a:pt x="59710" y="5739"/>
                </a:cubicBezTo>
                <a:cubicBezTo>
                  <a:pt x="89661" y="5739"/>
                  <a:pt x="114202" y="27316"/>
                  <a:pt x="114202" y="53675"/>
                </a:cubicBezTo>
                <a:cubicBezTo>
                  <a:pt x="114202" y="80141"/>
                  <a:pt x="89951" y="102037"/>
                  <a:pt x="60000" y="10203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402;p26"/>
          <p:cNvSpPr/>
          <p:nvPr/>
        </p:nvSpPr>
        <p:spPr>
          <a:xfrm>
            <a:off x="6124149" y="3120485"/>
            <a:ext cx="363000" cy="333300"/>
          </a:xfrm>
          <a:custGeom>
            <a:avLst/>
            <a:gdLst/>
            <a:ahLst/>
            <a:cxnLst/>
            <a:rect l="l" t="t" r="r" b="b"/>
            <a:pathLst>
              <a:path w="120000" h="120000" extrusionOk="0">
                <a:moveTo>
                  <a:pt x="32683" y="45066"/>
                </a:moveTo>
                <a:cubicBezTo>
                  <a:pt x="28041" y="45066"/>
                  <a:pt x="24560" y="48892"/>
                  <a:pt x="24560" y="53994"/>
                </a:cubicBezTo>
                <a:cubicBezTo>
                  <a:pt x="24560" y="59096"/>
                  <a:pt x="28041" y="63029"/>
                  <a:pt x="32683" y="63029"/>
                </a:cubicBezTo>
                <a:cubicBezTo>
                  <a:pt x="37324" y="63029"/>
                  <a:pt x="40902" y="59096"/>
                  <a:pt x="40902" y="53994"/>
                </a:cubicBezTo>
                <a:cubicBezTo>
                  <a:pt x="40902" y="48892"/>
                  <a:pt x="37324" y="45066"/>
                  <a:pt x="32683" y="45066"/>
                </a:cubicBezTo>
                <a:close/>
                <a:moveTo>
                  <a:pt x="59951" y="45066"/>
                </a:moveTo>
                <a:cubicBezTo>
                  <a:pt x="55310" y="45066"/>
                  <a:pt x="51829" y="48892"/>
                  <a:pt x="51829" y="53994"/>
                </a:cubicBezTo>
                <a:cubicBezTo>
                  <a:pt x="51829" y="59096"/>
                  <a:pt x="55310" y="63029"/>
                  <a:pt x="59951" y="63029"/>
                </a:cubicBezTo>
                <a:cubicBezTo>
                  <a:pt x="64593" y="63029"/>
                  <a:pt x="68170" y="59096"/>
                  <a:pt x="68170" y="53994"/>
                </a:cubicBezTo>
                <a:cubicBezTo>
                  <a:pt x="68170" y="48892"/>
                  <a:pt x="64593" y="45066"/>
                  <a:pt x="59951" y="45066"/>
                </a:cubicBezTo>
                <a:close/>
                <a:moveTo>
                  <a:pt x="59951" y="0"/>
                </a:moveTo>
                <a:cubicBezTo>
                  <a:pt x="26688" y="0"/>
                  <a:pt x="0" y="24340"/>
                  <a:pt x="0" y="53994"/>
                </a:cubicBezTo>
                <a:cubicBezTo>
                  <a:pt x="0" y="68768"/>
                  <a:pt x="6478" y="81948"/>
                  <a:pt x="16921" y="91514"/>
                </a:cubicBezTo>
                <a:lnTo>
                  <a:pt x="10829" y="120000"/>
                </a:lnTo>
                <a:lnTo>
                  <a:pt x="43029" y="105863"/>
                </a:lnTo>
                <a:cubicBezTo>
                  <a:pt x="48541" y="107457"/>
                  <a:pt x="53956" y="107989"/>
                  <a:pt x="59951" y="107989"/>
                </a:cubicBezTo>
                <a:cubicBezTo>
                  <a:pt x="93311" y="107989"/>
                  <a:pt x="120000" y="83755"/>
                  <a:pt x="120000" y="53994"/>
                </a:cubicBezTo>
                <a:cubicBezTo>
                  <a:pt x="120000" y="24340"/>
                  <a:pt x="93311" y="0"/>
                  <a:pt x="59951" y="0"/>
                </a:cubicBezTo>
                <a:close/>
                <a:moveTo>
                  <a:pt x="59951" y="102037"/>
                </a:moveTo>
                <a:cubicBezTo>
                  <a:pt x="54826" y="102037"/>
                  <a:pt x="49605" y="101399"/>
                  <a:pt x="44480" y="99911"/>
                </a:cubicBezTo>
                <a:cubicBezTo>
                  <a:pt x="43900" y="99911"/>
                  <a:pt x="43609" y="99592"/>
                  <a:pt x="43029" y="99592"/>
                </a:cubicBezTo>
                <a:cubicBezTo>
                  <a:pt x="42256" y="99592"/>
                  <a:pt x="41676" y="99592"/>
                  <a:pt x="41192" y="99911"/>
                </a:cubicBezTo>
                <a:lnTo>
                  <a:pt x="18468" y="109796"/>
                </a:lnTo>
                <a:lnTo>
                  <a:pt x="22046" y="92683"/>
                </a:lnTo>
                <a:cubicBezTo>
                  <a:pt x="22626" y="90664"/>
                  <a:pt x="21756" y="88219"/>
                  <a:pt x="20112" y="86731"/>
                </a:cubicBezTo>
                <a:cubicBezTo>
                  <a:pt x="10346" y="77697"/>
                  <a:pt x="5124" y="66005"/>
                  <a:pt x="5124" y="53675"/>
                </a:cubicBezTo>
                <a:cubicBezTo>
                  <a:pt x="5124" y="27316"/>
                  <a:pt x="29685" y="5739"/>
                  <a:pt x="59758" y="5739"/>
                </a:cubicBezTo>
                <a:cubicBezTo>
                  <a:pt x="89734" y="5739"/>
                  <a:pt x="114294" y="27316"/>
                  <a:pt x="114294" y="53675"/>
                </a:cubicBezTo>
                <a:cubicBezTo>
                  <a:pt x="114294" y="80141"/>
                  <a:pt x="90024" y="102037"/>
                  <a:pt x="59951" y="102037"/>
                </a:cubicBezTo>
                <a:close/>
                <a:moveTo>
                  <a:pt x="87316" y="45066"/>
                </a:moveTo>
                <a:cubicBezTo>
                  <a:pt x="82675" y="45066"/>
                  <a:pt x="79097" y="48892"/>
                  <a:pt x="79097" y="53994"/>
                </a:cubicBezTo>
                <a:cubicBezTo>
                  <a:pt x="79097" y="59096"/>
                  <a:pt x="82675" y="63029"/>
                  <a:pt x="87316" y="63029"/>
                </a:cubicBezTo>
                <a:cubicBezTo>
                  <a:pt x="91958" y="63029"/>
                  <a:pt x="95439" y="59096"/>
                  <a:pt x="95439" y="53994"/>
                </a:cubicBezTo>
                <a:cubicBezTo>
                  <a:pt x="95439" y="48892"/>
                  <a:pt x="91958" y="45066"/>
                  <a:pt x="87316" y="4506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 name="Google Shape;403;p26"/>
          <p:cNvSpPr/>
          <p:nvPr/>
        </p:nvSpPr>
        <p:spPr>
          <a:xfrm>
            <a:off x="6810489" y="3120485"/>
            <a:ext cx="372300" cy="333300"/>
          </a:xfrm>
          <a:custGeom>
            <a:avLst/>
            <a:gdLst/>
            <a:ahLst/>
            <a:cxnLst/>
            <a:rect l="l" t="t" r="r" b="b"/>
            <a:pathLst>
              <a:path w="120000" h="120000" extrusionOk="0">
                <a:moveTo>
                  <a:pt x="120000" y="40496"/>
                </a:moveTo>
                <a:cubicBezTo>
                  <a:pt x="120000" y="18069"/>
                  <a:pt x="100386" y="0"/>
                  <a:pt x="76328" y="0"/>
                </a:cubicBezTo>
                <a:cubicBezTo>
                  <a:pt x="58357" y="0"/>
                  <a:pt x="42801" y="10203"/>
                  <a:pt x="36328" y="24658"/>
                </a:cubicBezTo>
                <a:cubicBezTo>
                  <a:pt x="38454" y="24340"/>
                  <a:pt x="40676" y="24021"/>
                  <a:pt x="42801" y="24021"/>
                </a:cubicBezTo>
                <a:cubicBezTo>
                  <a:pt x="49371" y="13179"/>
                  <a:pt x="61932" y="6058"/>
                  <a:pt x="76328" y="6058"/>
                </a:cubicBezTo>
                <a:cubicBezTo>
                  <a:pt x="97391" y="6058"/>
                  <a:pt x="114589" y="21576"/>
                  <a:pt x="114589" y="40496"/>
                </a:cubicBezTo>
                <a:cubicBezTo>
                  <a:pt x="114589" y="49849"/>
                  <a:pt x="110434" y="58565"/>
                  <a:pt x="103091" y="65155"/>
                </a:cubicBezTo>
                <a:cubicBezTo>
                  <a:pt x="101449" y="66643"/>
                  <a:pt x="100676" y="68981"/>
                  <a:pt x="101159" y="71426"/>
                </a:cubicBezTo>
                <a:lnTo>
                  <a:pt x="103381" y="80141"/>
                </a:lnTo>
                <a:lnTo>
                  <a:pt x="92173" y="75358"/>
                </a:lnTo>
                <a:cubicBezTo>
                  <a:pt x="91884" y="77378"/>
                  <a:pt x="91594" y="79185"/>
                  <a:pt x="91111" y="81310"/>
                </a:cubicBezTo>
                <a:lnTo>
                  <a:pt x="111787" y="90026"/>
                </a:lnTo>
                <a:lnTo>
                  <a:pt x="106666" y="69619"/>
                </a:lnTo>
                <a:cubicBezTo>
                  <a:pt x="114782" y="62391"/>
                  <a:pt x="120000" y="51868"/>
                  <a:pt x="120000" y="40496"/>
                </a:cubicBezTo>
                <a:close/>
                <a:moveTo>
                  <a:pt x="43671" y="29973"/>
                </a:moveTo>
                <a:cubicBezTo>
                  <a:pt x="19613" y="29973"/>
                  <a:pt x="0" y="48042"/>
                  <a:pt x="0" y="70469"/>
                </a:cubicBezTo>
                <a:cubicBezTo>
                  <a:pt x="0" y="81948"/>
                  <a:pt x="5217" y="92364"/>
                  <a:pt x="13429" y="99592"/>
                </a:cubicBezTo>
                <a:lnTo>
                  <a:pt x="8212" y="120000"/>
                </a:lnTo>
                <a:lnTo>
                  <a:pt x="32753" y="109796"/>
                </a:lnTo>
                <a:cubicBezTo>
                  <a:pt x="36328" y="110752"/>
                  <a:pt x="39806" y="110965"/>
                  <a:pt x="43671" y="110965"/>
                </a:cubicBezTo>
                <a:cubicBezTo>
                  <a:pt x="67632" y="110965"/>
                  <a:pt x="87246" y="93002"/>
                  <a:pt x="87246" y="70469"/>
                </a:cubicBezTo>
                <a:cubicBezTo>
                  <a:pt x="87246" y="48042"/>
                  <a:pt x="67632" y="29973"/>
                  <a:pt x="43671" y="29973"/>
                </a:cubicBezTo>
                <a:close/>
                <a:moveTo>
                  <a:pt x="43671" y="105013"/>
                </a:moveTo>
                <a:cubicBezTo>
                  <a:pt x="40386" y="105013"/>
                  <a:pt x="37101" y="104694"/>
                  <a:pt x="33816" y="103844"/>
                </a:cubicBezTo>
                <a:lnTo>
                  <a:pt x="32753" y="103844"/>
                </a:lnTo>
                <a:cubicBezTo>
                  <a:pt x="32173" y="103844"/>
                  <a:pt x="31400" y="103844"/>
                  <a:pt x="30821" y="104162"/>
                </a:cubicBezTo>
                <a:lnTo>
                  <a:pt x="16618" y="110115"/>
                </a:lnTo>
                <a:lnTo>
                  <a:pt x="18840" y="101399"/>
                </a:lnTo>
                <a:cubicBezTo>
                  <a:pt x="19420" y="99061"/>
                  <a:pt x="18840" y="96616"/>
                  <a:pt x="16908" y="95128"/>
                </a:cubicBezTo>
                <a:cubicBezTo>
                  <a:pt x="9565" y="88538"/>
                  <a:pt x="5507" y="79822"/>
                  <a:pt x="5507" y="70469"/>
                </a:cubicBezTo>
                <a:cubicBezTo>
                  <a:pt x="5507" y="51656"/>
                  <a:pt x="22608" y="36031"/>
                  <a:pt x="43671" y="36031"/>
                </a:cubicBezTo>
                <a:cubicBezTo>
                  <a:pt x="64637" y="36031"/>
                  <a:pt x="81835" y="51656"/>
                  <a:pt x="81835" y="70469"/>
                </a:cubicBezTo>
                <a:cubicBezTo>
                  <a:pt x="81835" y="89388"/>
                  <a:pt x="64637" y="105013"/>
                  <a:pt x="43671" y="10501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04;p26"/>
          <p:cNvSpPr/>
          <p:nvPr/>
        </p:nvSpPr>
        <p:spPr>
          <a:xfrm>
            <a:off x="554975" y="3797024"/>
            <a:ext cx="372300" cy="363000"/>
          </a:xfrm>
          <a:custGeom>
            <a:avLst/>
            <a:gdLst/>
            <a:ahLst/>
            <a:cxnLst/>
            <a:rect l="l" t="t" r="r" b="b"/>
            <a:pathLst>
              <a:path w="120000" h="120000" extrusionOk="0">
                <a:moveTo>
                  <a:pt x="60000" y="0"/>
                </a:moveTo>
                <a:cubicBezTo>
                  <a:pt x="26763" y="0"/>
                  <a:pt x="0" y="27053"/>
                  <a:pt x="0" y="60000"/>
                </a:cubicBezTo>
                <a:cubicBezTo>
                  <a:pt x="0" y="93333"/>
                  <a:pt x="26763" y="120000"/>
                  <a:pt x="60000" y="120000"/>
                </a:cubicBezTo>
                <a:cubicBezTo>
                  <a:pt x="93236" y="120000"/>
                  <a:pt x="120000" y="93333"/>
                  <a:pt x="120000" y="60000"/>
                </a:cubicBezTo>
                <a:cubicBezTo>
                  <a:pt x="120000" y="27053"/>
                  <a:pt x="93236" y="0"/>
                  <a:pt x="60000" y="0"/>
                </a:cubicBezTo>
                <a:close/>
                <a:moveTo>
                  <a:pt x="60000" y="114589"/>
                </a:moveTo>
                <a:cubicBezTo>
                  <a:pt x="30048" y="114589"/>
                  <a:pt x="5507" y="90048"/>
                  <a:pt x="5507" y="60000"/>
                </a:cubicBezTo>
                <a:cubicBezTo>
                  <a:pt x="5507" y="45893"/>
                  <a:pt x="10917" y="33043"/>
                  <a:pt x="19613" y="23478"/>
                </a:cubicBezTo>
                <a:lnTo>
                  <a:pt x="96521" y="100386"/>
                </a:lnTo>
                <a:cubicBezTo>
                  <a:pt x="87053" y="109082"/>
                  <a:pt x="74202" y="114589"/>
                  <a:pt x="60000" y="114589"/>
                </a:cubicBezTo>
                <a:close/>
                <a:moveTo>
                  <a:pt x="100386" y="96618"/>
                </a:moveTo>
                <a:lnTo>
                  <a:pt x="23478" y="19710"/>
                </a:lnTo>
                <a:cubicBezTo>
                  <a:pt x="33043" y="10917"/>
                  <a:pt x="45797" y="5507"/>
                  <a:pt x="60000" y="5507"/>
                </a:cubicBezTo>
                <a:cubicBezTo>
                  <a:pt x="90048" y="5507"/>
                  <a:pt x="114589" y="30048"/>
                  <a:pt x="114589" y="60000"/>
                </a:cubicBezTo>
                <a:cubicBezTo>
                  <a:pt x="114589" y="74202"/>
                  <a:pt x="109082" y="87053"/>
                  <a:pt x="100386" y="9661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 name="Google Shape;405;p26"/>
          <p:cNvSpPr/>
          <p:nvPr/>
        </p:nvSpPr>
        <p:spPr>
          <a:xfrm>
            <a:off x="1251121" y="3797024"/>
            <a:ext cx="363000" cy="363000"/>
          </a:xfrm>
          <a:custGeom>
            <a:avLst/>
            <a:gdLst/>
            <a:ahLst/>
            <a:cxnLst/>
            <a:rect l="l" t="t" r="r" b="b"/>
            <a:pathLst>
              <a:path w="120000" h="120000" extrusionOk="0">
                <a:moveTo>
                  <a:pt x="67922" y="84541"/>
                </a:moveTo>
                <a:cubicBezTo>
                  <a:pt x="66280" y="84541"/>
                  <a:pt x="65120" y="84347"/>
                  <a:pt x="64347" y="83768"/>
                </a:cubicBezTo>
                <a:cubicBezTo>
                  <a:pt x="63768" y="83188"/>
                  <a:pt x="63285" y="82125"/>
                  <a:pt x="63285" y="80772"/>
                </a:cubicBezTo>
                <a:cubicBezTo>
                  <a:pt x="63285" y="80193"/>
                  <a:pt x="63285" y="79420"/>
                  <a:pt x="63478" y="78067"/>
                </a:cubicBezTo>
                <a:cubicBezTo>
                  <a:pt x="63768" y="76908"/>
                  <a:pt x="64057" y="75845"/>
                  <a:pt x="64347" y="75072"/>
                </a:cubicBezTo>
                <a:lnTo>
                  <a:pt x="67632" y="63864"/>
                </a:lnTo>
                <a:cubicBezTo>
                  <a:pt x="67922" y="62801"/>
                  <a:pt x="68115" y="61642"/>
                  <a:pt x="68115" y="60579"/>
                </a:cubicBezTo>
                <a:cubicBezTo>
                  <a:pt x="68115" y="59516"/>
                  <a:pt x="68405" y="58357"/>
                  <a:pt x="68405" y="58164"/>
                </a:cubicBezTo>
                <a:cubicBezTo>
                  <a:pt x="68405" y="55652"/>
                  <a:pt x="67632" y="53719"/>
                  <a:pt x="65990" y="52367"/>
                </a:cubicBezTo>
                <a:cubicBezTo>
                  <a:pt x="64347" y="51014"/>
                  <a:pt x="61932" y="50241"/>
                  <a:pt x="58840" y="50241"/>
                </a:cubicBezTo>
                <a:cubicBezTo>
                  <a:pt x="57294" y="50241"/>
                  <a:pt x="55362" y="50531"/>
                  <a:pt x="53429" y="51014"/>
                </a:cubicBezTo>
                <a:cubicBezTo>
                  <a:pt x="51497" y="51594"/>
                  <a:pt x="49371" y="52367"/>
                  <a:pt x="47439" y="53236"/>
                </a:cubicBezTo>
                <a:lnTo>
                  <a:pt x="46570" y="56714"/>
                </a:lnTo>
                <a:cubicBezTo>
                  <a:pt x="47149" y="56521"/>
                  <a:pt x="48019" y="56231"/>
                  <a:pt x="48792" y="55942"/>
                </a:cubicBezTo>
                <a:cubicBezTo>
                  <a:pt x="49661" y="55652"/>
                  <a:pt x="50434" y="55652"/>
                  <a:pt x="51207" y="55652"/>
                </a:cubicBezTo>
                <a:cubicBezTo>
                  <a:pt x="52850" y="55652"/>
                  <a:pt x="54009" y="55942"/>
                  <a:pt x="54782" y="56521"/>
                </a:cubicBezTo>
                <a:cubicBezTo>
                  <a:pt x="55362" y="57004"/>
                  <a:pt x="55652" y="58164"/>
                  <a:pt x="55652" y="59516"/>
                </a:cubicBezTo>
                <a:cubicBezTo>
                  <a:pt x="55652" y="60289"/>
                  <a:pt x="55652" y="61159"/>
                  <a:pt x="55362" y="62222"/>
                </a:cubicBezTo>
                <a:cubicBezTo>
                  <a:pt x="55072" y="62995"/>
                  <a:pt x="54782" y="64154"/>
                  <a:pt x="54492" y="65217"/>
                </a:cubicBezTo>
                <a:lnTo>
                  <a:pt x="51207" y="76425"/>
                </a:lnTo>
                <a:cubicBezTo>
                  <a:pt x="51014" y="77487"/>
                  <a:pt x="50724" y="78550"/>
                  <a:pt x="50724" y="79710"/>
                </a:cubicBezTo>
                <a:cubicBezTo>
                  <a:pt x="50724" y="80483"/>
                  <a:pt x="50434" y="81545"/>
                  <a:pt x="50434" y="82415"/>
                </a:cubicBezTo>
                <a:cubicBezTo>
                  <a:pt x="50434" y="84541"/>
                  <a:pt x="51207" y="86473"/>
                  <a:pt x="53140" y="88115"/>
                </a:cubicBezTo>
                <a:cubicBezTo>
                  <a:pt x="54782" y="89468"/>
                  <a:pt x="57294" y="90338"/>
                  <a:pt x="60483" y="90338"/>
                </a:cubicBezTo>
                <a:cubicBezTo>
                  <a:pt x="62415" y="90338"/>
                  <a:pt x="64347" y="90048"/>
                  <a:pt x="65990" y="89468"/>
                </a:cubicBezTo>
                <a:cubicBezTo>
                  <a:pt x="67632" y="88888"/>
                  <a:pt x="69565" y="88115"/>
                  <a:pt x="72270" y="87342"/>
                </a:cubicBezTo>
                <a:lnTo>
                  <a:pt x="73043" y="83768"/>
                </a:lnTo>
                <a:cubicBezTo>
                  <a:pt x="72560" y="84057"/>
                  <a:pt x="71980" y="84347"/>
                  <a:pt x="70917" y="84541"/>
                </a:cubicBezTo>
                <a:lnTo>
                  <a:pt x="67922" y="84541"/>
                </a:lnTo>
                <a:close/>
                <a:moveTo>
                  <a:pt x="65990" y="30048"/>
                </a:moveTo>
                <a:cubicBezTo>
                  <a:pt x="63768" y="30048"/>
                  <a:pt x="62125" y="30821"/>
                  <a:pt x="60483" y="32173"/>
                </a:cubicBezTo>
                <a:cubicBezTo>
                  <a:pt x="58840" y="33623"/>
                  <a:pt x="58357" y="35265"/>
                  <a:pt x="58357" y="37101"/>
                </a:cubicBezTo>
                <a:cubicBezTo>
                  <a:pt x="58357" y="39033"/>
                  <a:pt x="59130" y="40676"/>
                  <a:pt x="60483" y="42028"/>
                </a:cubicBezTo>
                <a:cubicBezTo>
                  <a:pt x="62125" y="43381"/>
                  <a:pt x="63768" y="43961"/>
                  <a:pt x="65990" y="43961"/>
                </a:cubicBezTo>
                <a:cubicBezTo>
                  <a:pt x="68115" y="43961"/>
                  <a:pt x="69758" y="43381"/>
                  <a:pt x="71400" y="42028"/>
                </a:cubicBezTo>
                <a:cubicBezTo>
                  <a:pt x="73043" y="40676"/>
                  <a:pt x="73623" y="39033"/>
                  <a:pt x="73623" y="37101"/>
                </a:cubicBezTo>
                <a:cubicBezTo>
                  <a:pt x="73623" y="35265"/>
                  <a:pt x="72753" y="33623"/>
                  <a:pt x="71400" y="32173"/>
                </a:cubicBezTo>
                <a:cubicBezTo>
                  <a:pt x="69758" y="30628"/>
                  <a:pt x="68115" y="30048"/>
                  <a:pt x="65990" y="30048"/>
                </a:cubicBezTo>
                <a:close/>
                <a:moveTo>
                  <a:pt x="60000" y="0"/>
                </a:moveTo>
                <a:cubicBezTo>
                  <a:pt x="26666" y="0"/>
                  <a:pt x="0" y="27053"/>
                  <a:pt x="0" y="60000"/>
                </a:cubicBezTo>
                <a:cubicBezTo>
                  <a:pt x="0" y="93333"/>
                  <a:pt x="26666" y="120000"/>
                  <a:pt x="60000" y="120000"/>
                </a:cubicBezTo>
                <a:cubicBezTo>
                  <a:pt x="93236" y="120000"/>
                  <a:pt x="120000" y="93333"/>
                  <a:pt x="120000" y="60000"/>
                </a:cubicBezTo>
                <a:cubicBezTo>
                  <a:pt x="120000" y="27053"/>
                  <a:pt x="93236" y="0"/>
                  <a:pt x="60000" y="0"/>
                </a:cubicBezTo>
                <a:close/>
                <a:moveTo>
                  <a:pt x="60000" y="114589"/>
                </a:moveTo>
                <a:cubicBezTo>
                  <a:pt x="29951" y="114589"/>
                  <a:pt x="5410" y="90048"/>
                  <a:pt x="5410" y="60000"/>
                </a:cubicBezTo>
                <a:cubicBezTo>
                  <a:pt x="5410" y="30048"/>
                  <a:pt x="29951" y="5507"/>
                  <a:pt x="60000" y="5507"/>
                </a:cubicBezTo>
                <a:cubicBezTo>
                  <a:pt x="89951" y="5507"/>
                  <a:pt x="114492" y="30048"/>
                  <a:pt x="114492" y="60000"/>
                </a:cubicBezTo>
                <a:cubicBezTo>
                  <a:pt x="114492" y="90048"/>
                  <a:pt x="89951" y="114589"/>
                  <a:pt x="60000" y="11458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26"/>
          <p:cNvSpPr/>
          <p:nvPr/>
        </p:nvSpPr>
        <p:spPr>
          <a:xfrm>
            <a:off x="1947268" y="3797024"/>
            <a:ext cx="363000" cy="363000"/>
          </a:xfrm>
          <a:custGeom>
            <a:avLst/>
            <a:gdLst/>
            <a:ahLst/>
            <a:cxnLst/>
            <a:rect l="l" t="t" r="r" b="b"/>
            <a:pathLst>
              <a:path w="120000" h="120000" extrusionOk="0">
                <a:moveTo>
                  <a:pt x="59951" y="0"/>
                </a:moveTo>
                <a:cubicBezTo>
                  <a:pt x="26688" y="0"/>
                  <a:pt x="0" y="27053"/>
                  <a:pt x="0" y="60000"/>
                </a:cubicBezTo>
                <a:cubicBezTo>
                  <a:pt x="0" y="93333"/>
                  <a:pt x="26688" y="120000"/>
                  <a:pt x="59951" y="120000"/>
                </a:cubicBezTo>
                <a:cubicBezTo>
                  <a:pt x="93311" y="120000"/>
                  <a:pt x="120000" y="93333"/>
                  <a:pt x="120000" y="60000"/>
                </a:cubicBezTo>
                <a:cubicBezTo>
                  <a:pt x="120000" y="27053"/>
                  <a:pt x="93311" y="0"/>
                  <a:pt x="59951" y="0"/>
                </a:cubicBezTo>
                <a:close/>
                <a:moveTo>
                  <a:pt x="59951" y="114589"/>
                </a:moveTo>
                <a:cubicBezTo>
                  <a:pt x="29975" y="114589"/>
                  <a:pt x="5414" y="90048"/>
                  <a:pt x="5414" y="60000"/>
                </a:cubicBezTo>
                <a:cubicBezTo>
                  <a:pt x="5414" y="30048"/>
                  <a:pt x="29975" y="5507"/>
                  <a:pt x="59951" y="5507"/>
                </a:cubicBezTo>
                <a:cubicBezTo>
                  <a:pt x="90024" y="5507"/>
                  <a:pt x="114585" y="30048"/>
                  <a:pt x="114585" y="60000"/>
                </a:cubicBezTo>
                <a:cubicBezTo>
                  <a:pt x="114585" y="90048"/>
                  <a:pt x="90024" y="114589"/>
                  <a:pt x="59951" y="114589"/>
                </a:cubicBezTo>
                <a:close/>
                <a:moveTo>
                  <a:pt x="56470" y="87342"/>
                </a:moveTo>
                <a:lnTo>
                  <a:pt x="64109" y="87342"/>
                </a:lnTo>
                <a:lnTo>
                  <a:pt x="64109" y="78260"/>
                </a:lnTo>
                <a:lnTo>
                  <a:pt x="56470" y="78260"/>
                </a:lnTo>
                <a:lnTo>
                  <a:pt x="56470" y="87342"/>
                </a:lnTo>
                <a:close/>
                <a:moveTo>
                  <a:pt x="72232" y="36618"/>
                </a:moveTo>
                <a:cubicBezTo>
                  <a:pt x="70878" y="35458"/>
                  <a:pt x="69041" y="34396"/>
                  <a:pt x="67107" y="33816"/>
                </a:cubicBezTo>
                <a:cubicBezTo>
                  <a:pt x="65173" y="33333"/>
                  <a:pt x="63239" y="33043"/>
                  <a:pt x="61112" y="33043"/>
                </a:cubicBezTo>
                <a:cubicBezTo>
                  <a:pt x="58404" y="33043"/>
                  <a:pt x="55890" y="33623"/>
                  <a:pt x="53763" y="34396"/>
                </a:cubicBezTo>
                <a:cubicBezTo>
                  <a:pt x="51539" y="35265"/>
                  <a:pt x="49605" y="36618"/>
                  <a:pt x="47961" y="37971"/>
                </a:cubicBezTo>
                <a:cubicBezTo>
                  <a:pt x="46317" y="39613"/>
                  <a:pt x="45253" y="41449"/>
                  <a:pt x="44480" y="43671"/>
                </a:cubicBezTo>
                <a:cubicBezTo>
                  <a:pt x="43609" y="45893"/>
                  <a:pt x="43319" y="48309"/>
                  <a:pt x="43319" y="51014"/>
                </a:cubicBezTo>
                <a:lnTo>
                  <a:pt x="43319" y="51594"/>
                </a:lnTo>
                <a:lnTo>
                  <a:pt x="49315" y="51594"/>
                </a:lnTo>
                <a:lnTo>
                  <a:pt x="49315" y="50724"/>
                </a:lnTo>
                <a:cubicBezTo>
                  <a:pt x="49315" y="48888"/>
                  <a:pt x="49605" y="47246"/>
                  <a:pt x="49895" y="45893"/>
                </a:cubicBezTo>
                <a:cubicBezTo>
                  <a:pt x="50475" y="44251"/>
                  <a:pt x="50958" y="43091"/>
                  <a:pt x="52119" y="41739"/>
                </a:cubicBezTo>
                <a:cubicBezTo>
                  <a:pt x="52892" y="40676"/>
                  <a:pt x="54246" y="39806"/>
                  <a:pt x="55600" y="39033"/>
                </a:cubicBezTo>
                <a:cubicBezTo>
                  <a:pt x="56954" y="38454"/>
                  <a:pt x="58887" y="37971"/>
                  <a:pt x="60821" y="37971"/>
                </a:cubicBezTo>
                <a:cubicBezTo>
                  <a:pt x="62175" y="37971"/>
                  <a:pt x="63529" y="38260"/>
                  <a:pt x="64593" y="38743"/>
                </a:cubicBezTo>
                <a:cubicBezTo>
                  <a:pt x="65753" y="39323"/>
                  <a:pt x="66817" y="39806"/>
                  <a:pt x="67880" y="40676"/>
                </a:cubicBezTo>
                <a:cubicBezTo>
                  <a:pt x="68751" y="41449"/>
                  <a:pt x="69524" y="42318"/>
                  <a:pt x="70104" y="43671"/>
                </a:cubicBezTo>
                <a:cubicBezTo>
                  <a:pt x="70684" y="44734"/>
                  <a:pt x="70878" y="46086"/>
                  <a:pt x="70878" y="47536"/>
                </a:cubicBezTo>
                <a:cubicBezTo>
                  <a:pt x="70878" y="49082"/>
                  <a:pt x="70394" y="50724"/>
                  <a:pt x="69524" y="52367"/>
                </a:cubicBezTo>
                <a:cubicBezTo>
                  <a:pt x="68751" y="53719"/>
                  <a:pt x="67590" y="55169"/>
                  <a:pt x="66236" y="56521"/>
                </a:cubicBezTo>
                <a:cubicBezTo>
                  <a:pt x="64593" y="57874"/>
                  <a:pt x="63239" y="59227"/>
                  <a:pt x="62175" y="60289"/>
                </a:cubicBezTo>
                <a:cubicBezTo>
                  <a:pt x="61112" y="61352"/>
                  <a:pt x="59951" y="62801"/>
                  <a:pt x="59468" y="63864"/>
                </a:cubicBezTo>
                <a:cubicBezTo>
                  <a:pt x="58597" y="65217"/>
                  <a:pt x="58404" y="66570"/>
                  <a:pt x="57824" y="68212"/>
                </a:cubicBezTo>
                <a:cubicBezTo>
                  <a:pt x="57534" y="69855"/>
                  <a:pt x="57244" y="71787"/>
                  <a:pt x="57534" y="73913"/>
                </a:cubicBezTo>
                <a:lnTo>
                  <a:pt x="57534" y="74492"/>
                </a:lnTo>
                <a:lnTo>
                  <a:pt x="63529" y="74492"/>
                </a:lnTo>
                <a:lnTo>
                  <a:pt x="63529" y="73913"/>
                </a:lnTo>
                <a:cubicBezTo>
                  <a:pt x="63529" y="71787"/>
                  <a:pt x="63819" y="70144"/>
                  <a:pt x="63819" y="68792"/>
                </a:cubicBezTo>
                <a:cubicBezTo>
                  <a:pt x="64109" y="67632"/>
                  <a:pt x="64399" y="66859"/>
                  <a:pt x="64593" y="65990"/>
                </a:cubicBezTo>
                <a:cubicBezTo>
                  <a:pt x="65173" y="65217"/>
                  <a:pt x="65753" y="64347"/>
                  <a:pt x="66526" y="63574"/>
                </a:cubicBezTo>
                <a:cubicBezTo>
                  <a:pt x="67397" y="62801"/>
                  <a:pt x="68751" y="61642"/>
                  <a:pt x="70394" y="60000"/>
                </a:cubicBezTo>
                <a:cubicBezTo>
                  <a:pt x="72232" y="58164"/>
                  <a:pt x="73875" y="56521"/>
                  <a:pt x="75229" y="54299"/>
                </a:cubicBezTo>
                <a:cubicBezTo>
                  <a:pt x="76680" y="52367"/>
                  <a:pt x="77163" y="49951"/>
                  <a:pt x="77163" y="46956"/>
                </a:cubicBezTo>
                <a:cubicBezTo>
                  <a:pt x="77163" y="44734"/>
                  <a:pt x="76680" y="42608"/>
                  <a:pt x="75809" y="40966"/>
                </a:cubicBezTo>
                <a:cubicBezTo>
                  <a:pt x="74746" y="39323"/>
                  <a:pt x="73682" y="37681"/>
                  <a:pt x="72232" y="3661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407;p26"/>
          <p:cNvSpPr/>
          <p:nvPr/>
        </p:nvSpPr>
        <p:spPr>
          <a:xfrm>
            <a:off x="2643415" y="3797024"/>
            <a:ext cx="363000" cy="363000"/>
          </a:xfrm>
          <a:custGeom>
            <a:avLst/>
            <a:gdLst/>
            <a:ahLst/>
            <a:cxnLst/>
            <a:rect l="l" t="t" r="r" b="b"/>
            <a:pathLst>
              <a:path w="120000" h="120000" extrusionOk="0">
                <a:moveTo>
                  <a:pt x="60000" y="76425"/>
                </a:moveTo>
                <a:cubicBezTo>
                  <a:pt x="57004" y="76425"/>
                  <a:pt x="54589" y="78840"/>
                  <a:pt x="54589" y="81835"/>
                </a:cubicBezTo>
                <a:cubicBezTo>
                  <a:pt x="54589" y="84830"/>
                  <a:pt x="57004" y="87342"/>
                  <a:pt x="60000" y="87342"/>
                </a:cubicBezTo>
                <a:cubicBezTo>
                  <a:pt x="62995" y="87342"/>
                  <a:pt x="65507" y="84830"/>
                  <a:pt x="65507" y="81835"/>
                </a:cubicBezTo>
                <a:cubicBezTo>
                  <a:pt x="65507" y="78840"/>
                  <a:pt x="62995" y="76425"/>
                  <a:pt x="60000" y="76425"/>
                </a:cubicBezTo>
                <a:close/>
                <a:moveTo>
                  <a:pt x="65507" y="32753"/>
                </a:moveTo>
                <a:lnTo>
                  <a:pt x="54589" y="32753"/>
                </a:lnTo>
                <a:cubicBezTo>
                  <a:pt x="52946" y="32753"/>
                  <a:pt x="51787" y="33816"/>
                  <a:pt x="51787" y="35458"/>
                </a:cubicBezTo>
                <a:lnTo>
                  <a:pt x="51787" y="35748"/>
                </a:lnTo>
                <a:lnTo>
                  <a:pt x="51787" y="35748"/>
                </a:lnTo>
                <a:lnTo>
                  <a:pt x="54589" y="68502"/>
                </a:lnTo>
                <a:lnTo>
                  <a:pt x="54589" y="68502"/>
                </a:lnTo>
                <a:cubicBezTo>
                  <a:pt x="54589" y="69855"/>
                  <a:pt x="55942" y="70917"/>
                  <a:pt x="57294" y="70917"/>
                </a:cubicBezTo>
                <a:lnTo>
                  <a:pt x="62705" y="70917"/>
                </a:lnTo>
                <a:cubicBezTo>
                  <a:pt x="64057" y="70917"/>
                  <a:pt x="65217" y="69855"/>
                  <a:pt x="65507" y="68502"/>
                </a:cubicBezTo>
                <a:lnTo>
                  <a:pt x="65507" y="68502"/>
                </a:lnTo>
                <a:lnTo>
                  <a:pt x="68212" y="35748"/>
                </a:lnTo>
                <a:lnTo>
                  <a:pt x="68212" y="35748"/>
                </a:lnTo>
                <a:lnTo>
                  <a:pt x="68212" y="35458"/>
                </a:lnTo>
                <a:cubicBezTo>
                  <a:pt x="68212" y="33816"/>
                  <a:pt x="67053" y="32753"/>
                  <a:pt x="65507" y="32753"/>
                </a:cubicBezTo>
                <a:close/>
                <a:moveTo>
                  <a:pt x="60000" y="0"/>
                </a:moveTo>
                <a:cubicBezTo>
                  <a:pt x="26763" y="0"/>
                  <a:pt x="0" y="27053"/>
                  <a:pt x="0" y="60000"/>
                </a:cubicBezTo>
                <a:cubicBezTo>
                  <a:pt x="0" y="93333"/>
                  <a:pt x="26763" y="120000"/>
                  <a:pt x="60000" y="120000"/>
                </a:cubicBezTo>
                <a:cubicBezTo>
                  <a:pt x="93236" y="120000"/>
                  <a:pt x="120000" y="93333"/>
                  <a:pt x="120000" y="60000"/>
                </a:cubicBezTo>
                <a:cubicBezTo>
                  <a:pt x="120000" y="27053"/>
                  <a:pt x="93236" y="0"/>
                  <a:pt x="60000" y="0"/>
                </a:cubicBezTo>
                <a:close/>
                <a:moveTo>
                  <a:pt x="60000" y="114589"/>
                </a:moveTo>
                <a:cubicBezTo>
                  <a:pt x="30048" y="114589"/>
                  <a:pt x="5507" y="90048"/>
                  <a:pt x="5507" y="60000"/>
                </a:cubicBezTo>
                <a:cubicBezTo>
                  <a:pt x="5507" y="30048"/>
                  <a:pt x="30048" y="5507"/>
                  <a:pt x="60000" y="5507"/>
                </a:cubicBezTo>
                <a:cubicBezTo>
                  <a:pt x="90048" y="5507"/>
                  <a:pt x="114589" y="30048"/>
                  <a:pt x="114589" y="60000"/>
                </a:cubicBezTo>
                <a:cubicBezTo>
                  <a:pt x="114589" y="90048"/>
                  <a:pt x="90048" y="114589"/>
                  <a:pt x="60000" y="11458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26"/>
          <p:cNvSpPr/>
          <p:nvPr/>
        </p:nvSpPr>
        <p:spPr>
          <a:xfrm>
            <a:off x="3339561" y="3826438"/>
            <a:ext cx="363000" cy="303900"/>
          </a:xfrm>
          <a:custGeom>
            <a:avLst/>
            <a:gdLst/>
            <a:ahLst/>
            <a:cxnLst/>
            <a:rect l="l" t="t" r="r" b="b"/>
            <a:pathLst>
              <a:path w="120000" h="120000" extrusionOk="0">
                <a:moveTo>
                  <a:pt x="114492" y="26692"/>
                </a:moveTo>
                <a:lnTo>
                  <a:pt x="27246" y="26692"/>
                </a:lnTo>
                <a:cubicBezTo>
                  <a:pt x="24251" y="26692"/>
                  <a:pt x="21835" y="29763"/>
                  <a:pt x="21835" y="33425"/>
                </a:cubicBezTo>
                <a:lnTo>
                  <a:pt x="21835" y="113385"/>
                </a:lnTo>
                <a:cubicBezTo>
                  <a:pt x="21835" y="117047"/>
                  <a:pt x="24251" y="120000"/>
                  <a:pt x="27246" y="120000"/>
                </a:cubicBezTo>
                <a:lnTo>
                  <a:pt x="114492" y="120000"/>
                </a:lnTo>
                <a:cubicBezTo>
                  <a:pt x="117487" y="120000"/>
                  <a:pt x="120000" y="117047"/>
                  <a:pt x="120000" y="113385"/>
                </a:cubicBezTo>
                <a:lnTo>
                  <a:pt x="120000" y="33425"/>
                </a:lnTo>
                <a:cubicBezTo>
                  <a:pt x="120000" y="29763"/>
                  <a:pt x="117487" y="26692"/>
                  <a:pt x="114492" y="26692"/>
                </a:cubicBezTo>
                <a:close/>
                <a:moveTo>
                  <a:pt x="114492" y="113385"/>
                </a:moveTo>
                <a:lnTo>
                  <a:pt x="27246" y="113385"/>
                </a:lnTo>
                <a:lnTo>
                  <a:pt x="27246" y="33425"/>
                </a:lnTo>
                <a:lnTo>
                  <a:pt x="114492" y="33425"/>
                </a:lnTo>
                <a:lnTo>
                  <a:pt x="114492" y="113385"/>
                </a:lnTo>
                <a:close/>
                <a:moveTo>
                  <a:pt x="13623" y="86692"/>
                </a:moveTo>
                <a:lnTo>
                  <a:pt x="5410" y="86692"/>
                </a:lnTo>
                <a:lnTo>
                  <a:pt x="5410" y="6732"/>
                </a:lnTo>
                <a:lnTo>
                  <a:pt x="92657" y="6732"/>
                </a:lnTo>
                <a:lnTo>
                  <a:pt x="92657" y="16653"/>
                </a:lnTo>
                <a:cubicBezTo>
                  <a:pt x="92657" y="18661"/>
                  <a:pt x="93816" y="20078"/>
                  <a:pt x="95458" y="20078"/>
                </a:cubicBezTo>
                <a:cubicBezTo>
                  <a:pt x="97101" y="20078"/>
                  <a:pt x="98164" y="18661"/>
                  <a:pt x="98164" y="16653"/>
                </a:cubicBezTo>
                <a:lnTo>
                  <a:pt x="98164" y="6732"/>
                </a:lnTo>
                <a:cubicBezTo>
                  <a:pt x="98164" y="3070"/>
                  <a:pt x="95652" y="0"/>
                  <a:pt x="92657" y="0"/>
                </a:cubicBezTo>
                <a:lnTo>
                  <a:pt x="5410" y="0"/>
                </a:lnTo>
                <a:cubicBezTo>
                  <a:pt x="2415" y="0"/>
                  <a:pt x="0" y="3070"/>
                  <a:pt x="0" y="6732"/>
                </a:cubicBezTo>
                <a:lnTo>
                  <a:pt x="0" y="86692"/>
                </a:lnTo>
                <a:cubicBezTo>
                  <a:pt x="0" y="90354"/>
                  <a:pt x="2415" y="93425"/>
                  <a:pt x="5410" y="93425"/>
                </a:cubicBezTo>
                <a:lnTo>
                  <a:pt x="13623" y="93425"/>
                </a:lnTo>
                <a:cubicBezTo>
                  <a:pt x="15265" y="93425"/>
                  <a:pt x="16328" y="92007"/>
                  <a:pt x="16328" y="90000"/>
                </a:cubicBezTo>
                <a:cubicBezTo>
                  <a:pt x="16328" y="87992"/>
                  <a:pt x="15265" y="86692"/>
                  <a:pt x="13623" y="8669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409;p26"/>
          <p:cNvSpPr/>
          <p:nvPr/>
        </p:nvSpPr>
        <p:spPr>
          <a:xfrm>
            <a:off x="4035708" y="3797024"/>
            <a:ext cx="363000" cy="363000"/>
          </a:xfrm>
          <a:custGeom>
            <a:avLst/>
            <a:gdLst/>
            <a:ahLst/>
            <a:cxnLst/>
            <a:rect l="l" t="t" r="r" b="b"/>
            <a:pathLst>
              <a:path w="120000" h="120000" extrusionOk="0">
                <a:moveTo>
                  <a:pt x="114585" y="21835"/>
                </a:moveTo>
                <a:lnTo>
                  <a:pt x="27268" y="21835"/>
                </a:lnTo>
                <a:cubicBezTo>
                  <a:pt x="24270" y="21835"/>
                  <a:pt x="21756" y="24347"/>
                  <a:pt x="21756" y="27342"/>
                </a:cubicBezTo>
                <a:lnTo>
                  <a:pt x="21756" y="114589"/>
                </a:lnTo>
                <a:cubicBezTo>
                  <a:pt x="21756" y="117584"/>
                  <a:pt x="24270" y="120000"/>
                  <a:pt x="27268" y="120000"/>
                </a:cubicBezTo>
                <a:lnTo>
                  <a:pt x="114585" y="120000"/>
                </a:lnTo>
                <a:cubicBezTo>
                  <a:pt x="117582" y="120000"/>
                  <a:pt x="120000" y="117584"/>
                  <a:pt x="120000" y="114589"/>
                </a:cubicBezTo>
                <a:lnTo>
                  <a:pt x="120000" y="27342"/>
                </a:lnTo>
                <a:cubicBezTo>
                  <a:pt x="120000" y="24347"/>
                  <a:pt x="117582" y="21835"/>
                  <a:pt x="114585" y="21835"/>
                </a:cubicBezTo>
                <a:close/>
                <a:moveTo>
                  <a:pt x="114585" y="114589"/>
                </a:moveTo>
                <a:lnTo>
                  <a:pt x="27268" y="114589"/>
                </a:lnTo>
                <a:lnTo>
                  <a:pt x="27268" y="98164"/>
                </a:lnTo>
                <a:lnTo>
                  <a:pt x="114585" y="98164"/>
                </a:lnTo>
                <a:lnTo>
                  <a:pt x="114585" y="114589"/>
                </a:lnTo>
                <a:close/>
                <a:moveTo>
                  <a:pt x="114585" y="92753"/>
                </a:moveTo>
                <a:lnTo>
                  <a:pt x="27268" y="92753"/>
                </a:lnTo>
                <a:lnTo>
                  <a:pt x="27268" y="27342"/>
                </a:lnTo>
                <a:lnTo>
                  <a:pt x="114585" y="27342"/>
                </a:lnTo>
                <a:lnTo>
                  <a:pt x="114585" y="92753"/>
                </a:lnTo>
                <a:close/>
                <a:moveTo>
                  <a:pt x="13634" y="76425"/>
                </a:moveTo>
                <a:cubicBezTo>
                  <a:pt x="15278" y="76425"/>
                  <a:pt x="16341" y="75265"/>
                  <a:pt x="16341" y="73623"/>
                </a:cubicBezTo>
                <a:cubicBezTo>
                  <a:pt x="16341" y="72077"/>
                  <a:pt x="15278" y="70917"/>
                  <a:pt x="13634" y="70917"/>
                </a:cubicBezTo>
                <a:lnTo>
                  <a:pt x="5414" y="70917"/>
                </a:lnTo>
                <a:lnTo>
                  <a:pt x="5414" y="5507"/>
                </a:lnTo>
                <a:lnTo>
                  <a:pt x="92731" y="5507"/>
                </a:lnTo>
                <a:lnTo>
                  <a:pt x="92731" y="13719"/>
                </a:lnTo>
                <a:cubicBezTo>
                  <a:pt x="92731" y="15265"/>
                  <a:pt x="93795" y="16425"/>
                  <a:pt x="95439" y="16425"/>
                </a:cubicBezTo>
                <a:cubicBezTo>
                  <a:pt x="97082" y="16425"/>
                  <a:pt x="98243" y="15265"/>
                  <a:pt x="98243" y="13719"/>
                </a:cubicBezTo>
                <a:lnTo>
                  <a:pt x="98243" y="5507"/>
                </a:lnTo>
                <a:cubicBezTo>
                  <a:pt x="98243" y="2512"/>
                  <a:pt x="95729" y="0"/>
                  <a:pt x="92731" y="0"/>
                </a:cubicBezTo>
                <a:lnTo>
                  <a:pt x="5414" y="0"/>
                </a:lnTo>
                <a:cubicBezTo>
                  <a:pt x="2417" y="0"/>
                  <a:pt x="0" y="2512"/>
                  <a:pt x="0" y="5507"/>
                </a:cubicBezTo>
                <a:lnTo>
                  <a:pt x="0" y="92753"/>
                </a:lnTo>
                <a:cubicBezTo>
                  <a:pt x="0" y="95748"/>
                  <a:pt x="2417" y="98164"/>
                  <a:pt x="5414" y="98164"/>
                </a:cubicBezTo>
                <a:lnTo>
                  <a:pt x="13634" y="98164"/>
                </a:lnTo>
                <a:cubicBezTo>
                  <a:pt x="15278" y="98164"/>
                  <a:pt x="16341" y="97101"/>
                  <a:pt x="16341" y="95458"/>
                </a:cubicBezTo>
                <a:cubicBezTo>
                  <a:pt x="16341" y="93816"/>
                  <a:pt x="15278" y="92753"/>
                  <a:pt x="13634" y="92753"/>
                </a:cubicBezTo>
                <a:lnTo>
                  <a:pt x="5414" y="92753"/>
                </a:lnTo>
                <a:lnTo>
                  <a:pt x="5414" y="76425"/>
                </a:lnTo>
                <a:lnTo>
                  <a:pt x="13634" y="7642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26"/>
          <p:cNvSpPr/>
          <p:nvPr/>
        </p:nvSpPr>
        <p:spPr>
          <a:xfrm>
            <a:off x="4731854" y="3826438"/>
            <a:ext cx="363000" cy="303900"/>
          </a:xfrm>
          <a:custGeom>
            <a:avLst/>
            <a:gdLst/>
            <a:ahLst/>
            <a:cxnLst/>
            <a:rect l="l" t="t" r="r" b="b"/>
            <a:pathLst>
              <a:path w="120000" h="120000" extrusionOk="0">
                <a:moveTo>
                  <a:pt x="24541" y="6732"/>
                </a:moveTo>
                <a:lnTo>
                  <a:pt x="95458" y="6732"/>
                </a:lnTo>
                <a:cubicBezTo>
                  <a:pt x="97101" y="6732"/>
                  <a:pt x="98164" y="5314"/>
                  <a:pt x="98164" y="3425"/>
                </a:cubicBezTo>
                <a:cubicBezTo>
                  <a:pt x="98164" y="1417"/>
                  <a:pt x="97101" y="0"/>
                  <a:pt x="95458" y="0"/>
                </a:cubicBezTo>
                <a:lnTo>
                  <a:pt x="24541" y="0"/>
                </a:lnTo>
                <a:cubicBezTo>
                  <a:pt x="22898" y="0"/>
                  <a:pt x="21835" y="1417"/>
                  <a:pt x="21835" y="3425"/>
                </a:cubicBezTo>
                <a:cubicBezTo>
                  <a:pt x="21835" y="5314"/>
                  <a:pt x="22898" y="6732"/>
                  <a:pt x="24541" y="6732"/>
                </a:cubicBezTo>
                <a:close/>
                <a:moveTo>
                  <a:pt x="114589" y="26692"/>
                </a:moveTo>
                <a:lnTo>
                  <a:pt x="5507" y="26692"/>
                </a:lnTo>
                <a:cubicBezTo>
                  <a:pt x="2512" y="26692"/>
                  <a:pt x="0" y="29763"/>
                  <a:pt x="0" y="33425"/>
                </a:cubicBezTo>
                <a:lnTo>
                  <a:pt x="0" y="113385"/>
                </a:lnTo>
                <a:cubicBezTo>
                  <a:pt x="0" y="117047"/>
                  <a:pt x="2512" y="120000"/>
                  <a:pt x="5507" y="120000"/>
                </a:cubicBezTo>
                <a:lnTo>
                  <a:pt x="114589" y="120000"/>
                </a:lnTo>
                <a:cubicBezTo>
                  <a:pt x="117584" y="120000"/>
                  <a:pt x="120000" y="117047"/>
                  <a:pt x="120000" y="113385"/>
                </a:cubicBezTo>
                <a:lnTo>
                  <a:pt x="120000" y="33425"/>
                </a:lnTo>
                <a:cubicBezTo>
                  <a:pt x="120000" y="29763"/>
                  <a:pt x="117584" y="26692"/>
                  <a:pt x="114589" y="26692"/>
                </a:cubicBezTo>
                <a:close/>
                <a:moveTo>
                  <a:pt x="114589" y="113385"/>
                </a:moveTo>
                <a:lnTo>
                  <a:pt x="5507" y="113385"/>
                </a:lnTo>
                <a:lnTo>
                  <a:pt x="5507" y="33425"/>
                </a:lnTo>
                <a:lnTo>
                  <a:pt x="114589" y="33425"/>
                </a:lnTo>
                <a:lnTo>
                  <a:pt x="114589" y="113385"/>
                </a:lnTo>
                <a:close/>
                <a:moveTo>
                  <a:pt x="13623" y="20078"/>
                </a:moveTo>
                <a:lnTo>
                  <a:pt x="106376" y="20078"/>
                </a:lnTo>
                <a:cubicBezTo>
                  <a:pt x="108019" y="20078"/>
                  <a:pt x="109082" y="18661"/>
                  <a:pt x="109082" y="16653"/>
                </a:cubicBezTo>
                <a:cubicBezTo>
                  <a:pt x="109082" y="14763"/>
                  <a:pt x="108019" y="13346"/>
                  <a:pt x="106376" y="13346"/>
                </a:cubicBezTo>
                <a:lnTo>
                  <a:pt x="13623" y="13346"/>
                </a:lnTo>
                <a:cubicBezTo>
                  <a:pt x="11980" y="13346"/>
                  <a:pt x="10917" y="14763"/>
                  <a:pt x="10917" y="16653"/>
                </a:cubicBezTo>
                <a:cubicBezTo>
                  <a:pt x="10917" y="18661"/>
                  <a:pt x="11980" y="20078"/>
                  <a:pt x="13623" y="200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26"/>
          <p:cNvSpPr/>
          <p:nvPr/>
        </p:nvSpPr>
        <p:spPr>
          <a:xfrm>
            <a:off x="5428001" y="3797024"/>
            <a:ext cx="363000" cy="363000"/>
          </a:xfrm>
          <a:custGeom>
            <a:avLst/>
            <a:gdLst/>
            <a:ahLst/>
            <a:cxnLst/>
            <a:rect l="l" t="t" r="r" b="b"/>
            <a:pathLst>
              <a:path w="120000" h="120000" extrusionOk="0">
                <a:moveTo>
                  <a:pt x="29951" y="43671"/>
                </a:moveTo>
                <a:cubicBezTo>
                  <a:pt x="37584" y="43671"/>
                  <a:pt x="43574" y="37681"/>
                  <a:pt x="43574" y="30048"/>
                </a:cubicBezTo>
                <a:cubicBezTo>
                  <a:pt x="43574" y="22415"/>
                  <a:pt x="37584" y="16425"/>
                  <a:pt x="29951" y="16425"/>
                </a:cubicBezTo>
                <a:cubicBezTo>
                  <a:pt x="22318" y="16425"/>
                  <a:pt x="16328" y="22415"/>
                  <a:pt x="16328" y="30048"/>
                </a:cubicBezTo>
                <a:cubicBezTo>
                  <a:pt x="16328" y="37681"/>
                  <a:pt x="22318" y="43671"/>
                  <a:pt x="29951" y="43671"/>
                </a:cubicBezTo>
                <a:close/>
                <a:moveTo>
                  <a:pt x="29951" y="21835"/>
                </a:moveTo>
                <a:cubicBezTo>
                  <a:pt x="34589" y="21835"/>
                  <a:pt x="38164" y="25410"/>
                  <a:pt x="38164" y="30048"/>
                </a:cubicBezTo>
                <a:cubicBezTo>
                  <a:pt x="38164" y="34685"/>
                  <a:pt x="34589" y="38260"/>
                  <a:pt x="29951" y="38260"/>
                </a:cubicBezTo>
                <a:cubicBezTo>
                  <a:pt x="25314" y="38260"/>
                  <a:pt x="21835" y="34685"/>
                  <a:pt x="21835" y="30048"/>
                </a:cubicBezTo>
                <a:cubicBezTo>
                  <a:pt x="21835" y="25410"/>
                  <a:pt x="25314" y="21835"/>
                  <a:pt x="29951" y="21835"/>
                </a:cubicBezTo>
                <a:close/>
                <a:moveTo>
                  <a:pt x="103381" y="99806"/>
                </a:moveTo>
                <a:lnTo>
                  <a:pt x="103381" y="99806"/>
                </a:lnTo>
                <a:cubicBezTo>
                  <a:pt x="103091" y="99613"/>
                  <a:pt x="103091" y="99033"/>
                  <a:pt x="102801" y="99033"/>
                </a:cubicBezTo>
                <a:lnTo>
                  <a:pt x="78840" y="64347"/>
                </a:lnTo>
                <a:lnTo>
                  <a:pt x="78840" y="64347"/>
                </a:lnTo>
                <a:cubicBezTo>
                  <a:pt x="78550" y="63285"/>
                  <a:pt x="77391" y="62801"/>
                  <a:pt x="76328" y="62801"/>
                </a:cubicBezTo>
                <a:cubicBezTo>
                  <a:pt x="75555" y="62801"/>
                  <a:pt x="74975" y="62995"/>
                  <a:pt x="74396" y="63574"/>
                </a:cubicBezTo>
                <a:lnTo>
                  <a:pt x="62995" y="75072"/>
                </a:lnTo>
                <a:lnTo>
                  <a:pt x="48792" y="53719"/>
                </a:lnTo>
                <a:cubicBezTo>
                  <a:pt x="48212" y="52657"/>
                  <a:pt x="47439" y="52077"/>
                  <a:pt x="46376" y="52077"/>
                </a:cubicBezTo>
                <a:cubicBezTo>
                  <a:pt x="45507" y="52077"/>
                  <a:pt x="44734" y="52657"/>
                  <a:pt x="44154" y="53526"/>
                </a:cubicBezTo>
                <a:lnTo>
                  <a:pt x="44154" y="53526"/>
                </a:lnTo>
                <a:lnTo>
                  <a:pt x="16908" y="99806"/>
                </a:lnTo>
                <a:lnTo>
                  <a:pt x="16908" y="99806"/>
                </a:lnTo>
                <a:cubicBezTo>
                  <a:pt x="16618" y="100386"/>
                  <a:pt x="16328" y="100676"/>
                  <a:pt x="16328" y="101159"/>
                </a:cubicBezTo>
                <a:cubicBezTo>
                  <a:pt x="16328" y="102801"/>
                  <a:pt x="17487" y="103961"/>
                  <a:pt x="19033" y="103961"/>
                </a:cubicBezTo>
                <a:lnTo>
                  <a:pt x="100869" y="103961"/>
                </a:lnTo>
                <a:cubicBezTo>
                  <a:pt x="102512" y="103961"/>
                  <a:pt x="103574" y="102801"/>
                  <a:pt x="103574" y="101159"/>
                </a:cubicBezTo>
                <a:cubicBezTo>
                  <a:pt x="103574" y="100676"/>
                  <a:pt x="103574" y="100096"/>
                  <a:pt x="103381" y="99806"/>
                </a:cubicBezTo>
                <a:lnTo>
                  <a:pt x="103381" y="99806"/>
                </a:lnTo>
                <a:close/>
                <a:moveTo>
                  <a:pt x="23671" y="98164"/>
                </a:moveTo>
                <a:lnTo>
                  <a:pt x="46376" y="59806"/>
                </a:lnTo>
                <a:lnTo>
                  <a:pt x="60000" y="80193"/>
                </a:lnTo>
                <a:cubicBezTo>
                  <a:pt x="60000" y="80483"/>
                  <a:pt x="60289" y="80772"/>
                  <a:pt x="60483" y="81062"/>
                </a:cubicBezTo>
                <a:lnTo>
                  <a:pt x="60483" y="81062"/>
                </a:lnTo>
                <a:cubicBezTo>
                  <a:pt x="61062" y="81545"/>
                  <a:pt x="61642" y="81835"/>
                  <a:pt x="62415" y="81835"/>
                </a:cubicBezTo>
                <a:cubicBezTo>
                  <a:pt x="63285" y="81835"/>
                  <a:pt x="63768" y="81545"/>
                  <a:pt x="64347" y="81062"/>
                </a:cubicBezTo>
                <a:lnTo>
                  <a:pt x="75748" y="69565"/>
                </a:lnTo>
                <a:lnTo>
                  <a:pt x="95458" y="98164"/>
                </a:lnTo>
                <a:lnTo>
                  <a:pt x="23671" y="98164"/>
                </a:ln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114492" y="109082"/>
                </a:moveTo>
                <a:cubicBezTo>
                  <a:pt x="114492" y="112077"/>
                  <a:pt x="112077" y="114589"/>
                  <a:pt x="109082" y="114589"/>
                </a:cubicBezTo>
                <a:lnTo>
                  <a:pt x="10917" y="114589"/>
                </a:lnTo>
                <a:cubicBezTo>
                  <a:pt x="7922" y="114589"/>
                  <a:pt x="5410" y="112077"/>
                  <a:pt x="5410" y="109082"/>
                </a:cubicBezTo>
                <a:lnTo>
                  <a:pt x="5410" y="10917"/>
                </a:lnTo>
                <a:cubicBezTo>
                  <a:pt x="5410" y="7922"/>
                  <a:pt x="7922" y="5507"/>
                  <a:pt x="10917" y="5507"/>
                </a:cubicBezTo>
                <a:lnTo>
                  <a:pt x="109082" y="5507"/>
                </a:lnTo>
                <a:cubicBezTo>
                  <a:pt x="112077" y="5507"/>
                  <a:pt x="114492" y="7922"/>
                  <a:pt x="114492" y="10917"/>
                </a:cubicBezTo>
                <a:lnTo>
                  <a:pt x="114492" y="10908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26"/>
          <p:cNvSpPr/>
          <p:nvPr/>
        </p:nvSpPr>
        <p:spPr>
          <a:xfrm>
            <a:off x="6124149" y="3797024"/>
            <a:ext cx="363000" cy="363000"/>
          </a:xfrm>
          <a:custGeom>
            <a:avLst/>
            <a:gdLst/>
            <a:ahLst/>
            <a:cxnLst/>
            <a:rect l="l" t="t" r="r" b="b"/>
            <a:pathLst>
              <a:path w="120000" h="120000" extrusionOk="0">
                <a:moveTo>
                  <a:pt x="87316" y="21835"/>
                </a:moveTo>
                <a:lnTo>
                  <a:pt x="10829" y="21835"/>
                </a:lnTo>
                <a:cubicBezTo>
                  <a:pt x="4834" y="21835"/>
                  <a:pt x="0" y="26763"/>
                  <a:pt x="0" y="32753"/>
                </a:cubicBezTo>
                <a:lnTo>
                  <a:pt x="0" y="109082"/>
                </a:lnTo>
                <a:cubicBezTo>
                  <a:pt x="0" y="115072"/>
                  <a:pt x="4834" y="120000"/>
                  <a:pt x="10829" y="120000"/>
                </a:cubicBezTo>
                <a:lnTo>
                  <a:pt x="87316" y="120000"/>
                </a:lnTo>
                <a:cubicBezTo>
                  <a:pt x="93311" y="120000"/>
                  <a:pt x="98243" y="115072"/>
                  <a:pt x="98243" y="109082"/>
                </a:cubicBezTo>
                <a:lnTo>
                  <a:pt x="98243" y="32753"/>
                </a:lnTo>
                <a:cubicBezTo>
                  <a:pt x="98243" y="26763"/>
                  <a:pt x="93311" y="21835"/>
                  <a:pt x="87316" y="21835"/>
                </a:cubicBezTo>
                <a:close/>
                <a:moveTo>
                  <a:pt x="92731" y="109082"/>
                </a:moveTo>
                <a:cubicBezTo>
                  <a:pt x="92731" y="112077"/>
                  <a:pt x="90314" y="114589"/>
                  <a:pt x="87316" y="114589"/>
                </a:cubicBezTo>
                <a:lnTo>
                  <a:pt x="10829" y="114589"/>
                </a:lnTo>
                <a:cubicBezTo>
                  <a:pt x="7832" y="114589"/>
                  <a:pt x="5414" y="112077"/>
                  <a:pt x="5414" y="109082"/>
                </a:cubicBezTo>
                <a:lnTo>
                  <a:pt x="5414" y="32753"/>
                </a:lnTo>
                <a:cubicBezTo>
                  <a:pt x="5414" y="29758"/>
                  <a:pt x="7832" y="27342"/>
                  <a:pt x="10829" y="27342"/>
                </a:cubicBezTo>
                <a:lnTo>
                  <a:pt x="87316" y="27342"/>
                </a:lnTo>
                <a:cubicBezTo>
                  <a:pt x="90314" y="27342"/>
                  <a:pt x="92731" y="29758"/>
                  <a:pt x="92731" y="32753"/>
                </a:cubicBezTo>
                <a:lnTo>
                  <a:pt x="92731" y="109082"/>
                </a:lnTo>
                <a:close/>
                <a:moveTo>
                  <a:pt x="27268" y="60000"/>
                </a:moveTo>
                <a:cubicBezTo>
                  <a:pt x="33263" y="60000"/>
                  <a:pt x="38195" y="55169"/>
                  <a:pt x="38195" y="49082"/>
                </a:cubicBezTo>
                <a:cubicBezTo>
                  <a:pt x="38195" y="43091"/>
                  <a:pt x="33263" y="38260"/>
                  <a:pt x="27268" y="38260"/>
                </a:cubicBezTo>
                <a:cubicBezTo>
                  <a:pt x="21273" y="38260"/>
                  <a:pt x="16341" y="43091"/>
                  <a:pt x="16341" y="49082"/>
                </a:cubicBezTo>
                <a:cubicBezTo>
                  <a:pt x="16341" y="55169"/>
                  <a:pt x="21273" y="60000"/>
                  <a:pt x="27268" y="60000"/>
                </a:cubicBezTo>
                <a:close/>
                <a:moveTo>
                  <a:pt x="27268" y="43671"/>
                </a:moveTo>
                <a:cubicBezTo>
                  <a:pt x="30265" y="43671"/>
                  <a:pt x="32683" y="46086"/>
                  <a:pt x="32683" y="49082"/>
                </a:cubicBezTo>
                <a:cubicBezTo>
                  <a:pt x="32683" y="52077"/>
                  <a:pt x="30265" y="54589"/>
                  <a:pt x="27268" y="54589"/>
                </a:cubicBezTo>
                <a:cubicBezTo>
                  <a:pt x="24270" y="54589"/>
                  <a:pt x="21756" y="52077"/>
                  <a:pt x="21756" y="49082"/>
                </a:cubicBezTo>
                <a:cubicBezTo>
                  <a:pt x="21756" y="46086"/>
                  <a:pt x="24270" y="43671"/>
                  <a:pt x="27268" y="43671"/>
                </a:cubicBezTo>
                <a:close/>
                <a:moveTo>
                  <a:pt x="81514" y="99806"/>
                </a:moveTo>
                <a:lnTo>
                  <a:pt x="81514" y="99806"/>
                </a:lnTo>
                <a:lnTo>
                  <a:pt x="81514" y="99806"/>
                </a:lnTo>
                <a:lnTo>
                  <a:pt x="65173" y="72560"/>
                </a:lnTo>
                <a:lnTo>
                  <a:pt x="65173" y="72560"/>
                </a:lnTo>
                <a:cubicBezTo>
                  <a:pt x="64883" y="71497"/>
                  <a:pt x="63819" y="70917"/>
                  <a:pt x="62755" y="70917"/>
                </a:cubicBezTo>
                <a:cubicBezTo>
                  <a:pt x="61885" y="70917"/>
                  <a:pt x="61402" y="71207"/>
                  <a:pt x="60821" y="71787"/>
                </a:cubicBezTo>
                <a:lnTo>
                  <a:pt x="52119" y="80483"/>
                </a:lnTo>
                <a:lnTo>
                  <a:pt x="43319" y="67439"/>
                </a:lnTo>
                <a:cubicBezTo>
                  <a:pt x="42836" y="66280"/>
                  <a:pt x="41966" y="65797"/>
                  <a:pt x="40902" y="65797"/>
                </a:cubicBezTo>
                <a:cubicBezTo>
                  <a:pt x="40032" y="65797"/>
                  <a:pt x="39258" y="66280"/>
                  <a:pt x="38678" y="67149"/>
                </a:cubicBezTo>
                <a:lnTo>
                  <a:pt x="38678" y="67149"/>
                </a:lnTo>
                <a:lnTo>
                  <a:pt x="16921" y="99806"/>
                </a:lnTo>
                <a:lnTo>
                  <a:pt x="16921" y="99806"/>
                </a:lnTo>
                <a:cubicBezTo>
                  <a:pt x="16631" y="100386"/>
                  <a:pt x="16341" y="100676"/>
                  <a:pt x="16341" y="101159"/>
                </a:cubicBezTo>
                <a:cubicBezTo>
                  <a:pt x="16341" y="102801"/>
                  <a:pt x="17405" y="103961"/>
                  <a:pt x="19049" y="103961"/>
                </a:cubicBezTo>
                <a:lnTo>
                  <a:pt x="79097" y="103961"/>
                </a:lnTo>
                <a:cubicBezTo>
                  <a:pt x="80741" y="103961"/>
                  <a:pt x="81804" y="102801"/>
                  <a:pt x="81804" y="101159"/>
                </a:cubicBezTo>
                <a:cubicBezTo>
                  <a:pt x="81804" y="100676"/>
                  <a:pt x="81804" y="100096"/>
                  <a:pt x="81514" y="99806"/>
                </a:cubicBezTo>
                <a:lnTo>
                  <a:pt x="81514" y="99806"/>
                </a:lnTo>
                <a:close/>
                <a:moveTo>
                  <a:pt x="24270" y="98164"/>
                </a:moveTo>
                <a:lnTo>
                  <a:pt x="40902" y="73140"/>
                </a:lnTo>
                <a:lnTo>
                  <a:pt x="49315" y="85700"/>
                </a:lnTo>
                <a:cubicBezTo>
                  <a:pt x="49895" y="86763"/>
                  <a:pt x="50668" y="87342"/>
                  <a:pt x="51829" y="87342"/>
                </a:cubicBezTo>
                <a:cubicBezTo>
                  <a:pt x="52602" y="87342"/>
                  <a:pt x="53182" y="87053"/>
                  <a:pt x="53763" y="86473"/>
                </a:cubicBezTo>
                <a:lnTo>
                  <a:pt x="62175" y="78067"/>
                </a:lnTo>
                <a:lnTo>
                  <a:pt x="74165" y="98164"/>
                </a:lnTo>
                <a:lnTo>
                  <a:pt x="24270" y="98164"/>
                </a:lnTo>
                <a:close/>
                <a:moveTo>
                  <a:pt x="109073" y="0"/>
                </a:moveTo>
                <a:lnTo>
                  <a:pt x="32683" y="0"/>
                </a:lnTo>
                <a:cubicBezTo>
                  <a:pt x="26688" y="0"/>
                  <a:pt x="21756" y="4927"/>
                  <a:pt x="21756" y="10917"/>
                </a:cubicBezTo>
                <a:lnTo>
                  <a:pt x="21756" y="13719"/>
                </a:lnTo>
                <a:cubicBezTo>
                  <a:pt x="21756" y="15265"/>
                  <a:pt x="22917" y="16425"/>
                  <a:pt x="24560" y="16425"/>
                </a:cubicBezTo>
                <a:cubicBezTo>
                  <a:pt x="26107" y="16425"/>
                  <a:pt x="27268" y="15265"/>
                  <a:pt x="27268" y="13719"/>
                </a:cubicBezTo>
                <a:lnTo>
                  <a:pt x="27268" y="10917"/>
                </a:lnTo>
                <a:cubicBezTo>
                  <a:pt x="27268" y="7922"/>
                  <a:pt x="29685" y="5507"/>
                  <a:pt x="32683" y="5507"/>
                </a:cubicBezTo>
                <a:lnTo>
                  <a:pt x="109073" y="5507"/>
                </a:lnTo>
                <a:cubicBezTo>
                  <a:pt x="112070" y="5507"/>
                  <a:pt x="114585" y="7922"/>
                  <a:pt x="114585" y="10917"/>
                </a:cubicBezTo>
                <a:lnTo>
                  <a:pt x="114585" y="87342"/>
                </a:lnTo>
                <a:cubicBezTo>
                  <a:pt x="114585" y="90338"/>
                  <a:pt x="112070" y="92753"/>
                  <a:pt x="109073" y="92753"/>
                </a:cubicBezTo>
                <a:lnTo>
                  <a:pt x="106365" y="92753"/>
                </a:lnTo>
                <a:cubicBezTo>
                  <a:pt x="104721" y="92753"/>
                  <a:pt x="103658" y="93816"/>
                  <a:pt x="103658" y="95458"/>
                </a:cubicBezTo>
                <a:cubicBezTo>
                  <a:pt x="103658" y="97101"/>
                  <a:pt x="104721" y="98164"/>
                  <a:pt x="106365" y="98164"/>
                </a:cubicBezTo>
                <a:lnTo>
                  <a:pt x="109073" y="98164"/>
                </a:lnTo>
                <a:cubicBezTo>
                  <a:pt x="115165" y="98164"/>
                  <a:pt x="120000" y="93333"/>
                  <a:pt x="120000" y="87342"/>
                </a:cubicBezTo>
                <a:lnTo>
                  <a:pt x="120000" y="10917"/>
                </a:lnTo>
                <a:cubicBezTo>
                  <a:pt x="120000" y="4927"/>
                  <a:pt x="115165" y="0"/>
                  <a:pt x="109073"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26"/>
          <p:cNvSpPr/>
          <p:nvPr/>
        </p:nvSpPr>
        <p:spPr>
          <a:xfrm>
            <a:off x="6810489" y="3797024"/>
            <a:ext cx="372300" cy="363000"/>
          </a:xfrm>
          <a:custGeom>
            <a:avLst/>
            <a:gdLst/>
            <a:ahLst/>
            <a:cxnLst/>
            <a:rect l="l" t="t" r="r" b="b"/>
            <a:pathLst>
              <a:path w="120000" h="120000" extrusionOk="0">
                <a:moveTo>
                  <a:pt x="117294" y="10917"/>
                </a:moveTo>
                <a:lnTo>
                  <a:pt x="114589" y="10917"/>
                </a:lnTo>
                <a:lnTo>
                  <a:pt x="114589" y="2801"/>
                </a:lnTo>
                <a:cubicBezTo>
                  <a:pt x="114589" y="1159"/>
                  <a:pt x="113429" y="0"/>
                  <a:pt x="111787" y="0"/>
                </a:cubicBezTo>
                <a:lnTo>
                  <a:pt x="8212" y="0"/>
                </a:lnTo>
                <a:cubicBezTo>
                  <a:pt x="6570" y="0"/>
                  <a:pt x="5507" y="1159"/>
                  <a:pt x="5507" y="2801"/>
                </a:cubicBezTo>
                <a:lnTo>
                  <a:pt x="5507" y="10917"/>
                </a:lnTo>
                <a:lnTo>
                  <a:pt x="2705" y="10917"/>
                </a:lnTo>
                <a:cubicBezTo>
                  <a:pt x="1159" y="10917"/>
                  <a:pt x="0" y="12077"/>
                  <a:pt x="0" y="13719"/>
                </a:cubicBezTo>
                <a:cubicBezTo>
                  <a:pt x="0" y="15265"/>
                  <a:pt x="1159" y="16425"/>
                  <a:pt x="2705" y="16425"/>
                </a:cubicBezTo>
                <a:lnTo>
                  <a:pt x="5507" y="16425"/>
                </a:lnTo>
                <a:lnTo>
                  <a:pt x="5507" y="117294"/>
                </a:lnTo>
                <a:cubicBezTo>
                  <a:pt x="5507" y="118937"/>
                  <a:pt x="6570" y="120000"/>
                  <a:pt x="8212" y="120000"/>
                </a:cubicBezTo>
                <a:lnTo>
                  <a:pt x="111787" y="120000"/>
                </a:lnTo>
                <a:cubicBezTo>
                  <a:pt x="113429" y="120000"/>
                  <a:pt x="114589" y="118937"/>
                  <a:pt x="114589" y="117294"/>
                </a:cubicBezTo>
                <a:lnTo>
                  <a:pt x="114589" y="16425"/>
                </a:lnTo>
                <a:lnTo>
                  <a:pt x="117294" y="16425"/>
                </a:lnTo>
                <a:cubicBezTo>
                  <a:pt x="118937" y="16425"/>
                  <a:pt x="120000" y="15265"/>
                  <a:pt x="120000" y="13719"/>
                </a:cubicBezTo>
                <a:cubicBezTo>
                  <a:pt x="120000" y="12077"/>
                  <a:pt x="118937" y="10917"/>
                  <a:pt x="117294" y="10917"/>
                </a:cubicBezTo>
                <a:close/>
                <a:moveTo>
                  <a:pt x="65507" y="114589"/>
                </a:moveTo>
                <a:lnTo>
                  <a:pt x="54589" y="114589"/>
                </a:lnTo>
                <a:lnTo>
                  <a:pt x="54589" y="87342"/>
                </a:lnTo>
                <a:lnTo>
                  <a:pt x="65507" y="87342"/>
                </a:lnTo>
                <a:lnTo>
                  <a:pt x="65507" y="114589"/>
                </a:lnTo>
                <a:close/>
                <a:moveTo>
                  <a:pt x="109082" y="114589"/>
                </a:moveTo>
                <a:lnTo>
                  <a:pt x="70917" y="114589"/>
                </a:lnTo>
                <a:lnTo>
                  <a:pt x="70917" y="84541"/>
                </a:lnTo>
                <a:cubicBezTo>
                  <a:pt x="70917" y="82898"/>
                  <a:pt x="69855" y="81835"/>
                  <a:pt x="68212" y="81835"/>
                </a:cubicBezTo>
                <a:lnTo>
                  <a:pt x="51787" y="81835"/>
                </a:lnTo>
                <a:cubicBezTo>
                  <a:pt x="50241" y="81835"/>
                  <a:pt x="49082" y="82898"/>
                  <a:pt x="49082" y="84541"/>
                </a:cubicBezTo>
                <a:lnTo>
                  <a:pt x="49082" y="114589"/>
                </a:lnTo>
                <a:lnTo>
                  <a:pt x="10917" y="114589"/>
                </a:lnTo>
                <a:lnTo>
                  <a:pt x="10917" y="16425"/>
                </a:lnTo>
                <a:lnTo>
                  <a:pt x="109082" y="16425"/>
                </a:lnTo>
                <a:lnTo>
                  <a:pt x="109082" y="114589"/>
                </a:lnTo>
                <a:close/>
                <a:moveTo>
                  <a:pt x="109082" y="10917"/>
                </a:moveTo>
                <a:lnTo>
                  <a:pt x="10917" y="10917"/>
                </a:lnTo>
                <a:lnTo>
                  <a:pt x="10917" y="5507"/>
                </a:lnTo>
                <a:lnTo>
                  <a:pt x="109082" y="5507"/>
                </a:lnTo>
                <a:lnTo>
                  <a:pt x="109082" y="10917"/>
                </a:lnTo>
                <a:close/>
                <a:moveTo>
                  <a:pt x="79130" y="49082"/>
                </a:moveTo>
                <a:lnTo>
                  <a:pt x="95458" y="49082"/>
                </a:lnTo>
                <a:cubicBezTo>
                  <a:pt x="97101" y="49082"/>
                  <a:pt x="98164" y="48019"/>
                  <a:pt x="98164" y="46376"/>
                </a:cubicBezTo>
                <a:lnTo>
                  <a:pt x="98164" y="30048"/>
                </a:lnTo>
                <a:cubicBezTo>
                  <a:pt x="98164" y="28405"/>
                  <a:pt x="97101" y="27342"/>
                  <a:pt x="95458" y="27342"/>
                </a:cubicBezTo>
                <a:lnTo>
                  <a:pt x="79130" y="27342"/>
                </a:lnTo>
                <a:cubicBezTo>
                  <a:pt x="77487" y="27342"/>
                  <a:pt x="76328" y="28405"/>
                  <a:pt x="76328" y="30048"/>
                </a:cubicBezTo>
                <a:lnTo>
                  <a:pt x="76328" y="46376"/>
                </a:lnTo>
                <a:cubicBezTo>
                  <a:pt x="76328" y="48019"/>
                  <a:pt x="77487" y="49082"/>
                  <a:pt x="79130" y="49082"/>
                </a:cubicBezTo>
                <a:close/>
                <a:moveTo>
                  <a:pt x="81835" y="32753"/>
                </a:moveTo>
                <a:lnTo>
                  <a:pt x="92753" y="32753"/>
                </a:lnTo>
                <a:lnTo>
                  <a:pt x="92753" y="43671"/>
                </a:lnTo>
                <a:lnTo>
                  <a:pt x="81835" y="43671"/>
                </a:lnTo>
                <a:lnTo>
                  <a:pt x="81835" y="32753"/>
                </a:lnTo>
                <a:close/>
                <a:moveTo>
                  <a:pt x="24541" y="49082"/>
                </a:moveTo>
                <a:lnTo>
                  <a:pt x="40966" y="49082"/>
                </a:lnTo>
                <a:cubicBezTo>
                  <a:pt x="42512" y="49082"/>
                  <a:pt x="43671" y="48019"/>
                  <a:pt x="43671" y="46376"/>
                </a:cubicBezTo>
                <a:lnTo>
                  <a:pt x="43671" y="30048"/>
                </a:lnTo>
                <a:cubicBezTo>
                  <a:pt x="43671" y="28405"/>
                  <a:pt x="42512" y="27342"/>
                  <a:pt x="40966" y="27342"/>
                </a:cubicBezTo>
                <a:lnTo>
                  <a:pt x="24541" y="27342"/>
                </a:lnTo>
                <a:cubicBezTo>
                  <a:pt x="22898" y="27342"/>
                  <a:pt x="21835" y="28405"/>
                  <a:pt x="21835" y="30048"/>
                </a:cubicBezTo>
                <a:lnTo>
                  <a:pt x="21835" y="46376"/>
                </a:lnTo>
                <a:cubicBezTo>
                  <a:pt x="21835" y="48019"/>
                  <a:pt x="22898" y="49082"/>
                  <a:pt x="24541" y="49082"/>
                </a:cubicBezTo>
                <a:close/>
                <a:moveTo>
                  <a:pt x="27246" y="32753"/>
                </a:moveTo>
                <a:lnTo>
                  <a:pt x="38164" y="32753"/>
                </a:lnTo>
                <a:lnTo>
                  <a:pt x="38164" y="43671"/>
                </a:lnTo>
                <a:lnTo>
                  <a:pt x="27246" y="43671"/>
                </a:lnTo>
                <a:lnTo>
                  <a:pt x="27246" y="32753"/>
                </a:lnTo>
                <a:close/>
                <a:moveTo>
                  <a:pt x="24541" y="76425"/>
                </a:moveTo>
                <a:lnTo>
                  <a:pt x="40966" y="76425"/>
                </a:lnTo>
                <a:cubicBezTo>
                  <a:pt x="42512" y="76425"/>
                  <a:pt x="43671" y="75265"/>
                  <a:pt x="43671" y="73623"/>
                </a:cubicBezTo>
                <a:lnTo>
                  <a:pt x="43671" y="57294"/>
                </a:lnTo>
                <a:cubicBezTo>
                  <a:pt x="43671" y="55652"/>
                  <a:pt x="42512" y="54589"/>
                  <a:pt x="40966" y="54589"/>
                </a:cubicBezTo>
                <a:lnTo>
                  <a:pt x="24541" y="54589"/>
                </a:lnTo>
                <a:cubicBezTo>
                  <a:pt x="22898" y="54589"/>
                  <a:pt x="21835" y="55652"/>
                  <a:pt x="21835" y="57294"/>
                </a:cubicBezTo>
                <a:lnTo>
                  <a:pt x="21835" y="73623"/>
                </a:lnTo>
                <a:cubicBezTo>
                  <a:pt x="21835" y="75265"/>
                  <a:pt x="22898" y="76425"/>
                  <a:pt x="24541" y="76425"/>
                </a:cubicBezTo>
                <a:close/>
                <a:moveTo>
                  <a:pt x="27246" y="60000"/>
                </a:moveTo>
                <a:lnTo>
                  <a:pt x="38164" y="60000"/>
                </a:lnTo>
                <a:lnTo>
                  <a:pt x="38164" y="70917"/>
                </a:lnTo>
                <a:lnTo>
                  <a:pt x="27246" y="70917"/>
                </a:lnTo>
                <a:lnTo>
                  <a:pt x="27246" y="60000"/>
                </a:lnTo>
                <a:close/>
                <a:moveTo>
                  <a:pt x="79130" y="76425"/>
                </a:moveTo>
                <a:lnTo>
                  <a:pt x="95458" y="76425"/>
                </a:lnTo>
                <a:cubicBezTo>
                  <a:pt x="97101" y="76425"/>
                  <a:pt x="98164" y="75265"/>
                  <a:pt x="98164" y="73623"/>
                </a:cubicBezTo>
                <a:lnTo>
                  <a:pt x="98164" y="57294"/>
                </a:lnTo>
                <a:cubicBezTo>
                  <a:pt x="98164" y="55652"/>
                  <a:pt x="97101" y="54589"/>
                  <a:pt x="95458" y="54589"/>
                </a:cubicBezTo>
                <a:lnTo>
                  <a:pt x="79130" y="54589"/>
                </a:lnTo>
                <a:cubicBezTo>
                  <a:pt x="77487" y="54589"/>
                  <a:pt x="76328" y="55652"/>
                  <a:pt x="76328" y="57294"/>
                </a:cubicBezTo>
                <a:lnTo>
                  <a:pt x="76328" y="73623"/>
                </a:lnTo>
                <a:cubicBezTo>
                  <a:pt x="76328" y="75265"/>
                  <a:pt x="77487" y="76425"/>
                  <a:pt x="79130" y="76425"/>
                </a:cubicBezTo>
                <a:close/>
                <a:moveTo>
                  <a:pt x="81835" y="60000"/>
                </a:moveTo>
                <a:lnTo>
                  <a:pt x="92753" y="60000"/>
                </a:lnTo>
                <a:lnTo>
                  <a:pt x="92753" y="70917"/>
                </a:lnTo>
                <a:lnTo>
                  <a:pt x="81835" y="70917"/>
                </a:lnTo>
                <a:lnTo>
                  <a:pt x="81835" y="60000"/>
                </a:lnTo>
                <a:close/>
                <a:moveTo>
                  <a:pt x="24541" y="103671"/>
                </a:moveTo>
                <a:lnTo>
                  <a:pt x="40966" y="103671"/>
                </a:lnTo>
                <a:cubicBezTo>
                  <a:pt x="42512" y="103671"/>
                  <a:pt x="43671" y="102608"/>
                  <a:pt x="43671" y="100966"/>
                </a:cubicBezTo>
                <a:lnTo>
                  <a:pt x="43671" y="84541"/>
                </a:lnTo>
                <a:cubicBezTo>
                  <a:pt x="43671" y="82898"/>
                  <a:pt x="42512" y="81835"/>
                  <a:pt x="40966" y="81835"/>
                </a:cubicBezTo>
                <a:lnTo>
                  <a:pt x="24541" y="81835"/>
                </a:lnTo>
                <a:cubicBezTo>
                  <a:pt x="22898" y="81835"/>
                  <a:pt x="21835" y="82898"/>
                  <a:pt x="21835" y="84541"/>
                </a:cubicBezTo>
                <a:lnTo>
                  <a:pt x="21835" y="100966"/>
                </a:lnTo>
                <a:cubicBezTo>
                  <a:pt x="21835" y="102608"/>
                  <a:pt x="22898" y="103671"/>
                  <a:pt x="24541" y="103671"/>
                </a:cubicBezTo>
                <a:close/>
                <a:moveTo>
                  <a:pt x="27246" y="87342"/>
                </a:moveTo>
                <a:lnTo>
                  <a:pt x="38164" y="87342"/>
                </a:lnTo>
                <a:lnTo>
                  <a:pt x="38164" y="98164"/>
                </a:lnTo>
                <a:lnTo>
                  <a:pt x="27246" y="98164"/>
                </a:lnTo>
                <a:lnTo>
                  <a:pt x="27246" y="87342"/>
                </a:lnTo>
                <a:close/>
                <a:moveTo>
                  <a:pt x="51787" y="49082"/>
                </a:moveTo>
                <a:lnTo>
                  <a:pt x="68212" y="49082"/>
                </a:lnTo>
                <a:cubicBezTo>
                  <a:pt x="69855" y="49082"/>
                  <a:pt x="70917" y="48019"/>
                  <a:pt x="70917" y="46376"/>
                </a:cubicBezTo>
                <a:lnTo>
                  <a:pt x="70917" y="30048"/>
                </a:lnTo>
                <a:cubicBezTo>
                  <a:pt x="70917" y="28405"/>
                  <a:pt x="69855" y="27342"/>
                  <a:pt x="68212" y="27342"/>
                </a:cubicBezTo>
                <a:lnTo>
                  <a:pt x="51787" y="27342"/>
                </a:lnTo>
                <a:cubicBezTo>
                  <a:pt x="50241" y="27342"/>
                  <a:pt x="49082" y="28405"/>
                  <a:pt x="49082" y="30048"/>
                </a:cubicBezTo>
                <a:lnTo>
                  <a:pt x="49082" y="46376"/>
                </a:lnTo>
                <a:cubicBezTo>
                  <a:pt x="49082" y="48019"/>
                  <a:pt x="50241" y="49082"/>
                  <a:pt x="51787" y="49082"/>
                </a:cubicBezTo>
                <a:close/>
                <a:moveTo>
                  <a:pt x="54589" y="32753"/>
                </a:moveTo>
                <a:lnTo>
                  <a:pt x="65507" y="32753"/>
                </a:lnTo>
                <a:lnTo>
                  <a:pt x="65507" y="43671"/>
                </a:lnTo>
                <a:lnTo>
                  <a:pt x="54589" y="43671"/>
                </a:lnTo>
                <a:lnTo>
                  <a:pt x="54589" y="32753"/>
                </a:lnTo>
                <a:close/>
                <a:moveTo>
                  <a:pt x="79130" y="103671"/>
                </a:moveTo>
                <a:lnTo>
                  <a:pt x="95458" y="103671"/>
                </a:lnTo>
                <a:cubicBezTo>
                  <a:pt x="97101" y="103671"/>
                  <a:pt x="98164" y="102608"/>
                  <a:pt x="98164" y="100966"/>
                </a:cubicBezTo>
                <a:lnTo>
                  <a:pt x="98164" y="84541"/>
                </a:lnTo>
                <a:cubicBezTo>
                  <a:pt x="98164" y="82898"/>
                  <a:pt x="97101" y="81835"/>
                  <a:pt x="95458" y="81835"/>
                </a:cubicBezTo>
                <a:lnTo>
                  <a:pt x="79130" y="81835"/>
                </a:lnTo>
                <a:cubicBezTo>
                  <a:pt x="77487" y="81835"/>
                  <a:pt x="76328" y="82898"/>
                  <a:pt x="76328" y="84541"/>
                </a:cubicBezTo>
                <a:lnTo>
                  <a:pt x="76328" y="100966"/>
                </a:lnTo>
                <a:cubicBezTo>
                  <a:pt x="76328" y="102608"/>
                  <a:pt x="77487" y="103671"/>
                  <a:pt x="79130" y="103671"/>
                </a:cubicBezTo>
                <a:close/>
                <a:moveTo>
                  <a:pt x="81835" y="87342"/>
                </a:moveTo>
                <a:lnTo>
                  <a:pt x="92753" y="87342"/>
                </a:lnTo>
                <a:lnTo>
                  <a:pt x="92753" y="98164"/>
                </a:lnTo>
                <a:lnTo>
                  <a:pt x="81835" y="98164"/>
                </a:lnTo>
                <a:lnTo>
                  <a:pt x="81835" y="87342"/>
                </a:lnTo>
                <a:close/>
                <a:moveTo>
                  <a:pt x="51787" y="76425"/>
                </a:moveTo>
                <a:lnTo>
                  <a:pt x="68212" y="76425"/>
                </a:lnTo>
                <a:cubicBezTo>
                  <a:pt x="69855" y="76425"/>
                  <a:pt x="70917" y="75265"/>
                  <a:pt x="70917" y="73623"/>
                </a:cubicBezTo>
                <a:lnTo>
                  <a:pt x="70917" y="57294"/>
                </a:lnTo>
                <a:cubicBezTo>
                  <a:pt x="70917" y="55652"/>
                  <a:pt x="69855" y="54589"/>
                  <a:pt x="68212" y="54589"/>
                </a:cubicBezTo>
                <a:lnTo>
                  <a:pt x="51787" y="54589"/>
                </a:lnTo>
                <a:cubicBezTo>
                  <a:pt x="50241" y="54589"/>
                  <a:pt x="49082" y="55652"/>
                  <a:pt x="49082" y="57294"/>
                </a:cubicBezTo>
                <a:lnTo>
                  <a:pt x="49082" y="73623"/>
                </a:lnTo>
                <a:cubicBezTo>
                  <a:pt x="49082" y="75265"/>
                  <a:pt x="50241" y="76425"/>
                  <a:pt x="51787" y="76425"/>
                </a:cubicBezTo>
                <a:close/>
                <a:moveTo>
                  <a:pt x="54589" y="60000"/>
                </a:moveTo>
                <a:lnTo>
                  <a:pt x="65507" y="60000"/>
                </a:lnTo>
                <a:lnTo>
                  <a:pt x="65507" y="70917"/>
                </a:lnTo>
                <a:lnTo>
                  <a:pt x="54589" y="70917"/>
                </a:lnTo>
                <a:lnTo>
                  <a:pt x="54589" y="6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26"/>
          <p:cNvSpPr/>
          <p:nvPr/>
        </p:nvSpPr>
        <p:spPr>
          <a:xfrm>
            <a:off x="554975" y="4522585"/>
            <a:ext cx="372300" cy="303900"/>
          </a:xfrm>
          <a:custGeom>
            <a:avLst/>
            <a:gdLst/>
            <a:ahLst/>
            <a:cxnLst/>
            <a:rect l="l" t="t" r="r" b="b"/>
            <a:pathLst>
              <a:path w="120000" h="120000" extrusionOk="0">
                <a:moveTo>
                  <a:pt x="114589" y="0"/>
                </a:moveTo>
                <a:lnTo>
                  <a:pt x="5507" y="0"/>
                </a:lnTo>
                <a:cubicBezTo>
                  <a:pt x="2512" y="0"/>
                  <a:pt x="0" y="2952"/>
                  <a:pt x="0" y="6614"/>
                </a:cubicBezTo>
                <a:lnTo>
                  <a:pt x="0" y="19960"/>
                </a:lnTo>
                <a:cubicBezTo>
                  <a:pt x="0" y="23622"/>
                  <a:pt x="2512" y="26692"/>
                  <a:pt x="5507" y="26692"/>
                </a:cubicBezTo>
                <a:lnTo>
                  <a:pt x="10917" y="26692"/>
                </a:lnTo>
                <a:lnTo>
                  <a:pt x="10917" y="113385"/>
                </a:lnTo>
                <a:cubicBezTo>
                  <a:pt x="10917" y="117047"/>
                  <a:pt x="13429" y="120000"/>
                  <a:pt x="16425" y="120000"/>
                </a:cubicBezTo>
                <a:lnTo>
                  <a:pt x="103671" y="120000"/>
                </a:lnTo>
                <a:cubicBezTo>
                  <a:pt x="106666" y="120000"/>
                  <a:pt x="109082" y="117047"/>
                  <a:pt x="109082" y="113385"/>
                </a:cubicBezTo>
                <a:lnTo>
                  <a:pt x="109082" y="26692"/>
                </a:lnTo>
                <a:lnTo>
                  <a:pt x="114589" y="26692"/>
                </a:lnTo>
                <a:cubicBezTo>
                  <a:pt x="117584" y="26692"/>
                  <a:pt x="120000" y="23622"/>
                  <a:pt x="120000" y="19960"/>
                </a:cubicBezTo>
                <a:lnTo>
                  <a:pt x="120000" y="6614"/>
                </a:lnTo>
                <a:cubicBezTo>
                  <a:pt x="120000" y="2952"/>
                  <a:pt x="117584" y="0"/>
                  <a:pt x="114589" y="0"/>
                </a:cubicBezTo>
                <a:close/>
                <a:moveTo>
                  <a:pt x="103671" y="113385"/>
                </a:moveTo>
                <a:lnTo>
                  <a:pt x="16425" y="113385"/>
                </a:lnTo>
                <a:lnTo>
                  <a:pt x="16425" y="26692"/>
                </a:lnTo>
                <a:lnTo>
                  <a:pt x="103671" y="26692"/>
                </a:lnTo>
                <a:lnTo>
                  <a:pt x="103671" y="113385"/>
                </a:lnTo>
                <a:close/>
                <a:moveTo>
                  <a:pt x="114589" y="19960"/>
                </a:moveTo>
                <a:lnTo>
                  <a:pt x="5507" y="19960"/>
                </a:lnTo>
                <a:lnTo>
                  <a:pt x="5507" y="6614"/>
                </a:lnTo>
                <a:lnTo>
                  <a:pt x="114589" y="6614"/>
                </a:lnTo>
                <a:lnTo>
                  <a:pt x="114589" y="19960"/>
                </a:lnTo>
                <a:close/>
                <a:moveTo>
                  <a:pt x="43671" y="60000"/>
                </a:moveTo>
                <a:lnTo>
                  <a:pt x="76328" y="60000"/>
                </a:lnTo>
                <a:cubicBezTo>
                  <a:pt x="79323" y="60000"/>
                  <a:pt x="81835" y="57047"/>
                  <a:pt x="81835" y="53385"/>
                </a:cubicBezTo>
                <a:lnTo>
                  <a:pt x="81835" y="46653"/>
                </a:lnTo>
                <a:cubicBezTo>
                  <a:pt x="81835" y="42992"/>
                  <a:pt x="79323" y="40039"/>
                  <a:pt x="76328" y="40039"/>
                </a:cubicBezTo>
                <a:lnTo>
                  <a:pt x="43671" y="40039"/>
                </a:lnTo>
                <a:cubicBezTo>
                  <a:pt x="40676" y="40039"/>
                  <a:pt x="38164" y="42992"/>
                  <a:pt x="38164" y="46653"/>
                </a:cubicBezTo>
                <a:lnTo>
                  <a:pt x="38164" y="53385"/>
                </a:lnTo>
                <a:cubicBezTo>
                  <a:pt x="38164" y="57047"/>
                  <a:pt x="40676" y="60000"/>
                  <a:pt x="43671" y="60000"/>
                </a:cubicBezTo>
                <a:close/>
                <a:moveTo>
                  <a:pt x="43671" y="46653"/>
                </a:moveTo>
                <a:lnTo>
                  <a:pt x="76328" y="46653"/>
                </a:lnTo>
                <a:lnTo>
                  <a:pt x="76328" y="53385"/>
                </a:lnTo>
                <a:lnTo>
                  <a:pt x="43671" y="53385"/>
                </a:lnTo>
                <a:lnTo>
                  <a:pt x="43671" y="46653"/>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26"/>
          <p:cNvSpPr/>
          <p:nvPr/>
        </p:nvSpPr>
        <p:spPr>
          <a:xfrm>
            <a:off x="1251121" y="4522585"/>
            <a:ext cx="363000" cy="303900"/>
          </a:xfrm>
          <a:custGeom>
            <a:avLst/>
            <a:gdLst/>
            <a:ahLst/>
            <a:cxnLst/>
            <a:rect l="l" t="t" r="r" b="b"/>
            <a:pathLst>
              <a:path w="120000" h="120000" extrusionOk="0">
                <a:moveTo>
                  <a:pt x="84541" y="79960"/>
                </a:moveTo>
                <a:cubicBezTo>
                  <a:pt x="89178" y="79960"/>
                  <a:pt x="92657" y="75708"/>
                  <a:pt x="92657" y="70039"/>
                </a:cubicBezTo>
                <a:cubicBezTo>
                  <a:pt x="92657" y="64370"/>
                  <a:pt x="89178" y="60000"/>
                  <a:pt x="84541" y="60000"/>
                </a:cubicBezTo>
                <a:cubicBezTo>
                  <a:pt x="79903" y="60000"/>
                  <a:pt x="76328" y="64370"/>
                  <a:pt x="76328" y="70039"/>
                </a:cubicBezTo>
                <a:cubicBezTo>
                  <a:pt x="76328" y="75708"/>
                  <a:pt x="79903" y="79960"/>
                  <a:pt x="84541" y="79960"/>
                </a:cubicBezTo>
                <a:close/>
                <a:moveTo>
                  <a:pt x="84541" y="66614"/>
                </a:moveTo>
                <a:cubicBezTo>
                  <a:pt x="86183" y="66614"/>
                  <a:pt x="87246" y="68031"/>
                  <a:pt x="87246" y="70039"/>
                </a:cubicBezTo>
                <a:cubicBezTo>
                  <a:pt x="87246" y="72047"/>
                  <a:pt x="86183" y="73346"/>
                  <a:pt x="84541" y="73346"/>
                </a:cubicBezTo>
                <a:cubicBezTo>
                  <a:pt x="82898" y="73346"/>
                  <a:pt x="81835" y="72047"/>
                  <a:pt x="81835" y="70039"/>
                </a:cubicBezTo>
                <a:cubicBezTo>
                  <a:pt x="81835" y="68031"/>
                  <a:pt x="82898" y="66614"/>
                  <a:pt x="84541" y="66614"/>
                </a:cubicBezTo>
                <a:close/>
                <a:moveTo>
                  <a:pt x="60000" y="79960"/>
                </a:moveTo>
                <a:cubicBezTo>
                  <a:pt x="64637" y="79960"/>
                  <a:pt x="68115" y="75708"/>
                  <a:pt x="68115" y="70039"/>
                </a:cubicBezTo>
                <a:cubicBezTo>
                  <a:pt x="68115" y="64370"/>
                  <a:pt x="64637" y="60000"/>
                  <a:pt x="60000" y="60000"/>
                </a:cubicBezTo>
                <a:cubicBezTo>
                  <a:pt x="55362" y="60000"/>
                  <a:pt x="51787" y="64370"/>
                  <a:pt x="51787" y="70039"/>
                </a:cubicBezTo>
                <a:cubicBezTo>
                  <a:pt x="51787" y="75708"/>
                  <a:pt x="55362" y="79960"/>
                  <a:pt x="60000" y="79960"/>
                </a:cubicBezTo>
                <a:close/>
                <a:moveTo>
                  <a:pt x="60000" y="66614"/>
                </a:moveTo>
                <a:cubicBezTo>
                  <a:pt x="61642" y="66614"/>
                  <a:pt x="62705" y="68031"/>
                  <a:pt x="62705" y="70039"/>
                </a:cubicBezTo>
                <a:cubicBezTo>
                  <a:pt x="62705" y="72047"/>
                  <a:pt x="61642" y="73346"/>
                  <a:pt x="60000" y="73346"/>
                </a:cubicBezTo>
                <a:cubicBezTo>
                  <a:pt x="58357" y="73346"/>
                  <a:pt x="57294" y="72047"/>
                  <a:pt x="57294" y="70039"/>
                </a:cubicBezTo>
                <a:cubicBezTo>
                  <a:pt x="57294" y="68031"/>
                  <a:pt x="58357" y="66614"/>
                  <a:pt x="60000" y="66614"/>
                </a:cubicBezTo>
                <a:close/>
                <a:moveTo>
                  <a:pt x="114492" y="0"/>
                </a:moveTo>
                <a:lnTo>
                  <a:pt x="5410" y="0"/>
                </a:lnTo>
                <a:cubicBezTo>
                  <a:pt x="2415" y="0"/>
                  <a:pt x="0" y="2952"/>
                  <a:pt x="0" y="6614"/>
                </a:cubicBezTo>
                <a:lnTo>
                  <a:pt x="0" y="19960"/>
                </a:lnTo>
                <a:cubicBezTo>
                  <a:pt x="0" y="23622"/>
                  <a:pt x="2415" y="26692"/>
                  <a:pt x="5410" y="26692"/>
                </a:cubicBezTo>
                <a:lnTo>
                  <a:pt x="10917" y="26692"/>
                </a:lnTo>
                <a:lnTo>
                  <a:pt x="10917" y="113385"/>
                </a:lnTo>
                <a:cubicBezTo>
                  <a:pt x="10917" y="117047"/>
                  <a:pt x="13333" y="120000"/>
                  <a:pt x="16328" y="120000"/>
                </a:cubicBezTo>
                <a:lnTo>
                  <a:pt x="103574" y="120000"/>
                </a:lnTo>
                <a:cubicBezTo>
                  <a:pt x="106570" y="120000"/>
                  <a:pt x="109082" y="117047"/>
                  <a:pt x="109082" y="113385"/>
                </a:cubicBezTo>
                <a:lnTo>
                  <a:pt x="109082" y="26692"/>
                </a:lnTo>
                <a:lnTo>
                  <a:pt x="114492" y="26692"/>
                </a:lnTo>
                <a:cubicBezTo>
                  <a:pt x="117487" y="26692"/>
                  <a:pt x="120000" y="23622"/>
                  <a:pt x="120000" y="19960"/>
                </a:cubicBezTo>
                <a:lnTo>
                  <a:pt x="120000" y="6614"/>
                </a:lnTo>
                <a:cubicBezTo>
                  <a:pt x="120000" y="2952"/>
                  <a:pt x="117487" y="0"/>
                  <a:pt x="114492" y="0"/>
                </a:cubicBezTo>
                <a:close/>
                <a:moveTo>
                  <a:pt x="103574" y="113385"/>
                </a:moveTo>
                <a:lnTo>
                  <a:pt x="16328" y="113385"/>
                </a:lnTo>
                <a:lnTo>
                  <a:pt x="16328" y="26692"/>
                </a:lnTo>
                <a:lnTo>
                  <a:pt x="103574" y="26692"/>
                </a:lnTo>
                <a:lnTo>
                  <a:pt x="103574" y="113385"/>
                </a:lnTo>
                <a:close/>
                <a:moveTo>
                  <a:pt x="114492" y="19960"/>
                </a:moveTo>
                <a:lnTo>
                  <a:pt x="5410" y="19960"/>
                </a:lnTo>
                <a:lnTo>
                  <a:pt x="5410" y="6614"/>
                </a:lnTo>
                <a:lnTo>
                  <a:pt x="114492" y="6614"/>
                </a:lnTo>
                <a:lnTo>
                  <a:pt x="114492" y="19960"/>
                </a:lnTo>
                <a:close/>
                <a:moveTo>
                  <a:pt x="35458" y="79960"/>
                </a:moveTo>
                <a:cubicBezTo>
                  <a:pt x="40096" y="79960"/>
                  <a:pt x="43574" y="75708"/>
                  <a:pt x="43574" y="70039"/>
                </a:cubicBezTo>
                <a:cubicBezTo>
                  <a:pt x="43574" y="64370"/>
                  <a:pt x="40096" y="60000"/>
                  <a:pt x="35458" y="60000"/>
                </a:cubicBezTo>
                <a:cubicBezTo>
                  <a:pt x="30821" y="60000"/>
                  <a:pt x="27246" y="64370"/>
                  <a:pt x="27246" y="70039"/>
                </a:cubicBezTo>
                <a:cubicBezTo>
                  <a:pt x="27246" y="75708"/>
                  <a:pt x="30821" y="79960"/>
                  <a:pt x="35458" y="79960"/>
                </a:cubicBezTo>
                <a:close/>
                <a:moveTo>
                  <a:pt x="35458" y="66614"/>
                </a:moveTo>
                <a:cubicBezTo>
                  <a:pt x="37101" y="66614"/>
                  <a:pt x="38164" y="68031"/>
                  <a:pt x="38164" y="70039"/>
                </a:cubicBezTo>
                <a:cubicBezTo>
                  <a:pt x="38164" y="72047"/>
                  <a:pt x="37101" y="73346"/>
                  <a:pt x="35458" y="73346"/>
                </a:cubicBezTo>
                <a:cubicBezTo>
                  <a:pt x="33816" y="73346"/>
                  <a:pt x="32753" y="72047"/>
                  <a:pt x="32753" y="70039"/>
                </a:cubicBezTo>
                <a:cubicBezTo>
                  <a:pt x="32753" y="68031"/>
                  <a:pt x="33816" y="66614"/>
                  <a:pt x="35458" y="666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26"/>
          <p:cNvSpPr/>
          <p:nvPr/>
        </p:nvSpPr>
        <p:spPr>
          <a:xfrm>
            <a:off x="1947268" y="4493170"/>
            <a:ext cx="363000" cy="363000"/>
          </a:xfrm>
          <a:custGeom>
            <a:avLst/>
            <a:gdLst/>
            <a:ahLst/>
            <a:cxnLst/>
            <a:rect l="l" t="t" r="r" b="b"/>
            <a:pathLst>
              <a:path w="120000" h="120000" extrusionOk="0">
                <a:moveTo>
                  <a:pt x="43609" y="65410"/>
                </a:moveTo>
                <a:cubicBezTo>
                  <a:pt x="41966" y="65410"/>
                  <a:pt x="40902" y="66570"/>
                  <a:pt x="40902" y="68212"/>
                </a:cubicBezTo>
                <a:cubicBezTo>
                  <a:pt x="40902" y="68985"/>
                  <a:pt x="41192" y="69565"/>
                  <a:pt x="41676" y="70048"/>
                </a:cubicBezTo>
                <a:lnTo>
                  <a:pt x="58114" y="86473"/>
                </a:lnTo>
                <a:cubicBezTo>
                  <a:pt x="58597" y="86956"/>
                  <a:pt x="59178" y="87246"/>
                  <a:pt x="59951" y="87246"/>
                </a:cubicBezTo>
                <a:cubicBezTo>
                  <a:pt x="60821" y="87246"/>
                  <a:pt x="61402" y="86956"/>
                  <a:pt x="61885" y="86473"/>
                </a:cubicBezTo>
                <a:lnTo>
                  <a:pt x="78323" y="70048"/>
                </a:lnTo>
                <a:cubicBezTo>
                  <a:pt x="78807" y="69565"/>
                  <a:pt x="79097" y="68985"/>
                  <a:pt x="79097" y="68212"/>
                </a:cubicBezTo>
                <a:cubicBezTo>
                  <a:pt x="79097" y="66570"/>
                  <a:pt x="78033" y="65410"/>
                  <a:pt x="76390" y="65410"/>
                </a:cubicBezTo>
                <a:cubicBezTo>
                  <a:pt x="75519" y="65410"/>
                  <a:pt x="75036" y="65700"/>
                  <a:pt x="74456" y="66280"/>
                </a:cubicBezTo>
                <a:lnTo>
                  <a:pt x="62755" y="77971"/>
                </a:lnTo>
                <a:lnTo>
                  <a:pt x="62755" y="2705"/>
                </a:lnTo>
                <a:lnTo>
                  <a:pt x="62755" y="2705"/>
                </a:lnTo>
                <a:cubicBezTo>
                  <a:pt x="62755" y="1062"/>
                  <a:pt x="61595" y="0"/>
                  <a:pt x="59951" y="0"/>
                </a:cubicBezTo>
                <a:cubicBezTo>
                  <a:pt x="58404" y="0"/>
                  <a:pt x="57244" y="1062"/>
                  <a:pt x="57244" y="2705"/>
                </a:cubicBezTo>
                <a:lnTo>
                  <a:pt x="57244" y="77971"/>
                </a:lnTo>
                <a:lnTo>
                  <a:pt x="45543" y="66280"/>
                </a:lnTo>
                <a:cubicBezTo>
                  <a:pt x="44963" y="65700"/>
                  <a:pt x="44480" y="65410"/>
                  <a:pt x="43609" y="65410"/>
                </a:cubicBezTo>
                <a:close/>
                <a:moveTo>
                  <a:pt x="114585" y="27246"/>
                </a:moveTo>
                <a:lnTo>
                  <a:pt x="70878" y="27246"/>
                </a:lnTo>
                <a:cubicBezTo>
                  <a:pt x="69234" y="27246"/>
                  <a:pt x="68170" y="28405"/>
                  <a:pt x="68170" y="30048"/>
                </a:cubicBezTo>
                <a:cubicBezTo>
                  <a:pt x="68170" y="31594"/>
                  <a:pt x="69234" y="32753"/>
                  <a:pt x="70878" y="32753"/>
                </a:cubicBezTo>
                <a:lnTo>
                  <a:pt x="114585" y="32753"/>
                </a:lnTo>
                <a:lnTo>
                  <a:pt x="114585" y="43671"/>
                </a:lnTo>
                <a:lnTo>
                  <a:pt x="70878" y="43671"/>
                </a:lnTo>
                <a:cubicBezTo>
                  <a:pt x="69234" y="43671"/>
                  <a:pt x="68170" y="44734"/>
                  <a:pt x="68170" y="46376"/>
                </a:cubicBezTo>
                <a:cubicBezTo>
                  <a:pt x="68170" y="48019"/>
                  <a:pt x="69234" y="49082"/>
                  <a:pt x="70878" y="49082"/>
                </a:cubicBezTo>
                <a:lnTo>
                  <a:pt x="103658" y="49082"/>
                </a:lnTo>
                <a:lnTo>
                  <a:pt x="103658" y="114492"/>
                </a:lnTo>
                <a:lnTo>
                  <a:pt x="16341" y="114492"/>
                </a:lnTo>
                <a:lnTo>
                  <a:pt x="16341" y="49082"/>
                </a:lnTo>
                <a:lnTo>
                  <a:pt x="49121" y="49082"/>
                </a:lnTo>
                <a:cubicBezTo>
                  <a:pt x="50668" y="49082"/>
                  <a:pt x="51829" y="48019"/>
                  <a:pt x="51829" y="46376"/>
                </a:cubicBezTo>
                <a:cubicBezTo>
                  <a:pt x="51829" y="44734"/>
                  <a:pt x="50668" y="43671"/>
                  <a:pt x="49121" y="43671"/>
                </a:cubicBezTo>
                <a:lnTo>
                  <a:pt x="5414" y="43671"/>
                </a:lnTo>
                <a:lnTo>
                  <a:pt x="5414" y="32753"/>
                </a:lnTo>
                <a:lnTo>
                  <a:pt x="49121" y="32753"/>
                </a:lnTo>
                <a:cubicBezTo>
                  <a:pt x="50668" y="32753"/>
                  <a:pt x="51829" y="31594"/>
                  <a:pt x="51829" y="30048"/>
                </a:cubicBezTo>
                <a:cubicBezTo>
                  <a:pt x="51829" y="28405"/>
                  <a:pt x="50668" y="27246"/>
                  <a:pt x="49121" y="27246"/>
                </a:cubicBezTo>
                <a:lnTo>
                  <a:pt x="5414" y="27246"/>
                </a:lnTo>
                <a:cubicBezTo>
                  <a:pt x="2417" y="27246"/>
                  <a:pt x="0" y="29758"/>
                  <a:pt x="0" y="32753"/>
                </a:cubicBezTo>
                <a:lnTo>
                  <a:pt x="0" y="43671"/>
                </a:lnTo>
                <a:cubicBezTo>
                  <a:pt x="0" y="46666"/>
                  <a:pt x="2417" y="49082"/>
                  <a:pt x="5414" y="49082"/>
                </a:cubicBezTo>
                <a:lnTo>
                  <a:pt x="10829" y="49082"/>
                </a:lnTo>
                <a:lnTo>
                  <a:pt x="10829" y="114492"/>
                </a:lnTo>
                <a:cubicBezTo>
                  <a:pt x="10829" y="117487"/>
                  <a:pt x="13344" y="120000"/>
                  <a:pt x="16341" y="120000"/>
                </a:cubicBezTo>
                <a:lnTo>
                  <a:pt x="103658" y="120000"/>
                </a:lnTo>
                <a:cubicBezTo>
                  <a:pt x="106655" y="120000"/>
                  <a:pt x="109073" y="117487"/>
                  <a:pt x="109073" y="114492"/>
                </a:cubicBezTo>
                <a:lnTo>
                  <a:pt x="109073" y="49082"/>
                </a:lnTo>
                <a:lnTo>
                  <a:pt x="114585" y="49082"/>
                </a:lnTo>
                <a:cubicBezTo>
                  <a:pt x="117582" y="49082"/>
                  <a:pt x="120000" y="46666"/>
                  <a:pt x="120000" y="43671"/>
                </a:cubicBezTo>
                <a:lnTo>
                  <a:pt x="120000" y="32753"/>
                </a:lnTo>
                <a:cubicBezTo>
                  <a:pt x="120000" y="29758"/>
                  <a:pt x="117582" y="27246"/>
                  <a:pt x="114585" y="272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26"/>
          <p:cNvSpPr/>
          <p:nvPr/>
        </p:nvSpPr>
        <p:spPr>
          <a:xfrm>
            <a:off x="2643415" y="4493170"/>
            <a:ext cx="363000" cy="363000"/>
          </a:xfrm>
          <a:custGeom>
            <a:avLst/>
            <a:gdLst/>
            <a:ahLst/>
            <a:cxnLst/>
            <a:rect l="l" t="t" r="r" b="b"/>
            <a:pathLst>
              <a:path w="120000" h="120000" extrusionOk="0">
                <a:moveTo>
                  <a:pt x="43671" y="21835"/>
                </a:moveTo>
                <a:cubicBezTo>
                  <a:pt x="44444" y="21835"/>
                  <a:pt x="45024" y="21545"/>
                  <a:pt x="45603" y="20966"/>
                </a:cubicBezTo>
                <a:lnTo>
                  <a:pt x="57294" y="9275"/>
                </a:lnTo>
                <a:lnTo>
                  <a:pt x="57294" y="84541"/>
                </a:lnTo>
                <a:lnTo>
                  <a:pt x="57294" y="84541"/>
                </a:lnTo>
                <a:cubicBezTo>
                  <a:pt x="57294" y="86183"/>
                  <a:pt x="58357" y="87246"/>
                  <a:pt x="60000" y="87246"/>
                </a:cubicBezTo>
                <a:cubicBezTo>
                  <a:pt x="61642" y="87246"/>
                  <a:pt x="62705" y="86183"/>
                  <a:pt x="62705" y="84541"/>
                </a:cubicBezTo>
                <a:lnTo>
                  <a:pt x="62705" y="9275"/>
                </a:lnTo>
                <a:lnTo>
                  <a:pt x="74492" y="20966"/>
                </a:lnTo>
                <a:cubicBezTo>
                  <a:pt x="74975" y="21545"/>
                  <a:pt x="75555" y="21835"/>
                  <a:pt x="76328" y="21835"/>
                </a:cubicBezTo>
                <a:cubicBezTo>
                  <a:pt x="77971" y="21835"/>
                  <a:pt x="79130" y="20772"/>
                  <a:pt x="79130" y="19130"/>
                </a:cubicBezTo>
                <a:cubicBezTo>
                  <a:pt x="79130" y="18260"/>
                  <a:pt x="78840" y="17777"/>
                  <a:pt x="78260" y="17198"/>
                </a:cubicBezTo>
                <a:lnTo>
                  <a:pt x="61932" y="869"/>
                </a:lnTo>
                <a:cubicBezTo>
                  <a:pt x="61352" y="289"/>
                  <a:pt x="60869" y="0"/>
                  <a:pt x="60000" y="0"/>
                </a:cubicBezTo>
                <a:cubicBezTo>
                  <a:pt x="59227" y="0"/>
                  <a:pt x="58647" y="289"/>
                  <a:pt x="58067" y="869"/>
                </a:cubicBezTo>
                <a:lnTo>
                  <a:pt x="41739" y="17198"/>
                </a:lnTo>
                <a:cubicBezTo>
                  <a:pt x="41159" y="17777"/>
                  <a:pt x="40966" y="18260"/>
                  <a:pt x="40966" y="19130"/>
                </a:cubicBezTo>
                <a:cubicBezTo>
                  <a:pt x="40966" y="20772"/>
                  <a:pt x="42028" y="21835"/>
                  <a:pt x="43671" y="21835"/>
                </a:cubicBezTo>
                <a:close/>
                <a:moveTo>
                  <a:pt x="114589" y="27246"/>
                </a:moveTo>
                <a:lnTo>
                  <a:pt x="70917" y="27246"/>
                </a:lnTo>
                <a:cubicBezTo>
                  <a:pt x="69275" y="27246"/>
                  <a:pt x="68212" y="28405"/>
                  <a:pt x="68212" y="30048"/>
                </a:cubicBezTo>
                <a:cubicBezTo>
                  <a:pt x="68212" y="31594"/>
                  <a:pt x="69275" y="32753"/>
                  <a:pt x="70917" y="32753"/>
                </a:cubicBezTo>
                <a:lnTo>
                  <a:pt x="114589" y="32753"/>
                </a:lnTo>
                <a:lnTo>
                  <a:pt x="114589" y="43671"/>
                </a:lnTo>
                <a:lnTo>
                  <a:pt x="70917" y="43671"/>
                </a:lnTo>
                <a:cubicBezTo>
                  <a:pt x="69275" y="43671"/>
                  <a:pt x="68212" y="44734"/>
                  <a:pt x="68212" y="46376"/>
                </a:cubicBezTo>
                <a:cubicBezTo>
                  <a:pt x="68212" y="48019"/>
                  <a:pt x="69275" y="49082"/>
                  <a:pt x="70917" y="49082"/>
                </a:cubicBezTo>
                <a:lnTo>
                  <a:pt x="103671" y="49082"/>
                </a:lnTo>
                <a:lnTo>
                  <a:pt x="103671" y="114492"/>
                </a:lnTo>
                <a:lnTo>
                  <a:pt x="16425" y="114492"/>
                </a:lnTo>
                <a:lnTo>
                  <a:pt x="16425" y="49082"/>
                </a:lnTo>
                <a:lnTo>
                  <a:pt x="49082" y="49082"/>
                </a:lnTo>
                <a:cubicBezTo>
                  <a:pt x="50724" y="49082"/>
                  <a:pt x="51787" y="48019"/>
                  <a:pt x="51787" y="46376"/>
                </a:cubicBezTo>
                <a:cubicBezTo>
                  <a:pt x="51787" y="44734"/>
                  <a:pt x="50724" y="43671"/>
                  <a:pt x="49082" y="43671"/>
                </a:cubicBezTo>
                <a:lnTo>
                  <a:pt x="5507" y="43671"/>
                </a:lnTo>
                <a:lnTo>
                  <a:pt x="5507" y="32753"/>
                </a:lnTo>
                <a:lnTo>
                  <a:pt x="49082" y="32753"/>
                </a:lnTo>
                <a:cubicBezTo>
                  <a:pt x="50724" y="32753"/>
                  <a:pt x="51787" y="31594"/>
                  <a:pt x="51787" y="30048"/>
                </a:cubicBezTo>
                <a:cubicBezTo>
                  <a:pt x="51787" y="28405"/>
                  <a:pt x="50724" y="27246"/>
                  <a:pt x="49082" y="27246"/>
                </a:cubicBezTo>
                <a:lnTo>
                  <a:pt x="5507" y="27246"/>
                </a:lnTo>
                <a:cubicBezTo>
                  <a:pt x="2512" y="27246"/>
                  <a:pt x="0" y="29758"/>
                  <a:pt x="0" y="32753"/>
                </a:cubicBezTo>
                <a:lnTo>
                  <a:pt x="0" y="43671"/>
                </a:lnTo>
                <a:cubicBezTo>
                  <a:pt x="0" y="46666"/>
                  <a:pt x="2512" y="49082"/>
                  <a:pt x="5507" y="49082"/>
                </a:cubicBezTo>
                <a:lnTo>
                  <a:pt x="10917" y="49082"/>
                </a:lnTo>
                <a:lnTo>
                  <a:pt x="10917" y="114492"/>
                </a:lnTo>
                <a:cubicBezTo>
                  <a:pt x="10917" y="117487"/>
                  <a:pt x="13429" y="120000"/>
                  <a:pt x="16425" y="120000"/>
                </a:cubicBezTo>
                <a:lnTo>
                  <a:pt x="103671" y="120000"/>
                </a:lnTo>
                <a:cubicBezTo>
                  <a:pt x="106666" y="120000"/>
                  <a:pt x="109082" y="117487"/>
                  <a:pt x="109082" y="114492"/>
                </a:cubicBezTo>
                <a:lnTo>
                  <a:pt x="109082" y="49082"/>
                </a:lnTo>
                <a:lnTo>
                  <a:pt x="114589" y="49082"/>
                </a:lnTo>
                <a:cubicBezTo>
                  <a:pt x="117584" y="49082"/>
                  <a:pt x="120000" y="46666"/>
                  <a:pt x="120000" y="43671"/>
                </a:cubicBezTo>
                <a:lnTo>
                  <a:pt x="120000" y="32753"/>
                </a:lnTo>
                <a:cubicBezTo>
                  <a:pt x="120000" y="29758"/>
                  <a:pt x="117584" y="27246"/>
                  <a:pt x="114589" y="272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26"/>
          <p:cNvSpPr/>
          <p:nvPr/>
        </p:nvSpPr>
        <p:spPr>
          <a:xfrm>
            <a:off x="3339561" y="4493170"/>
            <a:ext cx="363000" cy="363000"/>
          </a:xfrm>
          <a:custGeom>
            <a:avLst/>
            <a:gdLst/>
            <a:ahLst/>
            <a:cxnLst/>
            <a:rect l="l" t="t" r="r" b="b"/>
            <a:pathLst>
              <a:path w="120000" h="120000" extrusionOk="0">
                <a:moveTo>
                  <a:pt x="43574" y="81835"/>
                </a:moveTo>
                <a:lnTo>
                  <a:pt x="76328" y="81835"/>
                </a:lnTo>
                <a:cubicBezTo>
                  <a:pt x="79323" y="81835"/>
                  <a:pt x="81835" y="79323"/>
                  <a:pt x="81835" y="76328"/>
                </a:cubicBezTo>
                <a:lnTo>
                  <a:pt x="81835" y="70917"/>
                </a:lnTo>
                <a:cubicBezTo>
                  <a:pt x="81835" y="67922"/>
                  <a:pt x="79323" y="65410"/>
                  <a:pt x="76328" y="65410"/>
                </a:cubicBezTo>
                <a:lnTo>
                  <a:pt x="43574" y="65410"/>
                </a:lnTo>
                <a:cubicBezTo>
                  <a:pt x="40579" y="65410"/>
                  <a:pt x="38164" y="67922"/>
                  <a:pt x="38164" y="70917"/>
                </a:cubicBezTo>
                <a:lnTo>
                  <a:pt x="38164" y="76328"/>
                </a:lnTo>
                <a:cubicBezTo>
                  <a:pt x="38164" y="79323"/>
                  <a:pt x="40579" y="81835"/>
                  <a:pt x="43574" y="81835"/>
                </a:cubicBezTo>
                <a:close/>
                <a:moveTo>
                  <a:pt x="43574" y="70917"/>
                </a:moveTo>
                <a:lnTo>
                  <a:pt x="76328" y="70917"/>
                </a:lnTo>
                <a:lnTo>
                  <a:pt x="76328" y="76328"/>
                </a:lnTo>
                <a:lnTo>
                  <a:pt x="43574" y="76328"/>
                </a:lnTo>
                <a:lnTo>
                  <a:pt x="43574" y="70917"/>
                </a:lnTo>
                <a:close/>
                <a:moveTo>
                  <a:pt x="114492" y="32753"/>
                </a:moveTo>
                <a:lnTo>
                  <a:pt x="103574" y="32753"/>
                </a:lnTo>
                <a:lnTo>
                  <a:pt x="103574" y="10917"/>
                </a:lnTo>
                <a:cubicBezTo>
                  <a:pt x="103574" y="7922"/>
                  <a:pt x="101159" y="5507"/>
                  <a:pt x="98164" y="5507"/>
                </a:cubicBezTo>
                <a:lnTo>
                  <a:pt x="76328" y="5507"/>
                </a:lnTo>
                <a:lnTo>
                  <a:pt x="70917" y="0"/>
                </a:lnTo>
                <a:lnTo>
                  <a:pt x="21835" y="0"/>
                </a:lnTo>
                <a:cubicBezTo>
                  <a:pt x="18840" y="0"/>
                  <a:pt x="16328" y="2512"/>
                  <a:pt x="16328" y="5507"/>
                </a:cubicBezTo>
                <a:lnTo>
                  <a:pt x="16328" y="32753"/>
                </a:lnTo>
                <a:lnTo>
                  <a:pt x="5410" y="32753"/>
                </a:lnTo>
                <a:cubicBezTo>
                  <a:pt x="2415" y="32753"/>
                  <a:pt x="0" y="35169"/>
                  <a:pt x="0" y="38164"/>
                </a:cubicBezTo>
                <a:lnTo>
                  <a:pt x="0" y="49082"/>
                </a:lnTo>
                <a:cubicBezTo>
                  <a:pt x="0" y="52077"/>
                  <a:pt x="2415" y="54589"/>
                  <a:pt x="5410" y="54589"/>
                </a:cubicBezTo>
                <a:lnTo>
                  <a:pt x="10917" y="54589"/>
                </a:lnTo>
                <a:lnTo>
                  <a:pt x="10917" y="114492"/>
                </a:lnTo>
                <a:cubicBezTo>
                  <a:pt x="10917" y="117487"/>
                  <a:pt x="13333" y="120000"/>
                  <a:pt x="16328" y="120000"/>
                </a:cubicBezTo>
                <a:lnTo>
                  <a:pt x="103574" y="120000"/>
                </a:lnTo>
                <a:cubicBezTo>
                  <a:pt x="106570" y="120000"/>
                  <a:pt x="109082" y="117487"/>
                  <a:pt x="109082" y="114492"/>
                </a:cubicBezTo>
                <a:lnTo>
                  <a:pt x="109082" y="54589"/>
                </a:lnTo>
                <a:lnTo>
                  <a:pt x="114492" y="54589"/>
                </a:lnTo>
                <a:cubicBezTo>
                  <a:pt x="117487" y="54589"/>
                  <a:pt x="120000" y="52077"/>
                  <a:pt x="120000" y="49082"/>
                </a:cubicBezTo>
                <a:lnTo>
                  <a:pt x="120000" y="38164"/>
                </a:lnTo>
                <a:cubicBezTo>
                  <a:pt x="120000" y="35169"/>
                  <a:pt x="117487" y="32753"/>
                  <a:pt x="114492" y="32753"/>
                </a:cubicBezTo>
                <a:close/>
                <a:moveTo>
                  <a:pt x="98164" y="10917"/>
                </a:moveTo>
                <a:lnTo>
                  <a:pt x="98164" y="32753"/>
                </a:lnTo>
                <a:lnTo>
                  <a:pt x="87246" y="32753"/>
                </a:lnTo>
                <a:lnTo>
                  <a:pt x="87246" y="16328"/>
                </a:lnTo>
                <a:lnTo>
                  <a:pt x="81835" y="10917"/>
                </a:lnTo>
                <a:lnTo>
                  <a:pt x="98164" y="10917"/>
                </a:lnTo>
                <a:close/>
                <a:moveTo>
                  <a:pt x="70917" y="8212"/>
                </a:moveTo>
                <a:lnTo>
                  <a:pt x="79033" y="16328"/>
                </a:lnTo>
                <a:lnTo>
                  <a:pt x="70917" y="16328"/>
                </a:lnTo>
                <a:lnTo>
                  <a:pt x="70917" y="8212"/>
                </a:lnTo>
                <a:close/>
                <a:moveTo>
                  <a:pt x="21835" y="5507"/>
                </a:moveTo>
                <a:lnTo>
                  <a:pt x="65410" y="5507"/>
                </a:lnTo>
                <a:lnTo>
                  <a:pt x="65410" y="19130"/>
                </a:lnTo>
                <a:cubicBezTo>
                  <a:pt x="65410" y="20772"/>
                  <a:pt x="66570" y="21835"/>
                  <a:pt x="68115" y="21835"/>
                </a:cubicBezTo>
                <a:lnTo>
                  <a:pt x="81835" y="21835"/>
                </a:lnTo>
                <a:lnTo>
                  <a:pt x="81835" y="32753"/>
                </a:lnTo>
                <a:lnTo>
                  <a:pt x="21835" y="32753"/>
                </a:lnTo>
                <a:lnTo>
                  <a:pt x="21835" y="5507"/>
                </a:lnTo>
                <a:close/>
                <a:moveTo>
                  <a:pt x="103574" y="114492"/>
                </a:moveTo>
                <a:lnTo>
                  <a:pt x="16328" y="114492"/>
                </a:lnTo>
                <a:lnTo>
                  <a:pt x="16328" y="54589"/>
                </a:lnTo>
                <a:lnTo>
                  <a:pt x="103574" y="54589"/>
                </a:lnTo>
                <a:lnTo>
                  <a:pt x="103574" y="114492"/>
                </a:lnTo>
                <a:close/>
                <a:moveTo>
                  <a:pt x="114492" y="49082"/>
                </a:moveTo>
                <a:lnTo>
                  <a:pt x="5410" y="49082"/>
                </a:lnTo>
                <a:lnTo>
                  <a:pt x="5410" y="38164"/>
                </a:lnTo>
                <a:lnTo>
                  <a:pt x="114492" y="38164"/>
                </a:lnTo>
                <a:lnTo>
                  <a:pt x="114492" y="4908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26"/>
          <p:cNvSpPr/>
          <p:nvPr/>
        </p:nvSpPr>
        <p:spPr>
          <a:xfrm>
            <a:off x="4035708" y="4493170"/>
            <a:ext cx="363000" cy="363000"/>
          </a:xfrm>
          <a:custGeom>
            <a:avLst/>
            <a:gdLst/>
            <a:ahLst/>
            <a:cxnLst/>
            <a:rect l="l" t="t" r="r" b="b"/>
            <a:pathLst>
              <a:path w="120000" h="120000" extrusionOk="0">
                <a:moveTo>
                  <a:pt x="43609" y="81202"/>
                </a:moveTo>
                <a:lnTo>
                  <a:pt x="76390" y="81202"/>
                </a:lnTo>
                <a:cubicBezTo>
                  <a:pt x="79387" y="81202"/>
                  <a:pt x="81804" y="78667"/>
                  <a:pt x="81804" y="75645"/>
                </a:cubicBezTo>
                <a:lnTo>
                  <a:pt x="81804" y="70186"/>
                </a:lnTo>
                <a:cubicBezTo>
                  <a:pt x="81804" y="67164"/>
                  <a:pt x="79387" y="64630"/>
                  <a:pt x="76390" y="64630"/>
                </a:cubicBezTo>
                <a:lnTo>
                  <a:pt x="43609" y="64630"/>
                </a:lnTo>
                <a:cubicBezTo>
                  <a:pt x="40612" y="64630"/>
                  <a:pt x="38195" y="67164"/>
                  <a:pt x="38195" y="70186"/>
                </a:cubicBezTo>
                <a:lnTo>
                  <a:pt x="38195" y="75645"/>
                </a:lnTo>
                <a:cubicBezTo>
                  <a:pt x="38195" y="78667"/>
                  <a:pt x="40612" y="81202"/>
                  <a:pt x="43609" y="81202"/>
                </a:cubicBezTo>
                <a:close/>
                <a:moveTo>
                  <a:pt x="43609" y="70186"/>
                </a:moveTo>
                <a:lnTo>
                  <a:pt x="76390" y="70186"/>
                </a:lnTo>
                <a:lnTo>
                  <a:pt x="76390" y="75645"/>
                </a:lnTo>
                <a:lnTo>
                  <a:pt x="43609" y="75645"/>
                </a:lnTo>
                <a:lnTo>
                  <a:pt x="43609" y="70186"/>
                </a:lnTo>
                <a:close/>
                <a:moveTo>
                  <a:pt x="114585" y="31681"/>
                </a:moveTo>
                <a:lnTo>
                  <a:pt x="103658" y="31681"/>
                </a:lnTo>
                <a:lnTo>
                  <a:pt x="100370" y="19301"/>
                </a:lnTo>
                <a:cubicBezTo>
                  <a:pt x="98726" y="13549"/>
                  <a:pt x="92731" y="9943"/>
                  <a:pt x="87026" y="11600"/>
                </a:cubicBezTo>
                <a:lnTo>
                  <a:pt x="70394" y="15987"/>
                </a:lnTo>
                <a:lnTo>
                  <a:pt x="47961" y="3021"/>
                </a:lnTo>
                <a:cubicBezTo>
                  <a:pt x="42836" y="0"/>
                  <a:pt x="35970" y="1949"/>
                  <a:pt x="32973" y="7213"/>
                </a:cubicBezTo>
                <a:lnTo>
                  <a:pt x="18759" y="31974"/>
                </a:lnTo>
                <a:lnTo>
                  <a:pt x="5414" y="31974"/>
                </a:lnTo>
                <a:cubicBezTo>
                  <a:pt x="2417" y="31974"/>
                  <a:pt x="0" y="34411"/>
                  <a:pt x="0" y="37432"/>
                </a:cubicBezTo>
                <a:lnTo>
                  <a:pt x="0" y="48448"/>
                </a:lnTo>
                <a:cubicBezTo>
                  <a:pt x="0" y="51470"/>
                  <a:pt x="2417" y="53907"/>
                  <a:pt x="5414" y="53907"/>
                </a:cubicBezTo>
                <a:lnTo>
                  <a:pt x="10829" y="53907"/>
                </a:lnTo>
                <a:lnTo>
                  <a:pt x="10829" y="114443"/>
                </a:lnTo>
                <a:cubicBezTo>
                  <a:pt x="10829" y="117465"/>
                  <a:pt x="13344" y="120000"/>
                  <a:pt x="16341" y="120000"/>
                </a:cubicBezTo>
                <a:lnTo>
                  <a:pt x="103658" y="120000"/>
                </a:lnTo>
                <a:cubicBezTo>
                  <a:pt x="106655" y="120000"/>
                  <a:pt x="109073" y="117465"/>
                  <a:pt x="109073" y="114443"/>
                </a:cubicBezTo>
                <a:lnTo>
                  <a:pt x="109073" y="53907"/>
                </a:lnTo>
                <a:lnTo>
                  <a:pt x="114585" y="53907"/>
                </a:lnTo>
                <a:cubicBezTo>
                  <a:pt x="117582" y="53907"/>
                  <a:pt x="120000" y="51470"/>
                  <a:pt x="120000" y="48448"/>
                </a:cubicBezTo>
                <a:lnTo>
                  <a:pt x="120000" y="37432"/>
                </a:lnTo>
                <a:cubicBezTo>
                  <a:pt x="120000" y="34118"/>
                  <a:pt x="117582" y="31681"/>
                  <a:pt x="114585" y="31681"/>
                </a:cubicBezTo>
                <a:close/>
                <a:moveTo>
                  <a:pt x="88670" y="16766"/>
                </a:moveTo>
                <a:cubicBezTo>
                  <a:pt x="91668" y="15987"/>
                  <a:pt x="94665" y="17644"/>
                  <a:pt x="95245" y="20666"/>
                </a:cubicBezTo>
                <a:lnTo>
                  <a:pt x="98243" y="31681"/>
                </a:lnTo>
                <a:lnTo>
                  <a:pt x="97663" y="31681"/>
                </a:lnTo>
                <a:lnTo>
                  <a:pt x="90604" y="27489"/>
                </a:lnTo>
                <a:lnTo>
                  <a:pt x="91377" y="27294"/>
                </a:lnTo>
                <a:lnTo>
                  <a:pt x="90024" y="22030"/>
                </a:lnTo>
                <a:lnTo>
                  <a:pt x="84512" y="23395"/>
                </a:lnTo>
                <a:lnTo>
                  <a:pt x="84802" y="24272"/>
                </a:lnTo>
                <a:lnTo>
                  <a:pt x="78323" y="20373"/>
                </a:lnTo>
                <a:lnTo>
                  <a:pt x="78033" y="19593"/>
                </a:lnTo>
                <a:lnTo>
                  <a:pt x="88670" y="16766"/>
                </a:lnTo>
                <a:close/>
                <a:moveTo>
                  <a:pt x="86446" y="31681"/>
                </a:moveTo>
                <a:lnTo>
                  <a:pt x="50475" y="31681"/>
                </a:lnTo>
                <a:lnTo>
                  <a:pt x="59468" y="15987"/>
                </a:lnTo>
                <a:lnTo>
                  <a:pt x="86446" y="31681"/>
                </a:lnTo>
                <a:close/>
                <a:moveTo>
                  <a:pt x="37904" y="9650"/>
                </a:moveTo>
                <a:cubicBezTo>
                  <a:pt x="39548" y="6921"/>
                  <a:pt x="42836" y="6043"/>
                  <a:pt x="45253" y="7701"/>
                </a:cubicBezTo>
                <a:lnTo>
                  <a:pt x="54826" y="13257"/>
                </a:lnTo>
                <a:lnTo>
                  <a:pt x="44190" y="31681"/>
                </a:lnTo>
                <a:lnTo>
                  <a:pt x="31909" y="31681"/>
                </a:lnTo>
                <a:lnTo>
                  <a:pt x="31619" y="31389"/>
                </a:lnTo>
                <a:lnTo>
                  <a:pt x="31619" y="31681"/>
                </a:lnTo>
                <a:lnTo>
                  <a:pt x="25334" y="31681"/>
                </a:lnTo>
                <a:lnTo>
                  <a:pt x="37904" y="9650"/>
                </a:lnTo>
                <a:close/>
                <a:moveTo>
                  <a:pt x="103658" y="114151"/>
                </a:moveTo>
                <a:lnTo>
                  <a:pt x="16341" y="114151"/>
                </a:lnTo>
                <a:lnTo>
                  <a:pt x="16341" y="53712"/>
                </a:lnTo>
                <a:lnTo>
                  <a:pt x="103658" y="53712"/>
                </a:lnTo>
                <a:lnTo>
                  <a:pt x="103658" y="114151"/>
                </a:lnTo>
                <a:close/>
                <a:moveTo>
                  <a:pt x="114585" y="48155"/>
                </a:moveTo>
                <a:lnTo>
                  <a:pt x="5414" y="48155"/>
                </a:lnTo>
                <a:lnTo>
                  <a:pt x="5414" y="37140"/>
                </a:lnTo>
                <a:lnTo>
                  <a:pt x="114585" y="37140"/>
                </a:lnTo>
                <a:lnTo>
                  <a:pt x="114585" y="48155"/>
                </a:lnTo>
                <a:close/>
                <a:moveTo>
                  <a:pt x="47187" y="15109"/>
                </a:moveTo>
                <a:lnTo>
                  <a:pt x="42546" y="12380"/>
                </a:lnTo>
                <a:lnTo>
                  <a:pt x="39838" y="17059"/>
                </a:lnTo>
                <a:lnTo>
                  <a:pt x="44480" y="19788"/>
                </a:lnTo>
                <a:lnTo>
                  <a:pt x="47187" y="15109"/>
                </a:lnTo>
                <a:close/>
                <a:moveTo>
                  <a:pt x="41676" y="24760"/>
                </a:moveTo>
                <a:lnTo>
                  <a:pt x="37034" y="22030"/>
                </a:lnTo>
                <a:lnTo>
                  <a:pt x="34327" y="26709"/>
                </a:lnTo>
                <a:lnTo>
                  <a:pt x="38968" y="29439"/>
                </a:lnTo>
                <a:lnTo>
                  <a:pt x="41676" y="247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26"/>
          <p:cNvSpPr/>
          <p:nvPr/>
        </p:nvSpPr>
        <p:spPr>
          <a:xfrm>
            <a:off x="4731854" y="4493170"/>
            <a:ext cx="363000" cy="363000"/>
          </a:xfrm>
          <a:custGeom>
            <a:avLst/>
            <a:gdLst/>
            <a:ahLst/>
            <a:cxnLst/>
            <a:rect l="l" t="t" r="r" b="b"/>
            <a:pathLst>
              <a:path w="120000" h="120000" extrusionOk="0">
                <a:moveTo>
                  <a:pt x="119227" y="115362"/>
                </a:moveTo>
                <a:lnTo>
                  <a:pt x="90241" y="86473"/>
                </a:lnTo>
                <a:cubicBezTo>
                  <a:pt x="98454" y="77198"/>
                  <a:pt x="103671" y="65217"/>
                  <a:pt x="103671" y="51787"/>
                </a:cubicBezTo>
                <a:cubicBezTo>
                  <a:pt x="103671" y="23188"/>
                  <a:pt x="80483" y="0"/>
                  <a:pt x="51787" y="0"/>
                </a:cubicBezTo>
                <a:cubicBezTo>
                  <a:pt x="23188" y="0"/>
                  <a:pt x="0" y="23188"/>
                  <a:pt x="0" y="51787"/>
                </a:cubicBezTo>
                <a:cubicBezTo>
                  <a:pt x="0" y="80483"/>
                  <a:pt x="23188" y="103671"/>
                  <a:pt x="51787" y="103671"/>
                </a:cubicBezTo>
                <a:cubicBezTo>
                  <a:pt x="65217" y="103671"/>
                  <a:pt x="77198" y="98454"/>
                  <a:pt x="86473" y="90241"/>
                </a:cubicBezTo>
                <a:lnTo>
                  <a:pt x="115362" y="119130"/>
                </a:lnTo>
                <a:cubicBezTo>
                  <a:pt x="115942" y="119710"/>
                  <a:pt x="116425" y="120000"/>
                  <a:pt x="117294" y="120000"/>
                </a:cubicBezTo>
                <a:cubicBezTo>
                  <a:pt x="118937" y="120000"/>
                  <a:pt x="120000" y="118937"/>
                  <a:pt x="120000" y="117294"/>
                </a:cubicBezTo>
                <a:cubicBezTo>
                  <a:pt x="120000" y="116425"/>
                  <a:pt x="119710" y="115942"/>
                  <a:pt x="119227" y="115362"/>
                </a:cubicBezTo>
                <a:close/>
                <a:moveTo>
                  <a:pt x="51787" y="98164"/>
                </a:moveTo>
                <a:cubicBezTo>
                  <a:pt x="26183" y="98164"/>
                  <a:pt x="5507" y="77487"/>
                  <a:pt x="5507" y="51787"/>
                </a:cubicBezTo>
                <a:cubicBezTo>
                  <a:pt x="5507" y="26183"/>
                  <a:pt x="26183" y="5507"/>
                  <a:pt x="51787" y="5507"/>
                </a:cubicBezTo>
                <a:cubicBezTo>
                  <a:pt x="77487" y="5507"/>
                  <a:pt x="98164" y="26183"/>
                  <a:pt x="98164" y="51787"/>
                </a:cubicBezTo>
                <a:cubicBezTo>
                  <a:pt x="98164" y="77487"/>
                  <a:pt x="77487" y="98164"/>
                  <a:pt x="51787" y="9816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26"/>
          <p:cNvSpPr/>
          <p:nvPr/>
        </p:nvSpPr>
        <p:spPr>
          <a:xfrm>
            <a:off x="5428001" y="4493170"/>
            <a:ext cx="363000" cy="363000"/>
          </a:xfrm>
          <a:custGeom>
            <a:avLst/>
            <a:gdLst/>
            <a:ahLst/>
            <a:cxnLst/>
            <a:rect l="l" t="t" r="r" b="b"/>
            <a:pathLst>
              <a:path w="120000" h="120000" extrusionOk="0">
                <a:moveTo>
                  <a:pt x="76328" y="49082"/>
                </a:moveTo>
                <a:lnTo>
                  <a:pt x="54492" y="49082"/>
                </a:lnTo>
                <a:lnTo>
                  <a:pt x="54492" y="27246"/>
                </a:lnTo>
                <a:cubicBezTo>
                  <a:pt x="54492" y="25603"/>
                  <a:pt x="53429" y="24541"/>
                  <a:pt x="51787" y="24541"/>
                </a:cubicBezTo>
                <a:cubicBezTo>
                  <a:pt x="50144" y="24541"/>
                  <a:pt x="49082" y="25603"/>
                  <a:pt x="49082" y="27246"/>
                </a:cubicBezTo>
                <a:lnTo>
                  <a:pt x="49082" y="49082"/>
                </a:lnTo>
                <a:lnTo>
                  <a:pt x="27246" y="49082"/>
                </a:lnTo>
                <a:cubicBezTo>
                  <a:pt x="25603" y="49082"/>
                  <a:pt x="24541" y="50144"/>
                  <a:pt x="24541" y="51787"/>
                </a:cubicBezTo>
                <a:cubicBezTo>
                  <a:pt x="24541" y="53429"/>
                  <a:pt x="25603" y="54589"/>
                  <a:pt x="27246" y="54589"/>
                </a:cubicBezTo>
                <a:lnTo>
                  <a:pt x="49082" y="54589"/>
                </a:lnTo>
                <a:lnTo>
                  <a:pt x="49082" y="76328"/>
                </a:lnTo>
                <a:cubicBezTo>
                  <a:pt x="49082" y="77971"/>
                  <a:pt x="50144" y="79130"/>
                  <a:pt x="51787" y="79130"/>
                </a:cubicBezTo>
                <a:cubicBezTo>
                  <a:pt x="53429" y="79130"/>
                  <a:pt x="54492" y="77971"/>
                  <a:pt x="54492" y="76328"/>
                </a:cubicBezTo>
                <a:lnTo>
                  <a:pt x="54492" y="54589"/>
                </a:lnTo>
                <a:lnTo>
                  <a:pt x="76328" y="54589"/>
                </a:lnTo>
                <a:cubicBezTo>
                  <a:pt x="77971" y="54589"/>
                  <a:pt x="79033" y="53429"/>
                  <a:pt x="79033" y="51787"/>
                </a:cubicBezTo>
                <a:cubicBezTo>
                  <a:pt x="79033" y="50144"/>
                  <a:pt x="77971" y="49082"/>
                  <a:pt x="76328" y="49082"/>
                </a:cubicBezTo>
                <a:close/>
                <a:moveTo>
                  <a:pt x="119130" y="115362"/>
                </a:moveTo>
                <a:lnTo>
                  <a:pt x="90241" y="86473"/>
                </a:lnTo>
                <a:cubicBezTo>
                  <a:pt x="98454" y="77198"/>
                  <a:pt x="103574" y="65217"/>
                  <a:pt x="103574" y="51787"/>
                </a:cubicBezTo>
                <a:cubicBezTo>
                  <a:pt x="103574" y="23188"/>
                  <a:pt x="80386" y="0"/>
                  <a:pt x="51787" y="0"/>
                </a:cubicBezTo>
                <a:cubicBezTo>
                  <a:pt x="23188" y="0"/>
                  <a:pt x="0" y="23188"/>
                  <a:pt x="0" y="51787"/>
                </a:cubicBezTo>
                <a:cubicBezTo>
                  <a:pt x="0" y="80483"/>
                  <a:pt x="23188" y="103671"/>
                  <a:pt x="51787" y="103671"/>
                </a:cubicBezTo>
                <a:cubicBezTo>
                  <a:pt x="65120" y="103671"/>
                  <a:pt x="77198" y="98454"/>
                  <a:pt x="86473" y="90241"/>
                </a:cubicBezTo>
                <a:lnTo>
                  <a:pt x="115362" y="119130"/>
                </a:lnTo>
                <a:cubicBezTo>
                  <a:pt x="115845" y="119710"/>
                  <a:pt x="116425" y="120000"/>
                  <a:pt x="117198" y="120000"/>
                </a:cubicBezTo>
                <a:cubicBezTo>
                  <a:pt x="118840" y="120000"/>
                  <a:pt x="120000" y="118937"/>
                  <a:pt x="120000" y="117294"/>
                </a:cubicBezTo>
                <a:cubicBezTo>
                  <a:pt x="120000" y="116425"/>
                  <a:pt x="119710" y="115942"/>
                  <a:pt x="119130" y="115362"/>
                </a:cubicBezTo>
                <a:close/>
                <a:moveTo>
                  <a:pt x="51787" y="98164"/>
                </a:moveTo>
                <a:cubicBezTo>
                  <a:pt x="26183" y="98164"/>
                  <a:pt x="5410" y="77487"/>
                  <a:pt x="5410" y="51787"/>
                </a:cubicBezTo>
                <a:cubicBezTo>
                  <a:pt x="5410" y="26183"/>
                  <a:pt x="26183" y="5507"/>
                  <a:pt x="51787" y="5507"/>
                </a:cubicBezTo>
                <a:cubicBezTo>
                  <a:pt x="77391" y="5507"/>
                  <a:pt x="98164" y="26183"/>
                  <a:pt x="98164" y="51787"/>
                </a:cubicBezTo>
                <a:cubicBezTo>
                  <a:pt x="98164" y="77487"/>
                  <a:pt x="77391" y="98164"/>
                  <a:pt x="51787" y="9816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26"/>
          <p:cNvSpPr/>
          <p:nvPr/>
        </p:nvSpPr>
        <p:spPr>
          <a:xfrm>
            <a:off x="6124149" y="4493170"/>
            <a:ext cx="363000" cy="363000"/>
          </a:xfrm>
          <a:custGeom>
            <a:avLst/>
            <a:gdLst/>
            <a:ahLst/>
            <a:cxnLst/>
            <a:rect l="l" t="t" r="r" b="b"/>
            <a:pathLst>
              <a:path w="120000" h="120000" extrusionOk="0">
                <a:moveTo>
                  <a:pt x="76390" y="49082"/>
                </a:moveTo>
                <a:lnTo>
                  <a:pt x="27268" y="49082"/>
                </a:lnTo>
                <a:cubicBezTo>
                  <a:pt x="25624" y="49082"/>
                  <a:pt x="24560" y="50144"/>
                  <a:pt x="24560" y="51787"/>
                </a:cubicBezTo>
                <a:cubicBezTo>
                  <a:pt x="24560" y="53429"/>
                  <a:pt x="25624" y="54589"/>
                  <a:pt x="27268" y="54589"/>
                </a:cubicBezTo>
                <a:lnTo>
                  <a:pt x="76390" y="54589"/>
                </a:lnTo>
                <a:cubicBezTo>
                  <a:pt x="78033" y="54589"/>
                  <a:pt x="79097" y="53429"/>
                  <a:pt x="79097" y="51787"/>
                </a:cubicBezTo>
                <a:cubicBezTo>
                  <a:pt x="79097" y="50144"/>
                  <a:pt x="78033" y="49082"/>
                  <a:pt x="76390" y="49082"/>
                </a:cubicBezTo>
                <a:close/>
                <a:moveTo>
                  <a:pt x="119226" y="115362"/>
                </a:moveTo>
                <a:lnTo>
                  <a:pt x="90314" y="86473"/>
                </a:lnTo>
                <a:cubicBezTo>
                  <a:pt x="98436" y="77198"/>
                  <a:pt x="103658" y="65217"/>
                  <a:pt x="103658" y="51787"/>
                </a:cubicBezTo>
                <a:cubicBezTo>
                  <a:pt x="103658" y="23188"/>
                  <a:pt x="80451" y="0"/>
                  <a:pt x="51829" y="0"/>
                </a:cubicBezTo>
                <a:cubicBezTo>
                  <a:pt x="23110" y="0"/>
                  <a:pt x="0" y="23188"/>
                  <a:pt x="0" y="51787"/>
                </a:cubicBezTo>
                <a:cubicBezTo>
                  <a:pt x="0" y="80483"/>
                  <a:pt x="23110" y="103671"/>
                  <a:pt x="51829" y="103671"/>
                </a:cubicBezTo>
                <a:cubicBezTo>
                  <a:pt x="65173" y="103671"/>
                  <a:pt x="77163" y="98454"/>
                  <a:pt x="86446" y="90241"/>
                </a:cubicBezTo>
                <a:lnTo>
                  <a:pt x="115358" y="119130"/>
                </a:lnTo>
                <a:cubicBezTo>
                  <a:pt x="115938" y="119710"/>
                  <a:pt x="116518" y="120000"/>
                  <a:pt x="117292" y="120000"/>
                </a:cubicBezTo>
                <a:cubicBezTo>
                  <a:pt x="118936" y="120000"/>
                  <a:pt x="120000" y="118937"/>
                  <a:pt x="120000" y="117294"/>
                </a:cubicBezTo>
                <a:cubicBezTo>
                  <a:pt x="120000" y="116425"/>
                  <a:pt x="119806" y="115942"/>
                  <a:pt x="119226" y="115362"/>
                </a:cubicBezTo>
                <a:close/>
                <a:moveTo>
                  <a:pt x="51829" y="98164"/>
                </a:moveTo>
                <a:cubicBezTo>
                  <a:pt x="26107" y="98164"/>
                  <a:pt x="5414" y="77487"/>
                  <a:pt x="5414" y="51787"/>
                </a:cubicBezTo>
                <a:cubicBezTo>
                  <a:pt x="5414" y="26183"/>
                  <a:pt x="26107" y="5507"/>
                  <a:pt x="51829" y="5507"/>
                </a:cubicBezTo>
                <a:cubicBezTo>
                  <a:pt x="77453" y="5507"/>
                  <a:pt x="98243" y="26183"/>
                  <a:pt x="98243" y="51787"/>
                </a:cubicBezTo>
                <a:cubicBezTo>
                  <a:pt x="98243" y="77487"/>
                  <a:pt x="77453" y="98164"/>
                  <a:pt x="51829" y="9816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26"/>
          <p:cNvSpPr/>
          <p:nvPr/>
        </p:nvSpPr>
        <p:spPr>
          <a:xfrm>
            <a:off x="6830099" y="4493170"/>
            <a:ext cx="333300" cy="363000"/>
          </a:xfrm>
          <a:custGeom>
            <a:avLst/>
            <a:gdLst/>
            <a:ahLst/>
            <a:cxnLst/>
            <a:rect l="l" t="t" r="r" b="b"/>
            <a:pathLst>
              <a:path w="120000" h="120000" extrusionOk="0">
                <a:moveTo>
                  <a:pt x="59946" y="0"/>
                </a:moveTo>
                <a:cubicBezTo>
                  <a:pt x="26997" y="0"/>
                  <a:pt x="0" y="7342"/>
                  <a:pt x="0" y="16328"/>
                </a:cubicBezTo>
                <a:cubicBezTo>
                  <a:pt x="0" y="49082"/>
                  <a:pt x="47936" y="54589"/>
                  <a:pt x="47936" y="81835"/>
                </a:cubicBezTo>
                <a:lnTo>
                  <a:pt x="47936" y="84541"/>
                </a:lnTo>
                <a:lnTo>
                  <a:pt x="47936" y="84541"/>
                </a:lnTo>
                <a:lnTo>
                  <a:pt x="47936" y="84541"/>
                </a:lnTo>
                <a:lnTo>
                  <a:pt x="47936" y="95169"/>
                </a:lnTo>
                <a:lnTo>
                  <a:pt x="47936" y="95458"/>
                </a:lnTo>
                <a:lnTo>
                  <a:pt x="47936" y="95748"/>
                </a:lnTo>
                <a:cubicBezTo>
                  <a:pt x="48255" y="116135"/>
                  <a:pt x="49743" y="120000"/>
                  <a:pt x="59946" y="120000"/>
                </a:cubicBezTo>
                <a:cubicBezTo>
                  <a:pt x="71957" y="120000"/>
                  <a:pt x="71957" y="114492"/>
                  <a:pt x="71957" y="81835"/>
                </a:cubicBezTo>
                <a:cubicBezTo>
                  <a:pt x="71957" y="54589"/>
                  <a:pt x="120000" y="49082"/>
                  <a:pt x="120000" y="16328"/>
                </a:cubicBezTo>
                <a:cubicBezTo>
                  <a:pt x="120000" y="7342"/>
                  <a:pt x="93002" y="0"/>
                  <a:pt x="59946" y="0"/>
                </a:cubicBezTo>
                <a:close/>
                <a:moveTo>
                  <a:pt x="90558" y="48019"/>
                </a:moveTo>
                <a:cubicBezTo>
                  <a:pt x="78547" y="57004"/>
                  <a:pt x="66005" y="65990"/>
                  <a:pt x="66005" y="81835"/>
                </a:cubicBezTo>
                <a:cubicBezTo>
                  <a:pt x="66005" y="97584"/>
                  <a:pt x="66005" y="107149"/>
                  <a:pt x="64729" y="111787"/>
                </a:cubicBezTo>
                <a:cubicBezTo>
                  <a:pt x="64198" y="114299"/>
                  <a:pt x="64198" y="114492"/>
                  <a:pt x="59946" y="114492"/>
                </a:cubicBezTo>
                <a:cubicBezTo>
                  <a:pt x="55801" y="114492"/>
                  <a:pt x="56014" y="114299"/>
                  <a:pt x="55163" y="111787"/>
                </a:cubicBezTo>
                <a:cubicBezTo>
                  <a:pt x="54207" y="109082"/>
                  <a:pt x="53994" y="104444"/>
                  <a:pt x="53994" y="98164"/>
                </a:cubicBezTo>
                <a:lnTo>
                  <a:pt x="56970" y="98164"/>
                </a:lnTo>
                <a:cubicBezTo>
                  <a:pt x="58777" y="98164"/>
                  <a:pt x="59946" y="97101"/>
                  <a:pt x="59946" y="95458"/>
                </a:cubicBezTo>
                <a:cubicBezTo>
                  <a:pt x="59946" y="93816"/>
                  <a:pt x="58777" y="92753"/>
                  <a:pt x="56970" y="92753"/>
                </a:cubicBezTo>
                <a:lnTo>
                  <a:pt x="53994" y="92753"/>
                </a:lnTo>
                <a:lnTo>
                  <a:pt x="53994" y="87246"/>
                </a:lnTo>
                <a:lnTo>
                  <a:pt x="56970" y="87246"/>
                </a:lnTo>
                <a:cubicBezTo>
                  <a:pt x="58777" y="87246"/>
                  <a:pt x="59946" y="86183"/>
                  <a:pt x="59946" y="84541"/>
                </a:cubicBezTo>
                <a:cubicBezTo>
                  <a:pt x="59946" y="82898"/>
                  <a:pt x="58777" y="81835"/>
                  <a:pt x="56970" y="81835"/>
                </a:cubicBezTo>
                <a:lnTo>
                  <a:pt x="53994" y="81835"/>
                </a:lnTo>
                <a:cubicBezTo>
                  <a:pt x="53994" y="66280"/>
                  <a:pt x="41346" y="57004"/>
                  <a:pt x="29335" y="48019"/>
                </a:cubicBezTo>
                <a:cubicBezTo>
                  <a:pt x="19769" y="40869"/>
                  <a:pt x="10416" y="34106"/>
                  <a:pt x="7121" y="23961"/>
                </a:cubicBezTo>
                <a:cubicBezTo>
                  <a:pt x="17325" y="29178"/>
                  <a:pt x="37201" y="32753"/>
                  <a:pt x="59946" y="32753"/>
                </a:cubicBezTo>
                <a:cubicBezTo>
                  <a:pt x="82798" y="32753"/>
                  <a:pt x="102568" y="29178"/>
                  <a:pt x="112772" y="24251"/>
                </a:cubicBezTo>
                <a:cubicBezTo>
                  <a:pt x="109477" y="34106"/>
                  <a:pt x="100124" y="40869"/>
                  <a:pt x="90558" y="48019"/>
                </a:cubicBezTo>
                <a:close/>
                <a:moveTo>
                  <a:pt x="59946" y="27246"/>
                </a:moveTo>
                <a:cubicBezTo>
                  <a:pt x="30292" y="27246"/>
                  <a:pt x="5952" y="22415"/>
                  <a:pt x="5952" y="16328"/>
                </a:cubicBezTo>
                <a:cubicBezTo>
                  <a:pt x="5952" y="10338"/>
                  <a:pt x="30292" y="5507"/>
                  <a:pt x="59946" y="5507"/>
                </a:cubicBezTo>
                <a:cubicBezTo>
                  <a:pt x="89707" y="5507"/>
                  <a:pt x="113941" y="10338"/>
                  <a:pt x="113941" y="16328"/>
                </a:cubicBezTo>
                <a:cubicBezTo>
                  <a:pt x="113941" y="22415"/>
                  <a:pt x="89707" y="27246"/>
                  <a:pt x="59946" y="272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26"/>
          <p:cNvSpPr/>
          <p:nvPr/>
        </p:nvSpPr>
        <p:spPr>
          <a:xfrm>
            <a:off x="554975" y="5189315"/>
            <a:ext cx="372300" cy="363000"/>
          </a:xfrm>
          <a:custGeom>
            <a:avLst/>
            <a:gdLst/>
            <a:ahLst/>
            <a:cxnLst/>
            <a:rect l="l" t="t" r="r" b="b"/>
            <a:pathLst>
              <a:path w="120000" h="120000" extrusionOk="0">
                <a:moveTo>
                  <a:pt x="109082" y="16328"/>
                </a:moveTo>
                <a:cubicBezTo>
                  <a:pt x="109082" y="7342"/>
                  <a:pt x="84541" y="0"/>
                  <a:pt x="54589" y="0"/>
                </a:cubicBezTo>
                <a:cubicBezTo>
                  <a:pt x="24541" y="0"/>
                  <a:pt x="0" y="7342"/>
                  <a:pt x="0" y="16328"/>
                </a:cubicBezTo>
                <a:cubicBezTo>
                  <a:pt x="0" y="49082"/>
                  <a:pt x="43671" y="54492"/>
                  <a:pt x="43671" y="81739"/>
                </a:cubicBezTo>
                <a:lnTo>
                  <a:pt x="43671" y="84541"/>
                </a:lnTo>
                <a:lnTo>
                  <a:pt x="43671" y="84541"/>
                </a:lnTo>
                <a:lnTo>
                  <a:pt x="43671" y="84541"/>
                </a:lnTo>
                <a:lnTo>
                  <a:pt x="43671" y="95169"/>
                </a:lnTo>
                <a:lnTo>
                  <a:pt x="43671" y="95458"/>
                </a:lnTo>
                <a:lnTo>
                  <a:pt x="43671" y="95652"/>
                </a:lnTo>
                <a:cubicBezTo>
                  <a:pt x="43961" y="116135"/>
                  <a:pt x="45314" y="120000"/>
                  <a:pt x="54589" y="120000"/>
                </a:cubicBezTo>
                <a:cubicBezTo>
                  <a:pt x="65507" y="120000"/>
                  <a:pt x="65507" y="114492"/>
                  <a:pt x="65507" y="81739"/>
                </a:cubicBezTo>
                <a:cubicBezTo>
                  <a:pt x="65507" y="54492"/>
                  <a:pt x="109082" y="49082"/>
                  <a:pt x="109082" y="16328"/>
                </a:cubicBezTo>
                <a:close/>
                <a:moveTo>
                  <a:pt x="5507" y="16328"/>
                </a:moveTo>
                <a:cubicBezTo>
                  <a:pt x="5507" y="10338"/>
                  <a:pt x="27536" y="5410"/>
                  <a:pt x="54589" y="5410"/>
                </a:cubicBezTo>
                <a:cubicBezTo>
                  <a:pt x="81545" y="5410"/>
                  <a:pt x="103671" y="10338"/>
                  <a:pt x="103671" y="16328"/>
                </a:cubicBezTo>
                <a:cubicBezTo>
                  <a:pt x="103671" y="22318"/>
                  <a:pt x="81545" y="27246"/>
                  <a:pt x="54589" y="27246"/>
                </a:cubicBezTo>
                <a:cubicBezTo>
                  <a:pt x="27536" y="27246"/>
                  <a:pt x="5507" y="22318"/>
                  <a:pt x="5507" y="16328"/>
                </a:cubicBezTo>
                <a:close/>
                <a:moveTo>
                  <a:pt x="82415" y="47922"/>
                </a:moveTo>
                <a:cubicBezTo>
                  <a:pt x="71497" y="57004"/>
                  <a:pt x="60000" y="65990"/>
                  <a:pt x="60000" y="81739"/>
                </a:cubicBezTo>
                <a:cubicBezTo>
                  <a:pt x="60000" y="97584"/>
                  <a:pt x="60000" y="107149"/>
                  <a:pt x="58937" y="111787"/>
                </a:cubicBezTo>
                <a:cubicBezTo>
                  <a:pt x="58357" y="114202"/>
                  <a:pt x="58357" y="114492"/>
                  <a:pt x="54589" y="114492"/>
                </a:cubicBezTo>
                <a:cubicBezTo>
                  <a:pt x="51014" y="114492"/>
                  <a:pt x="51014" y="114202"/>
                  <a:pt x="50241" y="111787"/>
                </a:cubicBezTo>
                <a:cubicBezTo>
                  <a:pt x="49371" y="109082"/>
                  <a:pt x="49082" y="104444"/>
                  <a:pt x="49082" y="98164"/>
                </a:cubicBezTo>
                <a:lnTo>
                  <a:pt x="51787" y="98164"/>
                </a:lnTo>
                <a:cubicBezTo>
                  <a:pt x="53429" y="98164"/>
                  <a:pt x="54589" y="97004"/>
                  <a:pt x="54589" y="95458"/>
                </a:cubicBezTo>
                <a:cubicBezTo>
                  <a:pt x="54589" y="93816"/>
                  <a:pt x="53429" y="92657"/>
                  <a:pt x="51787" y="92657"/>
                </a:cubicBezTo>
                <a:lnTo>
                  <a:pt x="49082" y="92657"/>
                </a:lnTo>
                <a:lnTo>
                  <a:pt x="49082" y="87246"/>
                </a:lnTo>
                <a:lnTo>
                  <a:pt x="51787" y="87246"/>
                </a:lnTo>
                <a:cubicBezTo>
                  <a:pt x="53429" y="87246"/>
                  <a:pt x="54589" y="86183"/>
                  <a:pt x="54589" y="84541"/>
                </a:cubicBezTo>
                <a:cubicBezTo>
                  <a:pt x="54589" y="82898"/>
                  <a:pt x="53429" y="81739"/>
                  <a:pt x="51787" y="81739"/>
                </a:cubicBezTo>
                <a:lnTo>
                  <a:pt x="49082" y="81739"/>
                </a:lnTo>
                <a:cubicBezTo>
                  <a:pt x="49082" y="66280"/>
                  <a:pt x="37681" y="57004"/>
                  <a:pt x="26763" y="47922"/>
                </a:cubicBezTo>
                <a:cubicBezTo>
                  <a:pt x="17971" y="40869"/>
                  <a:pt x="9565" y="34106"/>
                  <a:pt x="6570" y="23961"/>
                </a:cubicBezTo>
                <a:cubicBezTo>
                  <a:pt x="15845" y="29178"/>
                  <a:pt x="33816" y="32657"/>
                  <a:pt x="54589" y="32657"/>
                </a:cubicBezTo>
                <a:cubicBezTo>
                  <a:pt x="75265" y="32657"/>
                  <a:pt x="93236" y="29178"/>
                  <a:pt x="102512" y="24251"/>
                </a:cubicBezTo>
                <a:cubicBezTo>
                  <a:pt x="99516" y="34106"/>
                  <a:pt x="91111" y="40869"/>
                  <a:pt x="82415" y="47922"/>
                </a:cubicBezTo>
                <a:close/>
                <a:moveTo>
                  <a:pt x="117294" y="81739"/>
                </a:moveTo>
                <a:lnTo>
                  <a:pt x="103671" y="81739"/>
                </a:lnTo>
                <a:lnTo>
                  <a:pt x="103671" y="68115"/>
                </a:lnTo>
                <a:cubicBezTo>
                  <a:pt x="103671" y="66473"/>
                  <a:pt x="102512" y="65410"/>
                  <a:pt x="100869" y="65410"/>
                </a:cubicBezTo>
                <a:cubicBezTo>
                  <a:pt x="99323" y="65410"/>
                  <a:pt x="98164" y="66473"/>
                  <a:pt x="98164" y="68115"/>
                </a:cubicBezTo>
                <a:lnTo>
                  <a:pt x="98164" y="81739"/>
                </a:lnTo>
                <a:lnTo>
                  <a:pt x="84541" y="81739"/>
                </a:lnTo>
                <a:cubicBezTo>
                  <a:pt x="82898" y="81739"/>
                  <a:pt x="81835" y="82898"/>
                  <a:pt x="81835" y="84541"/>
                </a:cubicBezTo>
                <a:cubicBezTo>
                  <a:pt x="81835" y="86183"/>
                  <a:pt x="82898" y="87246"/>
                  <a:pt x="84541" y="87246"/>
                </a:cubicBezTo>
                <a:lnTo>
                  <a:pt x="98164" y="87246"/>
                </a:lnTo>
                <a:lnTo>
                  <a:pt x="98164" y="100869"/>
                </a:lnTo>
                <a:cubicBezTo>
                  <a:pt x="98164" y="102512"/>
                  <a:pt x="99323" y="103574"/>
                  <a:pt x="100869" y="103574"/>
                </a:cubicBezTo>
                <a:cubicBezTo>
                  <a:pt x="102512" y="103574"/>
                  <a:pt x="103671" y="102512"/>
                  <a:pt x="103671" y="100869"/>
                </a:cubicBezTo>
                <a:lnTo>
                  <a:pt x="103671" y="87246"/>
                </a:lnTo>
                <a:lnTo>
                  <a:pt x="117294" y="87246"/>
                </a:lnTo>
                <a:cubicBezTo>
                  <a:pt x="118937" y="87246"/>
                  <a:pt x="120000" y="86183"/>
                  <a:pt x="120000" y="84541"/>
                </a:cubicBezTo>
                <a:cubicBezTo>
                  <a:pt x="120000" y="82898"/>
                  <a:pt x="118937" y="81739"/>
                  <a:pt x="117294" y="8173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26"/>
          <p:cNvSpPr/>
          <p:nvPr/>
        </p:nvSpPr>
        <p:spPr>
          <a:xfrm>
            <a:off x="1251121" y="5189315"/>
            <a:ext cx="363000" cy="363000"/>
          </a:xfrm>
          <a:custGeom>
            <a:avLst/>
            <a:gdLst/>
            <a:ahLst/>
            <a:cxnLst/>
            <a:rect l="l" t="t" r="r" b="b"/>
            <a:pathLst>
              <a:path w="120000" h="120000" extrusionOk="0">
                <a:moveTo>
                  <a:pt x="109082" y="16328"/>
                </a:moveTo>
                <a:cubicBezTo>
                  <a:pt x="109082" y="7342"/>
                  <a:pt x="84541" y="0"/>
                  <a:pt x="54492" y="0"/>
                </a:cubicBezTo>
                <a:cubicBezTo>
                  <a:pt x="24541" y="0"/>
                  <a:pt x="0" y="7342"/>
                  <a:pt x="0" y="16328"/>
                </a:cubicBezTo>
                <a:cubicBezTo>
                  <a:pt x="0" y="49082"/>
                  <a:pt x="43574" y="54492"/>
                  <a:pt x="43574" y="81739"/>
                </a:cubicBezTo>
                <a:lnTo>
                  <a:pt x="43574" y="84541"/>
                </a:lnTo>
                <a:lnTo>
                  <a:pt x="43574" y="84541"/>
                </a:lnTo>
                <a:lnTo>
                  <a:pt x="43574" y="84541"/>
                </a:lnTo>
                <a:lnTo>
                  <a:pt x="43574" y="95169"/>
                </a:lnTo>
                <a:lnTo>
                  <a:pt x="43574" y="95458"/>
                </a:lnTo>
                <a:lnTo>
                  <a:pt x="43574" y="95652"/>
                </a:lnTo>
                <a:cubicBezTo>
                  <a:pt x="43864" y="116135"/>
                  <a:pt x="45217" y="120000"/>
                  <a:pt x="54492" y="120000"/>
                </a:cubicBezTo>
                <a:cubicBezTo>
                  <a:pt x="65410" y="120000"/>
                  <a:pt x="65410" y="114492"/>
                  <a:pt x="65410" y="81739"/>
                </a:cubicBezTo>
                <a:cubicBezTo>
                  <a:pt x="65410" y="54492"/>
                  <a:pt x="109082" y="49082"/>
                  <a:pt x="109082" y="16328"/>
                </a:cubicBezTo>
                <a:close/>
                <a:moveTo>
                  <a:pt x="5410" y="16328"/>
                </a:moveTo>
                <a:cubicBezTo>
                  <a:pt x="5410" y="10338"/>
                  <a:pt x="27536" y="5410"/>
                  <a:pt x="54492" y="5410"/>
                </a:cubicBezTo>
                <a:cubicBezTo>
                  <a:pt x="81545" y="5410"/>
                  <a:pt x="103574" y="10338"/>
                  <a:pt x="103574" y="16328"/>
                </a:cubicBezTo>
                <a:cubicBezTo>
                  <a:pt x="103574" y="22318"/>
                  <a:pt x="81545" y="27246"/>
                  <a:pt x="54492" y="27246"/>
                </a:cubicBezTo>
                <a:cubicBezTo>
                  <a:pt x="27536" y="27246"/>
                  <a:pt x="5410" y="22318"/>
                  <a:pt x="5410" y="16328"/>
                </a:cubicBezTo>
                <a:close/>
                <a:moveTo>
                  <a:pt x="82318" y="47922"/>
                </a:moveTo>
                <a:cubicBezTo>
                  <a:pt x="71400" y="57004"/>
                  <a:pt x="60000" y="65990"/>
                  <a:pt x="60000" y="81739"/>
                </a:cubicBezTo>
                <a:cubicBezTo>
                  <a:pt x="60000" y="97584"/>
                  <a:pt x="60000" y="107149"/>
                  <a:pt x="58840" y="111787"/>
                </a:cubicBezTo>
                <a:cubicBezTo>
                  <a:pt x="58357" y="114202"/>
                  <a:pt x="58357" y="114492"/>
                  <a:pt x="54492" y="114492"/>
                </a:cubicBezTo>
                <a:cubicBezTo>
                  <a:pt x="51014" y="114492"/>
                  <a:pt x="51014" y="114202"/>
                  <a:pt x="50144" y="111787"/>
                </a:cubicBezTo>
                <a:cubicBezTo>
                  <a:pt x="49371" y="109082"/>
                  <a:pt x="49082" y="104444"/>
                  <a:pt x="49082" y="98164"/>
                </a:cubicBezTo>
                <a:lnTo>
                  <a:pt x="51787" y="98164"/>
                </a:lnTo>
                <a:cubicBezTo>
                  <a:pt x="53429" y="98164"/>
                  <a:pt x="54492" y="97004"/>
                  <a:pt x="54492" y="95458"/>
                </a:cubicBezTo>
                <a:cubicBezTo>
                  <a:pt x="54492" y="93816"/>
                  <a:pt x="53429" y="92657"/>
                  <a:pt x="51787" y="92657"/>
                </a:cubicBezTo>
                <a:lnTo>
                  <a:pt x="49082" y="92657"/>
                </a:lnTo>
                <a:lnTo>
                  <a:pt x="49082" y="87246"/>
                </a:lnTo>
                <a:lnTo>
                  <a:pt x="51787" y="87246"/>
                </a:lnTo>
                <a:cubicBezTo>
                  <a:pt x="53429" y="87246"/>
                  <a:pt x="54492" y="86183"/>
                  <a:pt x="54492" y="84541"/>
                </a:cubicBezTo>
                <a:cubicBezTo>
                  <a:pt x="54492" y="82898"/>
                  <a:pt x="53429" y="81739"/>
                  <a:pt x="51787" y="81739"/>
                </a:cubicBezTo>
                <a:lnTo>
                  <a:pt x="49082" y="81739"/>
                </a:lnTo>
                <a:cubicBezTo>
                  <a:pt x="49082" y="66280"/>
                  <a:pt x="37584" y="57004"/>
                  <a:pt x="26666" y="47922"/>
                </a:cubicBezTo>
                <a:cubicBezTo>
                  <a:pt x="17971" y="40869"/>
                  <a:pt x="9565" y="34106"/>
                  <a:pt x="6570" y="23961"/>
                </a:cubicBezTo>
                <a:cubicBezTo>
                  <a:pt x="15845" y="29178"/>
                  <a:pt x="33816" y="32657"/>
                  <a:pt x="54492" y="32657"/>
                </a:cubicBezTo>
                <a:cubicBezTo>
                  <a:pt x="75265" y="32657"/>
                  <a:pt x="93236" y="29178"/>
                  <a:pt x="102512" y="24251"/>
                </a:cubicBezTo>
                <a:cubicBezTo>
                  <a:pt x="99516" y="34106"/>
                  <a:pt x="91111" y="40869"/>
                  <a:pt x="82318" y="47922"/>
                </a:cubicBezTo>
                <a:close/>
                <a:moveTo>
                  <a:pt x="117198" y="81739"/>
                </a:moveTo>
                <a:lnTo>
                  <a:pt x="84541" y="81739"/>
                </a:lnTo>
                <a:cubicBezTo>
                  <a:pt x="82898" y="81739"/>
                  <a:pt x="81835" y="82898"/>
                  <a:pt x="81835" y="84541"/>
                </a:cubicBezTo>
                <a:cubicBezTo>
                  <a:pt x="81835" y="86183"/>
                  <a:pt x="82898" y="87246"/>
                  <a:pt x="84541" y="87246"/>
                </a:cubicBezTo>
                <a:lnTo>
                  <a:pt x="117198" y="87246"/>
                </a:lnTo>
                <a:cubicBezTo>
                  <a:pt x="118840" y="87246"/>
                  <a:pt x="120000" y="86183"/>
                  <a:pt x="120000" y="84541"/>
                </a:cubicBezTo>
                <a:cubicBezTo>
                  <a:pt x="120000" y="82898"/>
                  <a:pt x="118840" y="81739"/>
                  <a:pt x="117198" y="8173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26"/>
          <p:cNvSpPr/>
          <p:nvPr/>
        </p:nvSpPr>
        <p:spPr>
          <a:xfrm>
            <a:off x="1966879" y="5189315"/>
            <a:ext cx="333300" cy="363000"/>
          </a:xfrm>
          <a:custGeom>
            <a:avLst/>
            <a:gdLst/>
            <a:ahLst/>
            <a:cxnLst/>
            <a:rect l="l" t="t" r="r" b="b"/>
            <a:pathLst>
              <a:path w="120000" h="120000" extrusionOk="0">
                <a:moveTo>
                  <a:pt x="117023" y="0"/>
                </a:moveTo>
                <a:lnTo>
                  <a:pt x="116705" y="0"/>
                </a:lnTo>
                <a:lnTo>
                  <a:pt x="116705" y="0"/>
                </a:lnTo>
                <a:lnTo>
                  <a:pt x="38689" y="10917"/>
                </a:lnTo>
                <a:lnTo>
                  <a:pt x="38689" y="10917"/>
                </a:lnTo>
                <a:cubicBezTo>
                  <a:pt x="37201" y="11111"/>
                  <a:pt x="36031" y="12270"/>
                  <a:pt x="36031" y="13623"/>
                </a:cubicBezTo>
                <a:lnTo>
                  <a:pt x="36031" y="95458"/>
                </a:lnTo>
                <a:cubicBezTo>
                  <a:pt x="33587" y="93816"/>
                  <a:pt x="30292" y="92657"/>
                  <a:pt x="26997" y="92657"/>
                </a:cubicBezTo>
                <a:lnTo>
                  <a:pt x="14986" y="92657"/>
                </a:lnTo>
                <a:cubicBezTo>
                  <a:pt x="6589" y="92657"/>
                  <a:pt x="0" y="98647"/>
                  <a:pt x="0" y="106280"/>
                </a:cubicBezTo>
                <a:cubicBezTo>
                  <a:pt x="0" y="113913"/>
                  <a:pt x="6589" y="120000"/>
                  <a:pt x="14986" y="120000"/>
                </a:cubicBezTo>
                <a:lnTo>
                  <a:pt x="26997" y="120000"/>
                </a:lnTo>
                <a:cubicBezTo>
                  <a:pt x="35394" y="120000"/>
                  <a:pt x="41984" y="113913"/>
                  <a:pt x="41984" y="106280"/>
                </a:cubicBezTo>
                <a:lnTo>
                  <a:pt x="41984" y="43381"/>
                </a:lnTo>
                <a:lnTo>
                  <a:pt x="113941" y="33236"/>
                </a:lnTo>
                <a:lnTo>
                  <a:pt x="113941" y="79033"/>
                </a:lnTo>
                <a:cubicBezTo>
                  <a:pt x="111603" y="77391"/>
                  <a:pt x="108308" y="76328"/>
                  <a:pt x="105013" y="76328"/>
                </a:cubicBezTo>
                <a:lnTo>
                  <a:pt x="93002" y="76328"/>
                </a:lnTo>
                <a:cubicBezTo>
                  <a:pt x="84605" y="76328"/>
                  <a:pt x="78015" y="82318"/>
                  <a:pt x="78015" y="89951"/>
                </a:cubicBezTo>
                <a:cubicBezTo>
                  <a:pt x="78015" y="97584"/>
                  <a:pt x="84605" y="103574"/>
                  <a:pt x="93002" y="103574"/>
                </a:cubicBezTo>
                <a:lnTo>
                  <a:pt x="105013" y="103574"/>
                </a:lnTo>
                <a:cubicBezTo>
                  <a:pt x="113410" y="103574"/>
                  <a:pt x="120000" y="97584"/>
                  <a:pt x="120000" y="89951"/>
                </a:cubicBezTo>
                <a:lnTo>
                  <a:pt x="120000" y="2705"/>
                </a:lnTo>
                <a:cubicBezTo>
                  <a:pt x="120000" y="1062"/>
                  <a:pt x="118830" y="0"/>
                  <a:pt x="117023" y="0"/>
                </a:cubicBezTo>
                <a:close/>
                <a:moveTo>
                  <a:pt x="26997" y="114492"/>
                </a:moveTo>
                <a:lnTo>
                  <a:pt x="14986" y="114492"/>
                </a:lnTo>
                <a:cubicBezTo>
                  <a:pt x="9884" y="114492"/>
                  <a:pt x="5952" y="110917"/>
                  <a:pt x="5952" y="106280"/>
                </a:cubicBezTo>
                <a:cubicBezTo>
                  <a:pt x="5952" y="101642"/>
                  <a:pt x="9884" y="98164"/>
                  <a:pt x="14986" y="98164"/>
                </a:cubicBezTo>
                <a:lnTo>
                  <a:pt x="26997" y="98164"/>
                </a:lnTo>
                <a:cubicBezTo>
                  <a:pt x="32099" y="98164"/>
                  <a:pt x="36031" y="101642"/>
                  <a:pt x="36031" y="106280"/>
                </a:cubicBezTo>
                <a:cubicBezTo>
                  <a:pt x="36031" y="110917"/>
                  <a:pt x="32099" y="114492"/>
                  <a:pt x="26997" y="114492"/>
                </a:cubicBezTo>
                <a:close/>
                <a:moveTo>
                  <a:pt x="105013" y="98164"/>
                </a:moveTo>
                <a:lnTo>
                  <a:pt x="93002" y="98164"/>
                </a:lnTo>
                <a:cubicBezTo>
                  <a:pt x="87900" y="98164"/>
                  <a:pt x="83968" y="94589"/>
                  <a:pt x="83968" y="89951"/>
                </a:cubicBezTo>
                <a:cubicBezTo>
                  <a:pt x="83968" y="85314"/>
                  <a:pt x="87900" y="81739"/>
                  <a:pt x="93002" y="81739"/>
                </a:cubicBezTo>
                <a:lnTo>
                  <a:pt x="105013" y="81739"/>
                </a:lnTo>
                <a:cubicBezTo>
                  <a:pt x="110115" y="81739"/>
                  <a:pt x="113941" y="85314"/>
                  <a:pt x="113941" y="89951"/>
                </a:cubicBezTo>
                <a:cubicBezTo>
                  <a:pt x="113941" y="94589"/>
                  <a:pt x="110115" y="98164"/>
                  <a:pt x="105013" y="98164"/>
                </a:cubicBezTo>
                <a:close/>
                <a:moveTo>
                  <a:pt x="113941" y="27536"/>
                </a:moveTo>
                <a:lnTo>
                  <a:pt x="41984" y="37584"/>
                </a:lnTo>
                <a:lnTo>
                  <a:pt x="41984" y="15748"/>
                </a:lnTo>
                <a:lnTo>
                  <a:pt x="113941" y="5700"/>
                </a:lnTo>
                <a:lnTo>
                  <a:pt x="113941" y="2753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26"/>
          <p:cNvSpPr/>
          <p:nvPr/>
        </p:nvSpPr>
        <p:spPr>
          <a:xfrm>
            <a:off x="2712050" y="5189315"/>
            <a:ext cx="235200" cy="363000"/>
          </a:xfrm>
          <a:custGeom>
            <a:avLst/>
            <a:gdLst/>
            <a:ahLst/>
            <a:cxnLst/>
            <a:rect l="l" t="t" r="r" b="b"/>
            <a:pathLst>
              <a:path w="120000" h="120000" extrusionOk="0">
                <a:moveTo>
                  <a:pt x="115308" y="5410"/>
                </a:moveTo>
                <a:lnTo>
                  <a:pt x="114854" y="5410"/>
                </a:lnTo>
                <a:lnTo>
                  <a:pt x="114854" y="5410"/>
                </a:lnTo>
                <a:lnTo>
                  <a:pt x="57654" y="289"/>
                </a:lnTo>
                <a:cubicBezTo>
                  <a:pt x="57200" y="0"/>
                  <a:pt x="56443" y="0"/>
                  <a:pt x="55989" y="0"/>
                </a:cubicBezTo>
                <a:lnTo>
                  <a:pt x="55535" y="0"/>
                </a:lnTo>
                <a:lnTo>
                  <a:pt x="55081" y="0"/>
                </a:lnTo>
                <a:lnTo>
                  <a:pt x="55081" y="0"/>
                </a:lnTo>
                <a:cubicBezTo>
                  <a:pt x="52963" y="289"/>
                  <a:pt x="51298" y="1352"/>
                  <a:pt x="51298" y="2705"/>
                </a:cubicBezTo>
                <a:lnTo>
                  <a:pt x="51298" y="95458"/>
                </a:lnTo>
                <a:cubicBezTo>
                  <a:pt x="47818" y="93816"/>
                  <a:pt x="43127" y="92657"/>
                  <a:pt x="38436" y="92657"/>
                </a:cubicBezTo>
                <a:lnTo>
                  <a:pt x="21336" y="92657"/>
                </a:lnTo>
                <a:cubicBezTo>
                  <a:pt x="9382" y="92657"/>
                  <a:pt x="0" y="98647"/>
                  <a:pt x="0" y="106280"/>
                </a:cubicBezTo>
                <a:cubicBezTo>
                  <a:pt x="0" y="113913"/>
                  <a:pt x="9382" y="120000"/>
                  <a:pt x="21336" y="120000"/>
                </a:cubicBezTo>
                <a:lnTo>
                  <a:pt x="38436" y="120000"/>
                </a:lnTo>
                <a:cubicBezTo>
                  <a:pt x="50390" y="120000"/>
                  <a:pt x="59773" y="113913"/>
                  <a:pt x="59773" y="106280"/>
                </a:cubicBezTo>
                <a:lnTo>
                  <a:pt x="59773" y="32946"/>
                </a:lnTo>
                <a:lnTo>
                  <a:pt x="113644" y="37874"/>
                </a:lnTo>
                <a:cubicBezTo>
                  <a:pt x="114098" y="38164"/>
                  <a:pt x="114854" y="38164"/>
                  <a:pt x="115308" y="38164"/>
                </a:cubicBezTo>
                <a:lnTo>
                  <a:pt x="115762" y="38164"/>
                </a:lnTo>
                <a:lnTo>
                  <a:pt x="116216" y="38164"/>
                </a:lnTo>
                <a:lnTo>
                  <a:pt x="116216" y="38164"/>
                </a:lnTo>
                <a:cubicBezTo>
                  <a:pt x="118335" y="37874"/>
                  <a:pt x="119999" y="36811"/>
                  <a:pt x="119999" y="35458"/>
                </a:cubicBezTo>
                <a:lnTo>
                  <a:pt x="119999" y="8115"/>
                </a:lnTo>
                <a:cubicBezTo>
                  <a:pt x="119546" y="6570"/>
                  <a:pt x="117881" y="5410"/>
                  <a:pt x="115308" y="5410"/>
                </a:cubicBezTo>
                <a:close/>
                <a:moveTo>
                  <a:pt x="38436" y="114492"/>
                </a:moveTo>
                <a:lnTo>
                  <a:pt x="21336" y="114492"/>
                </a:lnTo>
                <a:cubicBezTo>
                  <a:pt x="14073" y="114492"/>
                  <a:pt x="8474" y="110917"/>
                  <a:pt x="8474" y="106280"/>
                </a:cubicBezTo>
                <a:cubicBezTo>
                  <a:pt x="8474" y="101642"/>
                  <a:pt x="14073" y="98164"/>
                  <a:pt x="21336" y="98164"/>
                </a:cubicBezTo>
                <a:lnTo>
                  <a:pt x="38436" y="98164"/>
                </a:lnTo>
                <a:cubicBezTo>
                  <a:pt x="45699" y="98164"/>
                  <a:pt x="51298" y="101642"/>
                  <a:pt x="51298" y="106280"/>
                </a:cubicBezTo>
                <a:cubicBezTo>
                  <a:pt x="51298" y="110917"/>
                  <a:pt x="45699" y="114492"/>
                  <a:pt x="38436" y="114492"/>
                </a:cubicBezTo>
                <a:close/>
                <a:moveTo>
                  <a:pt x="111071" y="32463"/>
                </a:moveTo>
                <a:lnTo>
                  <a:pt x="59773" y="27826"/>
                </a:lnTo>
                <a:lnTo>
                  <a:pt x="59773" y="5700"/>
                </a:lnTo>
                <a:lnTo>
                  <a:pt x="111071" y="10338"/>
                </a:lnTo>
                <a:lnTo>
                  <a:pt x="111071" y="32463"/>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26"/>
          <p:cNvSpPr/>
          <p:nvPr/>
        </p:nvSpPr>
        <p:spPr>
          <a:xfrm>
            <a:off x="3339561" y="5189315"/>
            <a:ext cx="363000" cy="363000"/>
          </a:xfrm>
          <a:custGeom>
            <a:avLst/>
            <a:gdLst/>
            <a:ahLst/>
            <a:cxnLst/>
            <a:rect l="l" t="t" r="r" b="b"/>
            <a:pathLst>
              <a:path w="120000" h="120000" extrusionOk="0">
                <a:moveTo>
                  <a:pt x="120000" y="43574"/>
                </a:moveTo>
                <a:lnTo>
                  <a:pt x="76328" y="43574"/>
                </a:lnTo>
                <a:lnTo>
                  <a:pt x="60000" y="0"/>
                </a:lnTo>
                <a:lnTo>
                  <a:pt x="43574" y="43574"/>
                </a:lnTo>
                <a:lnTo>
                  <a:pt x="0" y="43574"/>
                </a:lnTo>
                <a:lnTo>
                  <a:pt x="35458" y="70917"/>
                </a:lnTo>
                <a:lnTo>
                  <a:pt x="19033" y="120000"/>
                </a:lnTo>
                <a:lnTo>
                  <a:pt x="60000" y="89951"/>
                </a:lnTo>
                <a:lnTo>
                  <a:pt x="100869" y="120000"/>
                </a:lnTo>
                <a:lnTo>
                  <a:pt x="84541" y="70917"/>
                </a:lnTo>
                <a:lnTo>
                  <a:pt x="120000" y="43574"/>
                </a:lnTo>
                <a:close/>
                <a:moveTo>
                  <a:pt x="90241" y="105507"/>
                </a:moveTo>
                <a:lnTo>
                  <a:pt x="63285" y="85603"/>
                </a:lnTo>
                <a:lnTo>
                  <a:pt x="60000" y="83188"/>
                </a:lnTo>
                <a:lnTo>
                  <a:pt x="56714" y="85603"/>
                </a:lnTo>
                <a:lnTo>
                  <a:pt x="29758" y="105507"/>
                </a:lnTo>
                <a:lnTo>
                  <a:pt x="40579" y="72753"/>
                </a:lnTo>
                <a:lnTo>
                  <a:pt x="41739" y="68985"/>
                </a:lnTo>
                <a:lnTo>
                  <a:pt x="38743" y="66473"/>
                </a:lnTo>
                <a:lnTo>
                  <a:pt x="16038" y="49082"/>
                </a:lnTo>
                <a:lnTo>
                  <a:pt x="47439" y="49082"/>
                </a:lnTo>
                <a:lnTo>
                  <a:pt x="48792" y="45507"/>
                </a:lnTo>
                <a:lnTo>
                  <a:pt x="60000" y="15555"/>
                </a:lnTo>
                <a:lnTo>
                  <a:pt x="71111" y="45507"/>
                </a:lnTo>
                <a:lnTo>
                  <a:pt x="72560" y="49082"/>
                </a:lnTo>
                <a:lnTo>
                  <a:pt x="103864" y="49082"/>
                </a:lnTo>
                <a:lnTo>
                  <a:pt x="81256" y="66473"/>
                </a:lnTo>
                <a:lnTo>
                  <a:pt x="78260" y="68985"/>
                </a:lnTo>
                <a:lnTo>
                  <a:pt x="90241" y="10550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26"/>
          <p:cNvSpPr/>
          <p:nvPr/>
        </p:nvSpPr>
        <p:spPr>
          <a:xfrm>
            <a:off x="4035708" y="5189315"/>
            <a:ext cx="363000" cy="363000"/>
          </a:xfrm>
          <a:custGeom>
            <a:avLst/>
            <a:gdLst/>
            <a:ahLst/>
            <a:cxnLst/>
            <a:rect l="l" t="t" r="r" b="b"/>
            <a:pathLst>
              <a:path w="120000" h="120000" extrusionOk="0">
                <a:moveTo>
                  <a:pt x="120000" y="21800"/>
                </a:moveTo>
                <a:lnTo>
                  <a:pt x="98243" y="21800"/>
                </a:lnTo>
                <a:lnTo>
                  <a:pt x="90024" y="0"/>
                </a:lnTo>
                <a:lnTo>
                  <a:pt x="81804" y="21800"/>
                </a:lnTo>
                <a:lnTo>
                  <a:pt x="59951" y="21800"/>
                </a:lnTo>
                <a:lnTo>
                  <a:pt x="77743" y="35401"/>
                </a:lnTo>
                <a:lnTo>
                  <a:pt x="69524" y="59903"/>
                </a:lnTo>
                <a:lnTo>
                  <a:pt x="90024" y="44855"/>
                </a:lnTo>
                <a:lnTo>
                  <a:pt x="110523" y="59903"/>
                </a:lnTo>
                <a:lnTo>
                  <a:pt x="102304" y="35401"/>
                </a:lnTo>
                <a:lnTo>
                  <a:pt x="120000" y="21800"/>
                </a:lnTo>
                <a:close/>
                <a:moveTo>
                  <a:pt x="93311" y="40514"/>
                </a:moveTo>
                <a:lnTo>
                  <a:pt x="90024" y="38102"/>
                </a:lnTo>
                <a:lnTo>
                  <a:pt x="86736" y="40514"/>
                </a:lnTo>
                <a:lnTo>
                  <a:pt x="80161" y="45434"/>
                </a:lnTo>
                <a:lnTo>
                  <a:pt x="82965" y="37234"/>
                </a:lnTo>
                <a:lnTo>
                  <a:pt x="84319" y="33762"/>
                </a:lnTo>
                <a:lnTo>
                  <a:pt x="81321" y="31254"/>
                </a:lnTo>
                <a:lnTo>
                  <a:pt x="76099" y="27491"/>
                </a:lnTo>
                <a:lnTo>
                  <a:pt x="85672" y="27491"/>
                </a:lnTo>
                <a:lnTo>
                  <a:pt x="87026" y="23922"/>
                </a:lnTo>
                <a:lnTo>
                  <a:pt x="90024" y="15723"/>
                </a:lnTo>
                <a:lnTo>
                  <a:pt x="93021" y="23922"/>
                </a:lnTo>
                <a:lnTo>
                  <a:pt x="94375" y="27491"/>
                </a:lnTo>
                <a:lnTo>
                  <a:pt x="103948" y="27491"/>
                </a:lnTo>
                <a:lnTo>
                  <a:pt x="98726" y="31254"/>
                </a:lnTo>
                <a:lnTo>
                  <a:pt x="95729" y="33762"/>
                </a:lnTo>
                <a:lnTo>
                  <a:pt x="96792" y="37234"/>
                </a:lnTo>
                <a:lnTo>
                  <a:pt x="99597" y="45434"/>
                </a:lnTo>
                <a:lnTo>
                  <a:pt x="93311" y="40514"/>
                </a:lnTo>
                <a:close/>
                <a:moveTo>
                  <a:pt x="52119" y="68006"/>
                </a:moveTo>
                <a:lnTo>
                  <a:pt x="40902" y="38102"/>
                </a:lnTo>
                <a:lnTo>
                  <a:pt x="29685" y="68006"/>
                </a:lnTo>
                <a:lnTo>
                  <a:pt x="0" y="68006"/>
                </a:lnTo>
                <a:lnTo>
                  <a:pt x="24270" y="86527"/>
                </a:lnTo>
                <a:lnTo>
                  <a:pt x="13053" y="120000"/>
                </a:lnTo>
                <a:lnTo>
                  <a:pt x="40902" y="99646"/>
                </a:lnTo>
                <a:lnTo>
                  <a:pt x="68751" y="120000"/>
                </a:lnTo>
                <a:lnTo>
                  <a:pt x="57534" y="86527"/>
                </a:lnTo>
                <a:lnTo>
                  <a:pt x="81804" y="68006"/>
                </a:lnTo>
                <a:lnTo>
                  <a:pt x="52119" y="68006"/>
                </a:lnTo>
                <a:close/>
                <a:moveTo>
                  <a:pt x="52312" y="88167"/>
                </a:moveTo>
                <a:lnTo>
                  <a:pt x="58114" y="105337"/>
                </a:lnTo>
                <a:lnTo>
                  <a:pt x="43900" y="95016"/>
                </a:lnTo>
                <a:lnTo>
                  <a:pt x="40902" y="92508"/>
                </a:lnTo>
                <a:lnTo>
                  <a:pt x="37614" y="95016"/>
                </a:lnTo>
                <a:lnTo>
                  <a:pt x="23400" y="105337"/>
                </a:lnTo>
                <a:lnTo>
                  <a:pt x="29202" y="88167"/>
                </a:lnTo>
                <a:lnTo>
                  <a:pt x="30556" y="84405"/>
                </a:lnTo>
                <a:lnTo>
                  <a:pt x="27558" y="81897"/>
                </a:lnTo>
                <a:lnTo>
                  <a:pt x="16051" y="73215"/>
                </a:lnTo>
                <a:lnTo>
                  <a:pt x="33553" y="73215"/>
                </a:lnTo>
                <a:lnTo>
                  <a:pt x="34907" y="69646"/>
                </a:lnTo>
                <a:lnTo>
                  <a:pt x="40902" y="53633"/>
                </a:lnTo>
                <a:lnTo>
                  <a:pt x="46897" y="69646"/>
                </a:lnTo>
                <a:lnTo>
                  <a:pt x="48251" y="73215"/>
                </a:lnTo>
                <a:lnTo>
                  <a:pt x="65753" y="73215"/>
                </a:lnTo>
                <a:lnTo>
                  <a:pt x="54246" y="81897"/>
                </a:lnTo>
                <a:lnTo>
                  <a:pt x="51248" y="84405"/>
                </a:lnTo>
                <a:lnTo>
                  <a:pt x="52312" y="8816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0" name="Google Shape;430;p26"/>
          <p:cNvSpPr/>
          <p:nvPr/>
        </p:nvSpPr>
        <p:spPr>
          <a:xfrm>
            <a:off x="4731854" y="5189315"/>
            <a:ext cx="363000" cy="363000"/>
          </a:xfrm>
          <a:custGeom>
            <a:avLst/>
            <a:gdLst/>
            <a:ahLst/>
            <a:cxnLst/>
            <a:rect l="l" t="t" r="r" b="b"/>
            <a:pathLst>
              <a:path w="120000" h="120000" extrusionOk="0">
                <a:moveTo>
                  <a:pt x="60000" y="0"/>
                </a:moveTo>
                <a:cubicBezTo>
                  <a:pt x="26763" y="0"/>
                  <a:pt x="0" y="26666"/>
                  <a:pt x="0" y="60000"/>
                </a:cubicBezTo>
                <a:cubicBezTo>
                  <a:pt x="0" y="93236"/>
                  <a:pt x="26763" y="120000"/>
                  <a:pt x="60000" y="120000"/>
                </a:cubicBezTo>
                <a:cubicBezTo>
                  <a:pt x="93236" y="120000"/>
                  <a:pt x="120000" y="93236"/>
                  <a:pt x="120000" y="60000"/>
                </a:cubicBezTo>
                <a:cubicBezTo>
                  <a:pt x="120000" y="26666"/>
                  <a:pt x="93236" y="0"/>
                  <a:pt x="60000" y="0"/>
                </a:cubicBezTo>
                <a:close/>
                <a:moveTo>
                  <a:pt x="60000" y="114492"/>
                </a:moveTo>
                <a:cubicBezTo>
                  <a:pt x="30048" y="114492"/>
                  <a:pt x="5507" y="89951"/>
                  <a:pt x="5507" y="60000"/>
                </a:cubicBezTo>
                <a:cubicBezTo>
                  <a:pt x="5507" y="29951"/>
                  <a:pt x="30048" y="5410"/>
                  <a:pt x="60000" y="5410"/>
                </a:cubicBezTo>
                <a:cubicBezTo>
                  <a:pt x="90048" y="5410"/>
                  <a:pt x="114589" y="29951"/>
                  <a:pt x="114589" y="60000"/>
                </a:cubicBezTo>
                <a:cubicBezTo>
                  <a:pt x="114589" y="89951"/>
                  <a:pt x="90048" y="114492"/>
                  <a:pt x="60000" y="114492"/>
                </a:cubicBezTo>
                <a:close/>
                <a:moveTo>
                  <a:pt x="67922" y="49082"/>
                </a:moveTo>
                <a:lnTo>
                  <a:pt x="58647" y="24541"/>
                </a:lnTo>
                <a:lnTo>
                  <a:pt x="49371" y="49082"/>
                </a:lnTo>
                <a:lnTo>
                  <a:pt x="24541" y="49082"/>
                </a:lnTo>
                <a:lnTo>
                  <a:pt x="44734" y="64637"/>
                </a:lnTo>
                <a:lnTo>
                  <a:pt x="35458" y="92463"/>
                </a:lnTo>
                <a:lnTo>
                  <a:pt x="58647" y="75555"/>
                </a:lnTo>
                <a:lnTo>
                  <a:pt x="81835" y="92463"/>
                </a:lnTo>
                <a:lnTo>
                  <a:pt x="72560" y="64637"/>
                </a:lnTo>
                <a:lnTo>
                  <a:pt x="92753" y="49082"/>
                </a:lnTo>
                <a:lnTo>
                  <a:pt x="67922" y="49082"/>
                </a:lnTo>
                <a:close/>
                <a:moveTo>
                  <a:pt x="67342" y="66280"/>
                </a:moveTo>
                <a:lnTo>
                  <a:pt x="71207" y="77971"/>
                </a:lnTo>
                <a:lnTo>
                  <a:pt x="61642" y="71111"/>
                </a:lnTo>
                <a:lnTo>
                  <a:pt x="58357" y="68695"/>
                </a:lnTo>
                <a:lnTo>
                  <a:pt x="55072" y="71111"/>
                </a:lnTo>
                <a:lnTo>
                  <a:pt x="45603" y="77971"/>
                </a:lnTo>
                <a:lnTo>
                  <a:pt x="49371" y="66280"/>
                </a:lnTo>
                <a:lnTo>
                  <a:pt x="50434" y="62705"/>
                </a:lnTo>
                <a:lnTo>
                  <a:pt x="47439" y="60193"/>
                </a:lnTo>
                <a:lnTo>
                  <a:pt x="39806" y="54202"/>
                </a:lnTo>
                <a:lnTo>
                  <a:pt x="52367" y="54202"/>
                </a:lnTo>
                <a:lnTo>
                  <a:pt x="53719" y="50724"/>
                </a:lnTo>
                <a:lnTo>
                  <a:pt x="57874" y="39516"/>
                </a:lnTo>
                <a:lnTo>
                  <a:pt x="61932" y="50724"/>
                </a:lnTo>
                <a:lnTo>
                  <a:pt x="63285" y="54202"/>
                </a:lnTo>
                <a:lnTo>
                  <a:pt x="75845" y="54202"/>
                </a:lnTo>
                <a:lnTo>
                  <a:pt x="68212" y="60193"/>
                </a:lnTo>
                <a:lnTo>
                  <a:pt x="65217" y="62705"/>
                </a:lnTo>
                <a:lnTo>
                  <a:pt x="67342" y="6628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431;p26"/>
          <p:cNvSpPr/>
          <p:nvPr/>
        </p:nvSpPr>
        <p:spPr>
          <a:xfrm>
            <a:off x="5428001" y="5189315"/>
            <a:ext cx="363000" cy="363000"/>
          </a:xfrm>
          <a:custGeom>
            <a:avLst/>
            <a:gdLst/>
            <a:ahLst/>
            <a:cxnLst/>
            <a:rect l="l" t="t" r="r" b="b"/>
            <a:pathLst>
              <a:path w="120000" h="120000" extrusionOk="0">
                <a:moveTo>
                  <a:pt x="100869" y="89951"/>
                </a:moveTo>
                <a:lnTo>
                  <a:pt x="51787" y="89951"/>
                </a:lnTo>
                <a:cubicBezTo>
                  <a:pt x="50144" y="89951"/>
                  <a:pt x="49082" y="91014"/>
                  <a:pt x="49082" y="92657"/>
                </a:cubicBezTo>
                <a:cubicBezTo>
                  <a:pt x="49082" y="94299"/>
                  <a:pt x="50144" y="95458"/>
                  <a:pt x="51787" y="95458"/>
                </a:cubicBezTo>
                <a:lnTo>
                  <a:pt x="100869" y="95458"/>
                </a:lnTo>
                <a:cubicBezTo>
                  <a:pt x="102512" y="95458"/>
                  <a:pt x="103574" y="94299"/>
                  <a:pt x="103574" y="92657"/>
                </a:cubicBezTo>
                <a:cubicBezTo>
                  <a:pt x="103574" y="91014"/>
                  <a:pt x="102512" y="89951"/>
                  <a:pt x="100869" y="89951"/>
                </a:cubicBezTo>
                <a:close/>
                <a:moveTo>
                  <a:pt x="27246" y="16328"/>
                </a:moveTo>
                <a:lnTo>
                  <a:pt x="24251" y="24251"/>
                </a:lnTo>
                <a:lnTo>
                  <a:pt x="16328" y="24251"/>
                </a:lnTo>
                <a:lnTo>
                  <a:pt x="22898" y="29178"/>
                </a:lnTo>
                <a:lnTo>
                  <a:pt x="19903" y="38164"/>
                </a:lnTo>
                <a:lnTo>
                  <a:pt x="27246" y="32657"/>
                </a:lnTo>
                <a:lnTo>
                  <a:pt x="34589" y="38164"/>
                </a:lnTo>
                <a:lnTo>
                  <a:pt x="31594" y="29178"/>
                </a:lnTo>
                <a:lnTo>
                  <a:pt x="38164" y="24251"/>
                </a:lnTo>
                <a:lnTo>
                  <a:pt x="30241" y="24251"/>
                </a:lnTo>
                <a:lnTo>
                  <a:pt x="27246" y="16328"/>
                </a:lnTo>
                <a:close/>
                <a:moveTo>
                  <a:pt x="27246" y="49082"/>
                </a:moveTo>
                <a:lnTo>
                  <a:pt x="24251" y="57004"/>
                </a:lnTo>
                <a:lnTo>
                  <a:pt x="16328" y="57004"/>
                </a:lnTo>
                <a:lnTo>
                  <a:pt x="22898" y="61835"/>
                </a:lnTo>
                <a:lnTo>
                  <a:pt x="19903" y="70917"/>
                </a:lnTo>
                <a:lnTo>
                  <a:pt x="27246" y="65410"/>
                </a:lnTo>
                <a:lnTo>
                  <a:pt x="34589" y="70917"/>
                </a:lnTo>
                <a:lnTo>
                  <a:pt x="31594" y="61835"/>
                </a:lnTo>
                <a:lnTo>
                  <a:pt x="38164" y="57004"/>
                </a:lnTo>
                <a:lnTo>
                  <a:pt x="30241" y="57004"/>
                </a:lnTo>
                <a:lnTo>
                  <a:pt x="27246" y="49082"/>
                </a:lnTo>
                <a:close/>
                <a:moveTo>
                  <a:pt x="30241" y="89661"/>
                </a:moveTo>
                <a:lnTo>
                  <a:pt x="27246" y="81739"/>
                </a:lnTo>
                <a:lnTo>
                  <a:pt x="24251" y="89661"/>
                </a:lnTo>
                <a:lnTo>
                  <a:pt x="16328" y="89661"/>
                </a:lnTo>
                <a:lnTo>
                  <a:pt x="22898" y="94589"/>
                </a:lnTo>
                <a:lnTo>
                  <a:pt x="19903" y="103574"/>
                </a:lnTo>
                <a:lnTo>
                  <a:pt x="27246" y="98164"/>
                </a:lnTo>
                <a:lnTo>
                  <a:pt x="34589" y="103574"/>
                </a:lnTo>
                <a:lnTo>
                  <a:pt x="31594" y="94589"/>
                </a:lnTo>
                <a:lnTo>
                  <a:pt x="38164" y="89661"/>
                </a:lnTo>
                <a:lnTo>
                  <a:pt x="30241" y="89661"/>
                </a:lnTo>
                <a:close/>
                <a:moveTo>
                  <a:pt x="100869" y="57198"/>
                </a:moveTo>
                <a:lnTo>
                  <a:pt x="51787" y="57198"/>
                </a:lnTo>
                <a:cubicBezTo>
                  <a:pt x="50144" y="57198"/>
                  <a:pt x="49082" y="58357"/>
                  <a:pt x="49082" y="60000"/>
                </a:cubicBezTo>
                <a:cubicBezTo>
                  <a:pt x="49082" y="61642"/>
                  <a:pt x="50144" y="62705"/>
                  <a:pt x="51787" y="62705"/>
                </a:cubicBezTo>
                <a:lnTo>
                  <a:pt x="100869" y="62705"/>
                </a:lnTo>
                <a:cubicBezTo>
                  <a:pt x="102512" y="62705"/>
                  <a:pt x="103574" y="61642"/>
                  <a:pt x="103574" y="60000"/>
                </a:cubicBezTo>
                <a:cubicBezTo>
                  <a:pt x="103574" y="58357"/>
                  <a:pt x="102512" y="57198"/>
                  <a:pt x="100869" y="57198"/>
                </a:cubicBez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114492" y="109082"/>
                </a:moveTo>
                <a:cubicBezTo>
                  <a:pt x="114492" y="112077"/>
                  <a:pt x="112077" y="114492"/>
                  <a:pt x="109082" y="114492"/>
                </a:cubicBezTo>
                <a:lnTo>
                  <a:pt x="10917" y="114492"/>
                </a:lnTo>
                <a:cubicBezTo>
                  <a:pt x="7922" y="114492"/>
                  <a:pt x="5410" y="112077"/>
                  <a:pt x="5410" y="109082"/>
                </a:cubicBezTo>
                <a:lnTo>
                  <a:pt x="5410" y="10917"/>
                </a:lnTo>
                <a:cubicBezTo>
                  <a:pt x="5410" y="7922"/>
                  <a:pt x="7922" y="5410"/>
                  <a:pt x="10917" y="5410"/>
                </a:cubicBezTo>
                <a:lnTo>
                  <a:pt x="109082" y="5410"/>
                </a:lnTo>
                <a:cubicBezTo>
                  <a:pt x="112077" y="5410"/>
                  <a:pt x="114492" y="7922"/>
                  <a:pt x="114492" y="10917"/>
                </a:cubicBezTo>
                <a:lnTo>
                  <a:pt x="114492" y="109082"/>
                </a:lnTo>
                <a:close/>
                <a:moveTo>
                  <a:pt x="100869" y="24541"/>
                </a:moveTo>
                <a:lnTo>
                  <a:pt x="51787" y="24541"/>
                </a:lnTo>
                <a:cubicBezTo>
                  <a:pt x="50144" y="24541"/>
                  <a:pt x="49082" y="25603"/>
                  <a:pt x="49082" y="27246"/>
                </a:cubicBezTo>
                <a:cubicBezTo>
                  <a:pt x="49082" y="28888"/>
                  <a:pt x="50144" y="29951"/>
                  <a:pt x="51787" y="29951"/>
                </a:cubicBezTo>
                <a:lnTo>
                  <a:pt x="100869" y="29951"/>
                </a:lnTo>
                <a:cubicBezTo>
                  <a:pt x="102512" y="29951"/>
                  <a:pt x="103574" y="28888"/>
                  <a:pt x="103574" y="27246"/>
                </a:cubicBezTo>
                <a:cubicBezTo>
                  <a:pt x="103574" y="25603"/>
                  <a:pt x="102512" y="24541"/>
                  <a:pt x="100869" y="2454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26"/>
          <p:cNvSpPr/>
          <p:nvPr/>
        </p:nvSpPr>
        <p:spPr>
          <a:xfrm>
            <a:off x="6124149" y="5189315"/>
            <a:ext cx="363000" cy="363000"/>
          </a:xfrm>
          <a:custGeom>
            <a:avLst/>
            <a:gdLst/>
            <a:ahLst/>
            <a:cxnLst/>
            <a:rect l="l" t="t" r="r" b="b"/>
            <a:pathLst>
              <a:path w="120000" h="120000" extrusionOk="0">
                <a:moveTo>
                  <a:pt x="24560" y="16328"/>
                </a:moveTo>
                <a:cubicBezTo>
                  <a:pt x="19919" y="16328"/>
                  <a:pt x="16341" y="19903"/>
                  <a:pt x="16341" y="24541"/>
                </a:cubicBezTo>
                <a:cubicBezTo>
                  <a:pt x="16341" y="29178"/>
                  <a:pt x="19919" y="32657"/>
                  <a:pt x="24560" y="32657"/>
                </a:cubicBezTo>
                <a:cubicBezTo>
                  <a:pt x="29202" y="32657"/>
                  <a:pt x="32683" y="29178"/>
                  <a:pt x="32683" y="24541"/>
                </a:cubicBezTo>
                <a:cubicBezTo>
                  <a:pt x="32683" y="19903"/>
                  <a:pt x="29202" y="16328"/>
                  <a:pt x="24560" y="16328"/>
                </a:cubicBezTo>
                <a:close/>
                <a:moveTo>
                  <a:pt x="24560" y="27246"/>
                </a:moveTo>
                <a:cubicBezTo>
                  <a:pt x="22917" y="27246"/>
                  <a:pt x="21756" y="26183"/>
                  <a:pt x="21756" y="24541"/>
                </a:cubicBezTo>
                <a:cubicBezTo>
                  <a:pt x="21756" y="22898"/>
                  <a:pt x="22917" y="21835"/>
                  <a:pt x="24560" y="21835"/>
                </a:cubicBezTo>
                <a:cubicBezTo>
                  <a:pt x="26107" y="21835"/>
                  <a:pt x="27268" y="22898"/>
                  <a:pt x="27268" y="24541"/>
                </a:cubicBezTo>
                <a:cubicBezTo>
                  <a:pt x="27268" y="26183"/>
                  <a:pt x="26107" y="27246"/>
                  <a:pt x="24560" y="27246"/>
                </a:cubicBezTo>
                <a:close/>
                <a:moveTo>
                  <a:pt x="65463" y="73623"/>
                </a:moveTo>
                <a:cubicBezTo>
                  <a:pt x="66236" y="73623"/>
                  <a:pt x="66817" y="73333"/>
                  <a:pt x="67397" y="72753"/>
                </a:cubicBezTo>
                <a:lnTo>
                  <a:pt x="78323" y="61835"/>
                </a:lnTo>
                <a:cubicBezTo>
                  <a:pt x="78807" y="61352"/>
                  <a:pt x="79097" y="60772"/>
                  <a:pt x="79097" y="60000"/>
                </a:cubicBezTo>
                <a:cubicBezTo>
                  <a:pt x="79097" y="58357"/>
                  <a:pt x="78033" y="57198"/>
                  <a:pt x="76390" y="57198"/>
                </a:cubicBezTo>
                <a:cubicBezTo>
                  <a:pt x="75519" y="57198"/>
                  <a:pt x="75036" y="57487"/>
                  <a:pt x="74456" y="58067"/>
                </a:cubicBezTo>
                <a:lnTo>
                  <a:pt x="63529" y="68985"/>
                </a:lnTo>
                <a:cubicBezTo>
                  <a:pt x="62949" y="69468"/>
                  <a:pt x="62755" y="70048"/>
                  <a:pt x="62755" y="70917"/>
                </a:cubicBezTo>
                <a:cubicBezTo>
                  <a:pt x="62755" y="72463"/>
                  <a:pt x="63819" y="73623"/>
                  <a:pt x="65463" y="73623"/>
                </a:cubicBezTo>
                <a:close/>
                <a:moveTo>
                  <a:pt x="119226" y="60772"/>
                </a:moveTo>
                <a:lnTo>
                  <a:pt x="59178" y="772"/>
                </a:lnTo>
                <a:cubicBezTo>
                  <a:pt x="58597" y="289"/>
                  <a:pt x="58114" y="0"/>
                  <a:pt x="57244" y="0"/>
                </a:cubicBezTo>
                <a:lnTo>
                  <a:pt x="8122" y="0"/>
                </a:lnTo>
                <a:cubicBezTo>
                  <a:pt x="3481" y="0"/>
                  <a:pt x="0" y="3478"/>
                  <a:pt x="0" y="8115"/>
                </a:cubicBezTo>
                <a:lnTo>
                  <a:pt x="0" y="57198"/>
                </a:lnTo>
                <a:cubicBezTo>
                  <a:pt x="0" y="58067"/>
                  <a:pt x="193" y="58647"/>
                  <a:pt x="773" y="59130"/>
                </a:cubicBezTo>
                <a:lnTo>
                  <a:pt x="60821" y="119130"/>
                </a:lnTo>
                <a:cubicBezTo>
                  <a:pt x="61402" y="119710"/>
                  <a:pt x="61885" y="120000"/>
                  <a:pt x="62755" y="120000"/>
                </a:cubicBezTo>
                <a:cubicBezTo>
                  <a:pt x="63529" y="120000"/>
                  <a:pt x="64109" y="119710"/>
                  <a:pt x="64593" y="119130"/>
                </a:cubicBezTo>
                <a:lnTo>
                  <a:pt x="119226" y="64637"/>
                </a:lnTo>
                <a:cubicBezTo>
                  <a:pt x="119806" y="64057"/>
                  <a:pt x="120000" y="63478"/>
                  <a:pt x="120000" y="62705"/>
                </a:cubicBezTo>
                <a:cubicBezTo>
                  <a:pt x="120000" y="61835"/>
                  <a:pt x="119806" y="61352"/>
                  <a:pt x="119226" y="60772"/>
                </a:cubicBezTo>
                <a:close/>
                <a:moveTo>
                  <a:pt x="62755" y="113429"/>
                </a:moveTo>
                <a:lnTo>
                  <a:pt x="5414" y="56135"/>
                </a:lnTo>
                <a:lnTo>
                  <a:pt x="5414" y="8115"/>
                </a:lnTo>
                <a:cubicBezTo>
                  <a:pt x="5414" y="6570"/>
                  <a:pt x="6478" y="5410"/>
                  <a:pt x="8122" y="5410"/>
                </a:cubicBezTo>
                <a:lnTo>
                  <a:pt x="56180" y="5410"/>
                </a:lnTo>
                <a:lnTo>
                  <a:pt x="113521" y="62705"/>
                </a:lnTo>
                <a:lnTo>
                  <a:pt x="62755" y="113429"/>
                </a:lnTo>
                <a:close/>
                <a:moveTo>
                  <a:pt x="49895" y="82608"/>
                </a:moveTo>
                <a:cubicBezTo>
                  <a:pt x="49315" y="83188"/>
                  <a:pt x="49121" y="83671"/>
                  <a:pt x="49121" y="84541"/>
                </a:cubicBezTo>
                <a:cubicBezTo>
                  <a:pt x="49121" y="86183"/>
                  <a:pt x="50185" y="87246"/>
                  <a:pt x="51829" y="87246"/>
                </a:cubicBezTo>
                <a:cubicBezTo>
                  <a:pt x="52602" y="87246"/>
                  <a:pt x="53182" y="86956"/>
                  <a:pt x="53763" y="86376"/>
                </a:cubicBezTo>
                <a:lnTo>
                  <a:pt x="59178" y="80966"/>
                </a:lnTo>
                <a:cubicBezTo>
                  <a:pt x="59758" y="80386"/>
                  <a:pt x="59951" y="79903"/>
                  <a:pt x="59951" y="79033"/>
                </a:cubicBezTo>
                <a:cubicBezTo>
                  <a:pt x="59951" y="77391"/>
                  <a:pt x="58887" y="76328"/>
                  <a:pt x="57244" y="76328"/>
                </a:cubicBezTo>
                <a:cubicBezTo>
                  <a:pt x="56470" y="76328"/>
                  <a:pt x="55890" y="76618"/>
                  <a:pt x="55310" y="77101"/>
                </a:cubicBezTo>
                <a:lnTo>
                  <a:pt x="49895" y="82608"/>
                </a:lnTo>
                <a:close/>
                <a:moveTo>
                  <a:pt x="62755" y="98164"/>
                </a:moveTo>
                <a:cubicBezTo>
                  <a:pt x="63529" y="98164"/>
                  <a:pt x="64109" y="97874"/>
                  <a:pt x="64593" y="97294"/>
                </a:cubicBezTo>
                <a:lnTo>
                  <a:pt x="81031" y="80966"/>
                </a:lnTo>
                <a:cubicBezTo>
                  <a:pt x="81514" y="80386"/>
                  <a:pt x="81804" y="79903"/>
                  <a:pt x="81804" y="79033"/>
                </a:cubicBezTo>
                <a:cubicBezTo>
                  <a:pt x="81804" y="77391"/>
                  <a:pt x="80741" y="76328"/>
                  <a:pt x="79097" y="76328"/>
                </a:cubicBezTo>
                <a:cubicBezTo>
                  <a:pt x="78323" y="76328"/>
                  <a:pt x="77743" y="76618"/>
                  <a:pt x="77163" y="77101"/>
                </a:cubicBezTo>
                <a:lnTo>
                  <a:pt x="60821" y="93526"/>
                </a:lnTo>
                <a:cubicBezTo>
                  <a:pt x="60241" y="94009"/>
                  <a:pt x="59951" y="94589"/>
                  <a:pt x="59951" y="95458"/>
                </a:cubicBezTo>
                <a:cubicBezTo>
                  <a:pt x="59951" y="97004"/>
                  <a:pt x="61112" y="98164"/>
                  <a:pt x="62755" y="9816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26"/>
          <p:cNvSpPr/>
          <p:nvPr/>
        </p:nvSpPr>
        <p:spPr>
          <a:xfrm>
            <a:off x="6810489" y="5189315"/>
            <a:ext cx="372300" cy="363000"/>
          </a:xfrm>
          <a:custGeom>
            <a:avLst/>
            <a:gdLst/>
            <a:ahLst/>
            <a:cxnLst/>
            <a:rect l="l" t="t" r="r" b="b"/>
            <a:pathLst>
              <a:path w="120000" h="120000" extrusionOk="0">
                <a:moveTo>
                  <a:pt x="24541" y="32657"/>
                </a:moveTo>
                <a:cubicBezTo>
                  <a:pt x="19903" y="32657"/>
                  <a:pt x="16425" y="36231"/>
                  <a:pt x="16425" y="40869"/>
                </a:cubicBezTo>
                <a:cubicBezTo>
                  <a:pt x="16425" y="45507"/>
                  <a:pt x="19903" y="49082"/>
                  <a:pt x="24541" y="49082"/>
                </a:cubicBezTo>
                <a:cubicBezTo>
                  <a:pt x="29178" y="49082"/>
                  <a:pt x="32753" y="45507"/>
                  <a:pt x="32753" y="40869"/>
                </a:cubicBezTo>
                <a:cubicBezTo>
                  <a:pt x="32753" y="36231"/>
                  <a:pt x="29178" y="32657"/>
                  <a:pt x="24541" y="32657"/>
                </a:cubicBezTo>
                <a:close/>
                <a:moveTo>
                  <a:pt x="24541" y="43574"/>
                </a:moveTo>
                <a:cubicBezTo>
                  <a:pt x="22898" y="43574"/>
                  <a:pt x="21835" y="42512"/>
                  <a:pt x="21835" y="40869"/>
                </a:cubicBezTo>
                <a:cubicBezTo>
                  <a:pt x="21835" y="39227"/>
                  <a:pt x="22898" y="38164"/>
                  <a:pt x="24541" y="38164"/>
                </a:cubicBezTo>
                <a:cubicBezTo>
                  <a:pt x="26183" y="38164"/>
                  <a:pt x="27246" y="39227"/>
                  <a:pt x="27246" y="40869"/>
                </a:cubicBezTo>
                <a:cubicBezTo>
                  <a:pt x="27246" y="42512"/>
                  <a:pt x="26183" y="43574"/>
                  <a:pt x="24541" y="43574"/>
                </a:cubicBezTo>
                <a:close/>
                <a:moveTo>
                  <a:pt x="57294" y="76328"/>
                </a:moveTo>
                <a:cubicBezTo>
                  <a:pt x="58067" y="76328"/>
                  <a:pt x="58647" y="76038"/>
                  <a:pt x="59227" y="75555"/>
                </a:cubicBezTo>
                <a:lnTo>
                  <a:pt x="64637" y="70048"/>
                </a:lnTo>
                <a:cubicBezTo>
                  <a:pt x="65217" y="69468"/>
                  <a:pt x="65507" y="68985"/>
                  <a:pt x="65507" y="68115"/>
                </a:cubicBezTo>
                <a:cubicBezTo>
                  <a:pt x="65507" y="66473"/>
                  <a:pt x="64347" y="65410"/>
                  <a:pt x="62705" y="65410"/>
                </a:cubicBezTo>
                <a:cubicBezTo>
                  <a:pt x="61932" y="65410"/>
                  <a:pt x="61352" y="65700"/>
                  <a:pt x="60869" y="66280"/>
                </a:cubicBezTo>
                <a:lnTo>
                  <a:pt x="55362" y="71690"/>
                </a:lnTo>
                <a:cubicBezTo>
                  <a:pt x="54782" y="72270"/>
                  <a:pt x="54589" y="72753"/>
                  <a:pt x="54589" y="73623"/>
                </a:cubicBezTo>
                <a:cubicBezTo>
                  <a:pt x="54589" y="75265"/>
                  <a:pt x="55652" y="76328"/>
                  <a:pt x="57294" y="76328"/>
                </a:cubicBezTo>
                <a:close/>
                <a:moveTo>
                  <a:pt x="119227" y="55362"/>
                </a:moveTo>
                <a:lnTo>
                  <a:pt x="64637" y="772"/>
                </a:lnTo>
                <a:cubicBezTo>
                  <a:pt x="64057" y="289"/>
                  <a:pt x="63574" y="0"/>
                  <a:pt x="62705" y="0"/>
                </a:cubicBezTo>
                <a:lnTo>
                  <a:pt x="24541" y="0"/>
                </a:lnTo>
                <a:cubicBezTo>
                  <a:pt x="19903" y="0"/>
                  <a:pt x="16425" y="3478"/>
                  <a:pt x="16425" y="8115"/>
                </a:cubicBezTo>
                <a:cubicBezTo>
                  <a:pt x="16425" y="9758"/>
                  <a:pt x="17487" y="10917"/>
                  <a:pt x="19130" y="10917"/>
                </a:cubicBezTo>
                <a:cubicBezTo>
                  <a:pt x="20772" y="10917"/>
                  <a:pt x="21835" y="9758"/>
                  <a:pt x="21835" y="8115"/>
                </a:cubicBezTo>
                <a:cubicBezTo>
                  <a:pt x="21835" y="6570"/>
                  <a:pt x="22898" y="5410"/>
                  <a:pt x="24541" y="5410"/>
                </a:cubicBezTo>
                <a:lnTo>
                  <a:pt x="61642" y="5410"/>
                </a:lnTo>
                <a:lnTo>
                  <a:pt x="113429" y="57198"/>
                </a:lnTo>
                <a:lnTo>
                  <a:pt x="107149" y="63478"/>
                </a:lnTo>
                <a:cubicBezTo>
                  <a:pt x="106666" y="64057"/>
                  <a:pt x="106376" y="64637"/>
                  <a:pt x="106376" y="65410"/>
                </a:cubicBezTo>
                <a:cubicBezTo>
                  <a:pt x="106376" y="67053"/>
                  <a:pt x="107439" y="68115"/>
                  <a:pt x="109082" y="68115"/>
                </a:cubicBezTo>
                <a:cubicBezTo>
                  <a:pt x="109951" y="68115"/>
                  <a:pt x="110434" y="67922"/>
                  <a:pt x="111014" y="67342"/>
                </a:cubicBezTo>
                <a:lnTo>
                  <a:pt x="119227" y="59130"/>
                </a:lnTo>
                <a:cubicBezTo>
                  <a:pt x="119710" y="58647"/>
                  <a:pt x="120000" y="58067"/>
                  <a:pt x="120000" y="57198"/>
                </a:cubicBezTo>
                <a:cubicBezTo>
                  <a:pt x="120000" y="56425"/>
                  <a:pt x="119710" y="55845"/>
                  <a:pt x="119227" y="55362"/>
                </a:cubicBezTo>
                <a:close/>
                <a:moveTo>
                  <a:pt x="43671" y="84541"/>
                </a:moveTo>
                <a:cubicBezTo>
                  <a:pt x="43671" y="86183"/>
                  <a:pt x="44734" y="87246"/>
                  <a:pt x="46376" y="87246"/>
                </a:cubicBezTo>
                <a:cubicBezTo>
                  <a:pt x="47149" y="87246"/>
                  <a:pt x="47729" y="86956"/>
                  <a:pt x="48309" y="86376"/>
                </a:cubicBezTo>
                <a:lnTo>
                  <a:pt x="51014" y="83671"/>
                </a:lnTo>
                <a:cubicBezTo>
                  <a:pt x="51594" y="83188"/>
                  <a:pt x="51787" y="82608"/>
                  <a:pt x="51787" y="81739"/>
                </a:cubicBezTo>
                <a:cubicBezTo>
                  <a:pt x="51787" y="80193"/>
                  <a:pt x="50724" y="79033"/>
                  <a:pt x="49082" y="79033"/>
                </a:cubicBezTo>
                <a:cubicBezTo>
                  <a:pt x="48309" y="79033"/>
                  <a:pt x="47729" y="79323"/>
                  <a:pt x="47149" y="79903"/>
                </a:cubicBezTo>
                <a:lnTo>
                  <a:pt x="44444" y="82608"/>
                </a:lnTo>
                <a:cubicBezTo>
                  <a:pt x="43961" y="83188"/>
                  <a:pt x="43671" y="83671"/>
                  <a:pt x="43671" y="84541"/>
                </a:cubicBezTo>
                <a:close/>
                <a:moveTo>
                  <a:pt x="48309" y="17198"/>
                </a:moveTo>
                <a:cubicBezTo>
                  <a:pt x="47729" y="16618"/>
                  <a:pt x="47149" y="16328"/>
                  <a:pt x="46376" y="16328"/>
                </a:cubicBezTo>
                <a:lnTo>
                  <a:pt x="8212" y="16328"/>
                </a:lnTo>
                <a:cubicBezTo>
                  <a:pt x="3574" y="16328"/>
                  <a:pt x="0" y="19903"/>
                  <a:pt x="0" y="24541"/>
                </a:cubicBezTo>
                <a:lnTo>
                  <a:pt x="0" y="62705"/>
                </a:lnTo>
                <a:cubicBezTo>
                  <a:pt x="0" y="63478"/>
                  <a:pt x="289" y="64057"/>
                  <a:pt x="869" y="64637"/>
                </a:cubicBezTo>
                <a:lnTo>
                  <a:pt x="55362" y="119130"/>
                </a:lnTo>
                <a:cubicBezTo>
                  <a:pt x="55942" y="119710"/>
                  <a:pt x="56425" y="120000"/>
                  <a:pt x="57294" y="120000"/>
                </a:cubicBezTo>
                <a:cubicBezTo>
                  <a:pt x="58067" y="120000"/>
                  <a:pt x="58647" y="119710"/>
                  <a:pt x="59227" y="119130"/>
                </a:cubicBezTo>
                <a:lnTo>
                  <a:pt x="102801" y="75555"/>
                </a:lnTo>
                <a:cubicBezTo>
                  <a:pt x="103381" y="74975"/>
                  <a:pt x="103671" y="74396"/>
                  <a:pt x="103671" y="73623"/>
                </a:cubicBezTo>
                <a:cubicBezTo>
                  <a:pt x="103671" y="72753"/>
                  <a:pt x="103381" y="72270"/>
                  <a:pt x="102801" y="71690"/>
                </a:cubicBezTo>
                <a:lnTo>
                  <a:pt x="48309" y="17198"/>
                </a:lnTo>
                <a:close/>
                <a:moveTo>
                  <a:pt x="57294" y="113429"/>
                </a:moveTo>
                <a:lnTo>
                  <a:pt x="5507" y="61642"/>
                </a:lnTo>
                <a:lnTo>
                  <a:pt x="5507" y="24541"/>
                </a:lnTo>
                <a:cubicBezTo>
                  <a:pt x="5507" y="22898"/>
                  <a:pt x="6570" y="21835"/>
                  <a:pt x="8212" y="21835"/>
                </a:cubicBezTo>
                <a:lnTo>
                  <a:pt x="45314" y="21835"/>
                </a:lnTo>
                <a:lnTo>
                  <a:pt x="97101" y="73623"/>
                </a:lnTo>
                <a:lnTo>
                  <a:pt x="57294" y="113429"/>
                </a:lnTo>
                <a:close/>
                <a:moveTo>
                  <a:pt x="57294" y="98164"/>
                </a:moveTo>
                <a:cubicBezTo>
                  <a:pt x="58067" y="98164"/>
                  <a:pt x="58647" y="97874"/>
                  <a:pt x="59227" y="97294"/>
                </a:cubicBezTo>
                <a:lnTo>
                  <a:pt x="70144" y="86376"/>
                </a:lnTo>
                <a:cubicBezTo>
                  <a:pt x="70628" y="85893"/>
                  <a:pt x="70917" y="85314"/>
                  <a:pt x="70917" y="84541"/>
                </a:cubicBezTo>
                <a:cubicBezTo>
                  <a:pt x="70917" y="82898"/>
                  <a:pt x="69855" y="81739"/>
                  <a:pt x="68212" y="81739"/>
                </a:cubicBezTo>
                <a:cubicBezTo>
                  <a:pt x="67342" y="81739"/>
                  <a:pt x="66859" y="82028"/>
                  <a:pt x="66280" y="82608"/>
                </a:cubicBezTo>
                <a:lnTo>
                  <a:pt x="55362" y="93526"/>
                </a:lnTo>
                <a:cubicBezTo>
                  <a:pt x="54782" y="94009"/>
                  <a:pt x="54589" y="94589"/>
                  <a:pt x="54589" y="95458"/>
                </a:cubicBezTo>
                <a:cubicBezTo>
                  <a:pt x="54589" y="97004"/>
                  <a:pt x="55652" y="98164"/>
                  <a:pt x="57294" y="9816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26"/>
          <p:cNvSpPr/>
          <p:nvPr/>
        </p:nvSpPr>
        <p:spPr>
          <a:xfrm>
            <a:off x="594195" y="5885464"/>
            <a:ext cx="293700" cy="363000"/>
          </a:xfrm>
          <a:custGeom>
            <a:avLst/>
            <a:gdLst/>
            <a:ahLst/>
            <a:cxnLst/>
            <a:rect l="l" t="t" r="r" b="b"/>
            <a:pathLst>
              <a:path w="120000" h="120000" extrusionOk="0">
                <a:moveTo>
                  <a:pt x="43346" y="92753"/>
                </a:moveTo>
                <a:lnTo>
                  <a:pt x="30000" y="92753"/>
                </a:lnTo>
                <a:cubicBezTo>
                  <a:pt x="27992" y="92753"/>
                  <a:pt x="26692" y="93816"/>
                  <a:pt x="26692" y="95458"/>
                </a:cubicBezTo>
                <a:cubicBezTo>
                  <a:pt x="26692" y="97101"/>
                  <a:pt x="27992" y="98164"/>
                  <a:pt x="30000" y="98164"/>
                </a:cubicBezTo>
                <a:lnTo>
                  <a:pt x="43346" y="98164"/>
                </a:lnTo>
                <a:cubicBezTo>
                  <a:pt x="45354" y="98164"/>
                  <a:pt x="46653" y="97101"/>
                  <a:pt x="46653" y="95458"/>
                </a:cubicBezTo>
                <a:cubicBezTo>
                  <a:pt x="46653" y="93816"/>
                  <a:pt x="45354" y="92753"/>
                  <a:pt x="43346" y="92753"/>
                </a:cubicBezTo>
                <a:close/>
                <a:moveTo>
                  <a:pt x="106653" y="0"/>
                </a:moveTo>
                <a:lnTo>
                  <a:pt x="13346" y="0"/>
                </a:lnTo>
                <a:cubicBezTo>
                  <a:pt x="6023" y="0"/>
                  <a:pt x="0" y="4927"/>
                  <a:pt x="0" y="10917"/>
                </a:cubicBezTo>
                <a:lnTo>
                  <a:pt x="0" y="109082"/>
                </a:lnTo>
                <a:cubicBezTo>
                  <a:pt x="0" y="115072"/>
                  <a:pt x="6023" y="120000"/>
                  <a:pt x="13346" y="120000"/>
                </a:cubicBezTo>
                <a:lnTo>
                  <a:pt x="106653" y="120000"/>
                </a:lnTo>
                <a:cubicBezTo>
                  <a:pt x="113976" y="120000"/>
                  <a:pt x="120000" y="115072"/>
                  <a:pt x="120000" y="109082"/>
                </a:cubicBezTo>
                <a:lnTo>
                  <a:pt x="120000" y="10917"/>
                </a:lnTo>
                <a:cubicBezTo>
                  <a:pt x="120000" y="4927"/>
                  <a:pt x="113976" y="0"/>
                  <a:pt x="106653" y="0"/>
                </a:cubicBezTo>
                <a:close/>
                <a:moveTo>
                  <a:pt x="113385" y="109082"/>
                </a:moveTo>
                <a:cubicBezTo>
                  <a:pt x="113385" y="112077"/>
                  <a:pt x="110314" y="114589"/>
                  <a:pt x="106653" y="114589"/>
                </a:cubicBezTo>
                <a:lnTo>
                  <a:pt x="13346" y="114589"/>
                </a:lnTo>
                <a:cubicBezTo>
                  <a:pt x="9685" y="114589"/>
                  <a:pt x="6732" y="112077"/>
                  <a:pt x="6732" y="109082"/>
                </a:cubicBezTo>
                <a:lnTo>
                  <a:pt x="6732" y="21545"/>
                </a:lnTo>
                <a:cubicBezTo>
                  <a:pt x="16653" y="27342"/>
                  <a:pt x="34015" y="31400"/>
                  <a:pt x="50314" y="32463"/>
                </a:cubicBezTo>
                <a:cubicBezTo>
                  <a:pt x="51732" y="35748"/>
                  <a:pt x="55393" y="38260"/>
                  <a:pt x="60000" y="38260"/>
                </a:cubicBezTo>
                <a:cubicBezTo>
                  <a:pt x="64724" y="38260"/>
                  <a:pt x="68385" y="35748"/>
                  <a:pt x="69685" y="32463"/>
                </a:cubicBezTo>
                <a:cubicBezTo>
                  <a:pt x="85984" y="31400"/>
                  <a:pt x="103346" y="27342"/>
                  <a:pt x="113385" y="21545"/>
                </a:cubicBezTo>
                <a:lnTo>
                  <a:pt x="113385" y="109082"/>
                </a:lnTo>
                <a:close/>
                <a:moveTo>
                  <a:pt x="56692" y="30048"/>
                </a:moveTo>
                <a:cubicBezTo>
                  <a:pt x="56692" y="28405"/>
                  <a:pt x="57992" y="27342"/>
                  <a:pt x="60000" y="27342"/>
                </a:cubicBezTo>
                <a:cubicBezTo>
                  <a:pt x="62007" y="27342"/>
                  <a:pt x="63307" y="28405"/>
                  <a:pt x="63307" y="30048"/>
                </a:cubicBezTo>
                <a:cubicBezTo>
                  <a:pt x="63307" y="31690"/>
                  <a:pt x="62007" y="32753"/>
                  <a:pt x="60000" y="32753"/>
                </a:cubicBezTo>
                <a:cubicBezTo>
                  <a:pt x="57992" y="32753"/>
                  <a:pt x="56692" y="31690"/>
                  <a:pt x="56692" y="30048"/>
                </a:cubicBezTo>
                <a:close/>
                <a:moveTo>
                  <a:pt x="113385" y="14492"/>
                </a:moveTo>
                <a:cubicBezTo>
                  <a:pt x="104645" y="21062"/>
                  <a:pt x="87047" y="25700"/>
                  <a:pt x="69330" y="27053"/>
                </a:cubicBezTo>
                <a:cubicBezTo>
                  <a:pt x="68031" y="24057"/>
                  <a:pt x="64370" y="21835"/>
                  <a:pt x="60000" y="21835"/>
                </a:cubicBezTo>
                <a:cubicBezTo>
                  <a:pt x="55629" y="21835"/>
                  <a:pt x="52322" y="24057"/>
                  <a:pt x="50669" y="27053"/>
                </a:cubicBezTo>
                <a:cubicBezTo>
                  <a:pt x="33070" y="25700"/>
                  <a:pt x="15354" y="21062"/>
                  <a:pt x="6732" y="14492"/>
                </a:cubicBezTo>
                <a:lnTo>
                  <a:pt x="6732" y="10917"/>
                </a:lnTo>
                <a:cubicBezTo>
                  <a:pt x="6732" y="7922"/>
                  <a:pt x="9685" y="5507"/>
                  <a:pt x="13346" y="5507"/>
                </a:cubicBezTo>
                <a:lnTo>
                  <a:pt x="106653" y="5507"/>
                </a:lnTo>
                <a:cubicBezTo>
                  <a:pt x="110314" y="5507"/>
                  <a:pt x="113385" y="7922"/>
                  <a:pt x="113385" y="10917"/>
                </a:cubicBezTo>
                <a:lnTo>
                  <a:pt x="113385" y="14492"/>
                </a:lnTo>
                <a:close/>
                <a:moveTo>
                  <a:pt x="49960" y="81835"/>
                </a:moveTo>
                <a:lnTo>
                  <a:pt x="30000" y="81835"/>
                </a:lnTo>
                <a:cubicBezTo>
                  <a:pt x="27992" y="81835"/>
                  <a:pt x="26692" y="82898"/>
                  <a:pt x="26692" y="84541"/>
                </a:cubicBezTo>
                <a:cubicBezTo>
                  <a:pt x="26692" y="86183"/>
                  <a:pt x="27992" y="87342"/>
                  <a:pt x="30000" y="87342"/>
                </a:cubicBezTo>
                <a:lnTo>
                  <a:pt x="49960" y="87342"/>
                </a:lnTo>
                <a:cubicBezTo>
                  <a:pt x="51968" y="87342"/>
                  <a:pt x="53385" y="86183"/>
                  <a:pt x="53385" y="84541"/>
                </a:cubicBezTo>
                <a:cubicBezTo>
                  <a:pt x="53385" y="82898"/>
                  <a:pt x="51968" y="81835"/>
                  <a:pt x="49960" y="8183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26"/>
          <p:cNvSpPr/>
          <p:nvPr/>
        </p:nvSpPr>
        <p:spPr>
          <a:xfrm>
            <a:off x="1290341" y="5885464"/>
            <a:ext cx="293700" cy="363000"/>
          </a:xfrm>
          <a:custGeom>
            <a:avLst/>
            <a:gdLst/>
            <a:ahLst/>
            <a:cxnLst/>
            <a:rect l="l" t="t" r="r" b="b"/>
            <a:pathLst>
              <a:path w="120000" h="120000" extrusionOk="0">
                <a:moveTo>
                  <a:pt x="106653" y="0"/>
                </a:moveTo>
                <a:lnTo>
                  <a:pt x="39921" y="0"/>
                </a:lnTo>
                <a:cubicBezTo>
                  <a:pt x="32598" y="0"/>
                  <a:pt x="26692" y="4927"/>
                  <a:pt x="26692" y="10917"/>
                </a:cubicBezTo>
                <a:lnTo>
                  <a:pt x="26692" y="13719"/>
                </a:lnTo>
                <a:cubicBezTo>
                  <a:pt x="26692" y="15265"/>
                  <a:pt x="27992" y="16425"/>
                  <a:pt x="30000" y="16425"/>
                </a:cubicBezTo>
                <a:cubicBezTo>
                  <a:pt x="32007" y="16425"/>
                  <a:pt x="33307" y="15265"/>
                  <a:pt x="33307" y="13719"/>
                </a:cubicBezTo>
                <a:lnTo>
                  <a:pt x="33307" y="10917"/>
                </a:lnTo>
                <a:cubicBezTo>
                  <a:pt x="33307" y="7922"/>
                  <a:pt x="36259" y="5507"/>
                  <a:pt x="39921" y="5507"/>
                </a:cubicBezTo>
                <a:lnTo>
                  <a:pt x="106653" y="5507"/>
                </a:lnTo>
                <a:cubicBezTo>
                  <a:pt x="110314" y="5507"/>
                  <a:pt x="113267" y="7922"/>
                  <a:pt x="113267" y="10917"/>
                </a:cubicBezTo>
                <a:lnTo>
                  <a:pt x="113267" y="87342"/>
                </a:lnTo>
                <a:cubicBezTo>
                  <a:pt x="113267" y="90338"/>
                  <a:pt x="110314" y="92753"/>
                  <a:pt x="106653" y="92753"/>
                </a:cubicBezTo>
                <a:lnTo>
                  <a:pt x="103346" y="92753"/>
                </a:lnTo>
                <a:cubicBezTo>
                  <a:pt x="101338" y="92753"/>
                  <a:pt x="99921" y="93816"/>
                  <a:pt x="99921" y="95458"/>
                </a:cubicBezTo>
                <a:cubicBezTo>
                  <a:pt x="99921" y="97101"/>
                  <a:pt x="101338" y="98164"/>
                  <a:pt x="103346" y="98164"/>
                </a:cubicBezTo>
                <a:lnTo>
                  <a:pt x="106653" y="98164"/>
                </a:lnTo>
                <a:cubicBezTo>
                  <a:pt x="113976" y="98164"/>
                  <a:pt x="120000" y="93333"/>
                  <a:pt x="120000" y="87342"/>
                </a:cubicBezTo>
                <a:lnTo>
                  <a:pt x="120000" y="10917"/>
                </a:lnTo>
                <a:cubicBezTo>
                  <a:pt x="120000" y="4927"/>
                  <a:pt x="113976" y="0"/>
                  <a:pt x="106653" y="0"/>
                </a:cubicBezTo>
                <a:close/>
                <a:moveTo>
                  <a:pt x="36614" y="87342"/>
                </a:moveTo>
                <a:lnTo>
                  <a:pt x="23267" y="87342"/>
                </a:lnTo>
                <a:cubicBezTo>
                  <a:pt x="21259" y="87342"/>
                  <a:pt x="19960" y="88405"/>
                  <a:pt x="19960" y="90048"/>
                </a:cubicBezTo>
                <a:cubicBezTo>
                  <a:pt x="19960" y="91690"/>
                  <a:pt x="21259" y="92753"/>
                  <a:pt x="23267" y="92753"/>
                </a:cubicBezTo>
                <a:lnTo>
                  <a:pt x="36614" y="92753"/>
                </a:lnTo>
                <a:cubicBezTo>
                  <a:pt x="38622" y="92753"/>
                  <a:pt x="39921" y="91690"/>
                  <a:pt x="39921" y="90048"/>
                </a:cubicBezTo>
                <a:cubicBezTo>
                  <a:pt x="39921" y="88405"/>
                  <a:pt x="38622" y="87342"/>
                  <a:pt x="36614" y="87342"/>
                </a:cubicBezTo>
                <a:close/>
                <a:moveTo>
                  <a:pt x="30000" y="98164"/>
                </a:moveTo>
                <a:lnTo>
                  <a:pt x="23267" y="98164"/>
                </a:lnTo>
                <a:cubicBezTo>
                  <a:pt x="21259" y="98164"/>
                  <a:pt x="19960" y="99323"/>
                  <a:pt x="19960" y="100966"/>
                </a:cubicBezTo>
                <a:cubicBezTo>
                  <a:pt x="19960" y="102608"/>
                  <a:pt x="21259" y="103671"/>
                  <a:pt x="23267" y="103671"/>
                </a:cubicBezTo>
                <a:lnTo>
                  <a:pt x="30000" y="103671"/>
                </a:lnTo>
                <a:cubicBezTo>
                  <a:pt x="32007" y="103671"/>
                  <a:pt x="33307" y="102608"/>
                  <a:pt x="33307" y="100966"/>
                </a:cubicBezTo>
                <a:cubicBezTo>
                  <a:pt x="33307" y="99323"/>
                  <a:pt x="32007" y="98164"/>
                  <a:pt x="30000" y="98164"/>
                </a:cubicBezTo>
                <a:close/>
                <a:moveTo>
                  <a:pt x="79960" y="21835"/>
                </a:moveTo>
                <a:lnTo>
                  <a:pt x="13346" y="21835"/>
                </a:lnTo>
                <a:cubicBezTo>
                  <a:pt x="6023" y="21835"/>
                  <a:pt x="0" y="26763"/>
                  <a:pt x="0" y="32753"/>
                </a:cubicBezTo>
                <a:lnTo>
                  <a:pt x="0" y="109082"/>
                </a:lnTo>
                <a:cubicBezTo>
                  <a:pt x="0" y="115072"/>
                  <a:pt x="6023" y="120000"/>
                  <a:pt x="13346" y="120000"/>
                </a:cubicBezTo>
                <a:lnTo>
                  <a:pt x="79960" y="120000"/>
                </a:lnTo>
                <a:cubicBezTo>
                  <a:pt x="87283" y="120000"/>
                  <a:pt x="93307" y="115072"/>
                  <a:pt x="93307" y="109082"/>
                </a:cubicBezTo>
                <a:lnTo>
                  <a:pt x="93307" y="32753"/>
                </a:lnTo>
                <a:cubicBezTo>
                  <a:pt x="93307" y="26763"/>
                  <a:pt x="87283" y="21835"/>
                  <a:pt x="79960" y="21835"/>
                </a:cubicBezTo>
                <a:close/>
                <a:moveTo>
                  <a:pt x="86692" y="109082"/>
                </a:moveTo>
                <a:cubicBezTo>
                  <a:pt x="86692" y="112077"/>
                  <a:pt x="83622" y="114589"/>
                  <a:pt x="79960" y="114589"/>
                </a:cubicBezTo>
                <a:lnTo>
                  <a:pt x="13346" y="114589"/>
                </a:lnTo>
                <a:cubicBezTo>
                  <a:pt x="9685" y="114589"/>
                  <a:pt x="6614" y="112077"/>
                  <a:pt x="6614" y="109082"/>
                </a:cubicBezTo>
                <a:lnTo>
                  <a:pt x="6614" y="40676"/>
                </a:lnTo>
                <a:cubicBezTo>
                  <a:pt x="14645" y="45893"/>
                  <a:pt x="23976" y="48019"/>
                  <a:pt x="37322" y="48888"/>
                </a:cubicBezTo>
                <a:cubicBezTo>
                  <a:pt x="38622" y="52077"/>
                  <a:pt x="42283" y="54589"/>
                  <a:pt x="46653" y="54589"/>
                </a:cubicBezTo>
                <a:cubicBezTo>
                  <a:pt x="51023" y="54589"/>
                  <a:pt x="54921" y="52077"/>
                  <a:pt x="55984" y="48888"/>
                </a:cubicBezTo>
                <a:cubicBezTo>
                  <a:pt x="69330" y="48019"/>
                  <a:pt x="78307" y="45893"/>
                  <a:pt x="86692" y="40676"/>
                </a:cubicBezTo>
                <a:lnTo>
                  <a:pt x="86692" y="109082"/>
                </a:lnTo>
                <a:close/>
                <a:moveTo>
                  <a:pt x="43346" y="46376"/>
                </a:moveTo>
                <a:cubicBezTo>
                  <a:pt x="43346" y="44734"/>
                  <a:pt x="44645" y="43671"/>
                  <a:pt x="46653" y="43671"/>
                </a:cubicBezTo>
                <a:cubicBezTo>
                  <a:pt x="48661" y="43671"/>
                  <a:pt x="49960" y="44734"/>
                  <a:pt x="49960" y="46376"/>
                </a:cubicBezTo>
                <a:cubicBezTo>
                  <a:pt x="49960" y="48019"/>
                  <a:pt x="48661" y="49082"/>
                  <a:pt x="46653" y="49082"/>
                </a:cubicBezTo>
                <a:cubicBezTo>
                  <a:pt x="44645" y="49082"/>
                  <a:pt x="43346" y="48019"/>
                  <a:pt x="43346" y="46376"/>
                </a:cubicBezTo>
                <a:close/>
                <a:moveTo>
                  <a:pt x="86692" y="33816"/>
                </a:moveTo>
                <a:cubicBezTo>
                  <a:pt x="79960" y="39613"/>
                  <a:pt x="70275" y="42608"/>
                  <a:pt x="55984" y="43381"/>
                </a:cubicBezTo>
                <a:cubicBezTo>
                  <a:pt x="54685" y="40386"/>
                  <a:pt x="51023" y="38260"/>
                  <a:pt x="46653" y="38260"/>
                </a:cubicBezTo>
                <a:cubicBezTo>
                  <a:pt x="42283" y="38260"/>
                  <a:pt x="38976" y="40386"/>
                  <a:pt x="37322" y="43381"/>
                </a:cubicBezTo>
                <a:cubicBezTo>
                  <a:pt x="22677" y="42608"/>
                  <a:pt x="12992" y="39613"/>
                  <a:pt x="6614" y="33816"/>
                </a:cubicBezTo>
                <a:lnTo>
                  <a:pt x="6614" y="32753"/>
                </a:lnTo>
                <a:cubicBezTo>
                  <a:pt x="6614" y="29758"/>
                  <a:pt x="9685" y="27342"/>
                  <a:pt x="13346" y="27342"/>
                </a:cubicBezTo>
                <a:lnTo>
                  <a:pt x="79960" y="27342"/>
                </a:lnTo>
                <a:cubicBezTo>
                  <a:pt x="83622" y="27342"/>
                  <a:pt x="86692" y="29758"/>
                  <a:pt x="86692" y="32753"/>
                </a:cubicBezTo>
                <a:lnTo>
                  <a:pt x="86692" y="3381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26"/>
          <p:cNvSpPr/>
          <p:nvPr/>
        </p:nvSpPr>
        <p:spPr>
          <a:xfrm>
            <a:off x="1947268" y="5885464"/>
            <a:ext cx="363000" cy="363000"/>
          </a:xfrm>
          <a:custGeom>
            <a:avLst/>
            <a:gdLst/>
            <a:ahLst/>
            <a:cxnLst/>
            <a:rect l="l" t="t" r="r" b="b"/>
            <a:pathLst>
              <a:path w="120000" h="120000" extrusionOk="0">
                <a:moveTo>
                  <a:pt x="26398" y="81259"/>
                </a:moveTo>
                <a:lnTo>
                  <a:pt x="29202" y="78450"/>
                </a:lnTo>
                <a:cubicBezTo>
                  <a:pt x="29685" y="77966"/>
                  <a:pt x="29975" y="77384"/>
                  <a:pt x="29975" y="76610"/>
                </a:cubicBezTo>
                <a:cubicBezTo>
                  <a:pt x="29975" y="74963"/>
                  <a:pt x="28912" y="73801"/>
                  <a:pt x="27268" y="73801"/>
                </a:cubicBezTo>
                <a:cubicBezTo>
                  <a:pt x="26398" y="73801"/>
                  <a:pt x="25914" y="74092"/>
                  <a:pt x="25334" y="74673"/>
                </a:cubicBezTo>
                <a:lnTo>
                  <a:pt x="22626" y="77384"/>
                </a:lnTo>
                <a:cubicBezTo>
                  <a:pt x="22046" y="77966"/>
                  <a:pt x="21756" y="78450"/>
                  <a:pt x="21756" y="79322"/>
                </a:cubicBezTo>
                <a:cubicBezTo>
                  <a:pt x="21756" y="80968"/>
                  <a:pt x="22917" y="82033"/>
                  <a:pt x="24560" y="82033"/>
                </a:cubicBezTo>
                <a:cubicBezTo>
                  <a:pt x="25334" y="82033"/>
                  <a:pt x="25914" y="81743"/>
                  <a:pt x="26398" y="81259"/>
                </a:cubicBezTo>
                <a:close/>
                <a:moveTo>
                  <a:pt x="43609" y="79322"/>
                </a:moveTo>
                <a:cubicBezTo>
                  <a:pt x="43609" y="77675"/>
                  <a:pt x="42546" y="76610"/>
                  <a:pt x="40902" y="76610"/>
                </a:cubicBezTo>
                <a:cubicBezTo>
                  <a:pt x="40032" y="76610"/>
                  <a:pt x="39548" y="76803"/>
                  <a:pt x="38968" y="77384"/>
                </a:cubicBezTo>
                <a:lnTo>
                  <a:pt x="11700" y="104697"/>
                </a:lnTo>
                <a:cubicBezTo>
                  <a:pt x="11120" y="105278"/>
                  <a:pt x="10829" y="105859"/>
                  <a:pt x="10829" y="106634"/>
                </a:cubicBezTo>
                <a:cubicBezTo>
                  <a:pt x="10829" y="108280"/>
                  <a:pt x="11990" y="109346"/>
                  <a:pt x="13634" y="109346"/>
                </a:cubicBezTo>
                <a:cubicBezTo>
                  <a:pt x="14407" y="109346"/>
                  <a:pt x="14987" y="109152"/>
                  <a:pt x="15471" y="108571"/>
                </a:cubicBezTo>
                <a:lnTo>
                  <a:pt x="42836" y="81259"/>
                </a:lnTo>
                <a:cubicBezTo>
                  <a:pt x="43319" y="80677"/>
                  <a:pt x="43609" y="80096"/>
                  <a:pt x="43609" y="79322"/>
                </a:cubicBezTo>
                <a:close/>
                <a:moveTo>
                  <a:pt x="43609" y="90266"/>
                </a:moveTo>
                <a:cubicBezTo>
                  <a:pt x="42836" y="90266"/>
                  <a:pt x="42256" y="90556"/>
                  <a:pt x="41676" y="91041"/>
                </a:cubicBezTo>
                <a:lnTo>
                  <a:pt x="33553" y="99273"/>
                </a:lnTo>
                <a:cubicBezTo>
                  <a:pt x="32973" y="99854"/>
                  <a:pt x="32683" y="100338"/>
                  <a:pt x="32683" y="101210"/>
                </a:cubicBezTo>
                <a:cubicBezTo>
                  <a:pt x="32683" y="102857"/>
                  <a:pt x="33843" y="103922"/>
                  <a:pt x="35390" y="103922"/>
                </a:cubicBezTo>
                <a:cubicBezTo>
                  <a:pt x="36261" y="103922"/>
                  <a:pt x="36841" y="103631"/>
                  <a:pt x="37324" y="103050"/>
                </a:cubicBezTo>
                <a:lnTo>
                  <a:pt x="45543" y="94915"/>
                </a:lnTo>
                <a:cubicBezTo>
                  <a:pt x="46124" y="94334"/>
                  <a:pt x="46317" y="93753"/>
                  <a:pt x="46317" y="92978"/>
                </a:cubicBezTo>
                <a:cubicBezTo>
                  <a:pt x="46317" y="91331"/>
                  <a:pt x="45253" y="90266"/>
                  <a:pt x="43609" y="90266"/>
                </a:cubicBezTo>
                <a:close/>
                <a:moveTo>
                  <a:pt x="120000" y="2808"/>
                </a:moveTo>
                <a:cubicBezTo>
                  <a:pt x="120000" y="1162"/>
                  <a:pt x="118936" y="0"/>
                  <a:pt x="117292" y="0"/>
                </a:cubicBezTo>
                <a:cubicBezTo>
                  <a:pt x="116712" y="0"/>
                  <a:pt x="116518" y="0"/>
                  <a:pt x="116228" y="290"/>
                </a:cubicBezTo>
                <a:lnTo>
                  <a:pt x="116228" y="290"/>
                </a:lnTo>
                <a:lnTo>
                  <a:pt x="1547" y="49491"/>
                </a:lnTo>
                <a:lnTo>
                  <a:pt x="1547" y="49491"/>
                </a:lnTo>
                <a:lnTo>
                  <a:pt x="1547" y="49491"/>
                </a:lnTo>
                <a:lnTo>
                  <a:pt x="1547" y="49491"/>
                </a:lnTo>
                <a:cubicBezTo>
                  <a:pt x="773" y="50072"/>
                  <a:pt x="0" y="50847"/>
                  <a:pt x="0" y="52009"/>
                </a:cubicBezTo>
                <a:cubicBezTo>
                  <a:pt x="0" y="53365"/>
                  <a:pt x="773" y="54140"/>
                  <a:pt x="1837" y="54430"/>
                </a:cubicBezTo>
                <a:lnTo>
                  <a:pt x="1837" y="54430"/>
                </a:lnTo>
                <a:lnTo>
                  <a:pt x="46897" y="73026"/>
                </a:lnTo>
                <a:lnTo>
                  <a:pt x="65463" y="118159"/>
                </a:lnTo>
                <a:lnTo>
                  <a:pt x="65463" y="118159"/>
                </a:lnTo>
                <a:cubicBezTo>
                  <a:pt x="65753" y="119225"/>
                  <a:pt x="66817" y="120000"/>
                  <a:pt x="67880" y="120000"/>
                </a:cubicBezTo>
                <a:cubicBezTo>
                  <a:pt x="69041" y="120000"/>
                  <a:pt x="69814" y="119515"/>
                  <a:pt x="70394" y="118353"/>
                </a:cubicBezTo>
                <a:lnTo>
                  <a:pt x="70394" y="118353"/>
                </a:lnTo>
                <a:lnTo>
                  <a:pt x="70394" y="118353"/>
                </a:lnTo>
                <a:lnTo>
                  <a:pt x="70394" y="118353"/>
                </a:lnTo>
                <a:lnTo>
                  <a:pt x="119516" y="3583"/>
                </a:lnTo>
                <a:lnTo>
                  <a:pt x="119516" y="3583"/>
                </a:lnTo>
                <a:cubicBezTo>
                  <a:pt x="120000" y="3583"/>
                  <a:pt x="120000" y="3292"/>
                  <a:pt x="120000" y="2808"/>
                </a:cubicBezTo>
                <a:close/>
                <a:moveTo>
                  <a:pt x="9766" y="52009"/>
                </a:moveTo>
                <a:lnTo>
                  <a:pt x="105302" y="10944"/>
                </a:lnTo>
                <a:lnTo>
                  <a:pt x="48251" y="68087"/>
                </a:lnTo>
                <a:lnTo>
                  <a:pt x="9766" y="52009"/>
                </a:lnTo>
                <a:close/>
                <a:moveTo>
                  <a:pt x="68170" y="110508"/>
                </a:moveTo>
                <a:lnTo>
                  <a:pt x="52312" y="71670"/>
                </a:lnTo>
                <a:lnTo>
                  <a:pt x="109363" y="14527"/>
                </a:lnTo>
                <a:lnTo>
                  <a:pt x="68170" y="11050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26"/>
          <p:cNvSpPr/>
          <p:nvPr/>
        </p:nvSpPr>
        <p:spPr>
          <a:xfrm>
            <a:off x="2643415" y="5895267"/>
            <a:ext cx="363000" cy="333300"/>
          </a:xfrm>
          <a:custGeom>
            <a:avLst/>
            <a:gdLst/>
            <a:ahLst/>
            <a:cxnLst/>
            <a:rect l="l" t="t" r="r" b="b"/>
            <a:pathLst>
              <a:path w="120000" h="120000" extrusionOk="0">
                <a:moveTo>
                  <a:pt x="117294" y="101930"/>
                </a:moveTo>
                <a:lnTo>
                  <a:pt x="65217" y="101930"/>
                </a:lnTo>
                <a:cubicBezTo>
                  <a:pt x="63864" y="95128"/>
                  <a:pt x="58357" y="90026"/>
                  <a:pt x="51787" y="90026"/>
                </a:cubicBezTo>
                <a:cubicBezTo>
                  <a:pt x="45314" y="90026"/>
                  <a:pt x="39806" y="95128"/>
                  <a:pt x="38454" y="101930"/>
                </a:cubicBezTo>
                <a:lnTo>
                  <a:pt x="2705" y="101930"/>
                </a:lnTo>
                <a:cubicBezTo>
                  <a:pt x="1159" y="101930"/>
                  <a:pt x="0" y="103206"/>
                  <a:pt x="0" y="105013"/>
                </a:cubicBezTo>
                <a:cubicBezTo>
                  <a:pt x="0" y="106820"/>
                  <a:pt x="1159" y="107989"/>
                  <a:pt x="2705" y="107989"/>
                </a:cubicBezTo>
                <a:lnTo>
                  <a:pt x="38454" y="107989"/>
                </a:lnTo>
                <a:cubicBezTo>
                  <a:pt x="39806" y="114898"/>
                  <a:pt x="45314" y="120000"/>
                  <a:pt x="51787" y="120000"/>
                </a:cubicBezTo>
                <a:cubicBezTo>
                  <a:pt x="58357" y="120000"/>
                  <a:pt x="63864" y="114898"/>
                  <a:pt x="65217" y="107989"/>
                </a:cubicBezTo>
                <a:lnTo>
                  <a:pt x="117294" y="107989"/>
                </a:lnTo>
                <a:cubicBezTo>
                  <a:pt x="118937" y="107989"/>
                  <a:pt x="120000" y="106820"/>
                  <a:pt x="120000" y="105013"/>
                </a:cubicBezTo>
                <a:cubicBezTo>
                  <a:pt x="120000" y="103206"/>
                  <a:pt x="118937" y="101930"/>
                  <a:pt x="117294" y="101930"/>
                </a:cubicBezTo>
                <a:close/>
                <a:moveTo>
                  <a:pt x="51787" y="113941"/>
                </a:moveTo>
                <a:cubicBezTo>
                  <a:pt x="47149" y="113941"/>
                  <a:pt x="43671" y="110115"/>
                  <a:pt x="43671" y="105013"/>
                </a:cubicBezTo>
                <a:cubicBezTo>
                  <a:pt x="43671" y="99911"/>
                  <a:pt x="47149" y="95978"/>
                  <a:pt x="51787" y="95978"/>
                </a:cubicBezTo>
                <a:cubicBezTo>
                  <a:pt x="56425" y="95978"/>
                  <a:pt x="60000" y="99911"/>
                  <a:pt x="60000" y="105013"/>
                </a:cubicBezTo>
                <a:cubicBezTo>
                  <a:pt x="60000" y="110115"/>
                  <a:pt x="56425" y="113941"/>
                  <a:pt x="51787" y="113941"/>
                </a:cubicBezTo>
                <a:close/>
                <a:moveTo>
                  <a:pt x="2705" y="17962"/>
                </a:moveTo>
                <a:lnTo>
                  <a:pt x="16618" y="17962"/>
                </a:lnTo>
                <a:cubicBezTo>
                  <a:pt x="17971" y="24871"/>
                  <a:pt x="23478" y="29973"/>
                  <a:pt x="30048" y="29973"/>
                </a:cubicBezTo>
                <a:cubicBezTo>
                  <a:pt x="36521" y="29973"/>
                  <a:pt x="42028" y="24871"/>
                  <a:pt x="43381" y="17962"/>
                </a:cubicBezTo>
                <a:lnTo>
                  <a:pt x="117294" y="17962"/>
                </a:lnTo>
                <a:cubicBezTo>
                  <a:pt x="118937" y="17962"/>
                  <a:pt x="120000" y="16793"/>
                  <a:pt x="120000" y="14986"/>
                </a:cubicBezTo>
                <a:cubicBezTo>
                  <a:pt x="120000" y="13179"/>
                  <a:pt x="118937" y="12010"/>
                  <a:pt x="117294" y="12010"/>
                </a:cubicBezTo>
                <a:lnTo>
                  <a:pt x="43381" y="12010"/>
                </a:lnTo>
                <a:cubicBezTo>
                  <a:pt x="42028" y="5101"/>
                  <a:pt x="36521" y="0"/>
                  <a:pt x="30048" y="0"/>
                </a:cubicBezTo>
                <a:cubicBezTo>
                  <a:pt x="23478" y="0"/>
                  <a:pt x="17971" y="5101"/>
                  <a:pt x="16618" y="12010"/>
                </a:cubicBezTo>
                <a:lnTo>
                  <a:pt x="2705" y="12010"/>
                </a:lnTo>
                <a:cubicBezTo>
                  <a:pt x="1159" y="12010"/>
                  <a:pt x="0" y="13179"/>
                  <a:pt x="0" y="14986"/>
                </a:cubicBezTo>
                <a:cubicBezTo>
                  <a:pt x="0" y="16793"/>
                  <a:pt x="1159" y="17962"/>
                  <a:pt x="2705" y="17962"/>
                </a:cubicBezTo>
                <a:close/>
                <a:moveTo>
                  <a:pt x="30048" y="5952"/>
                </a:moveTo>
                <a:cubicBezTo>
                  <a:pt x="34685" y="5952"/>
                  <a:pt x="38164" y="9884"/>
                  <a:pt x="38164" y="14986"/>
                </a:cubicBezTo>
                <a:cubicBezTo>
                  <a:pt x="38164" y="20088"/>
                  <a:pt x="34685" y="24021"/>
                  <a:pt x="30048" y="24021"/>
                </a:cubicBezTo>
                <a:cubicBezTo>
                  <a:pt x="25410" y="24021"/>
                  <a:pt x="21835" y="20088"/>
                  <a:pt x="21835" y="14986"/>
                </a:cubicBezTo>
                <a:cubicBezTo>
                  <a:pt x="21835" y="9884"/>
                  <a:pt x="25410" y="5952"/>
                  <a:pt x="30048" y="5952"/>
                </a:cubicBezTo>
                <a:close/>
                <a:moveTo>
                  <a:pt x="117294" y="56970"/>
                </a:moveTo>
                <a:lnTo>
                  <a:pt x="108792" y="56970"/>
                </a:lnTo>
                <a:cubicBezTo>
                  <a:pt x="107439" y="50062"/>
                  <a:pt x="102028" y="44960"/>
                  <a:pt x="95458" y="44960"/>
                </a:cubicBezTo>
                <a:cubicBezTo>
                  <a:pt x="88888" y="44960"/>
                  <a:pt x="83478" y="50062"/>
                  <a:pt x="82125" y="56970"/>
                </a:cubicBezTo>
                <a:lnTo>
                  <a:pt x="2705" y="56970"/>
                </a:lnTo>
                <a:cubicBezTo>
                  <a:pt x="1159" y="56970"/>
                  <a:pt x="0" y="58139"/>
                  <a:pt x="0" y="59946"/>
                </a:cubicBezTo>
                <a:cubicBezTo>
                  <a:pt x="0" y="61753"/>
                  <a:pt x="1159" y="63029"/>
                  <a:pt x="2705" y="63029"/>
                </a:cubicBezTo>
                <a:lnTo>
                  <a:pt x="82125" y="63029"/>
                </a:lnTo>
                <a:cubicBezTo>
                  <a:pt x="83478" y="69831"/>
                  <a:pt x="88888" y="74933"/>
                  <a:pt x="95458" y="74933"/>
                </a:cubicBezTo>
                <a:cubicBezTo>
                  <a:pt x="102028" y="74933"/>
                  <a:pt x="107439" y="69831"/>
                  <a:pt x="108792" y="63029"/>
                </a:cubicBezTo>
                <a:lnTo>
                  <a:pt x="117294" y="63029"/>
                </a:lnTo>
                <a:cubicBezTo>
                  <a:pt x="118937" y="63029"/>
                  <a:pt x="120000" y="61753"/>
                  <a:pt x="120000" y="59946"/>
                </a:cubicBezTo>
                <a:cubicBezTo>
                  <a:pt x="120000" y="58139"/>
                  <a:pt x="118937" y="56970"/>
                  <a:pt x="117294" y="56970"/>
                </a:cubicBezTo>
                <a:close/>
                <a:moveTo>
                  <a:pt x="95458" y="68981"/>
                </a:moveTo>
                <a:cubicBezTo>
                  <a:pt x="90821" y="68981"/>
                  <a:pt x="87246" y="65048"/>
                  <a:pt x="87246" y="59946"/>
                </a:cubicBezTo>
                <a:cubicBezTo>
                  <a:pt x="87246" y="54844"/>
                  <a:pt x="90821" y="51018"/>
                  <a:pt x="95458" y="51018"/>
                </a:cubicBezTo>
                <a:cubicBezTo>
                  <a:pt x="100096" y="51018"/>
                  <a:pt x="103671" y="54844"/>
                  <a:pt x="103671" y="59946"/>
                </a:cubicBezTo>
                <a:cubicBezTo>
                  <a:pt x="103671" y="65048"/>
                  <a:pt x="100096" y="68981"/>
                  <a:pt x="95458" y="6898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26"/>
          <p:cNvSpPr/>
          <p:nvPr/>
        </p:nvSpPr>
        <p:spPr>
          <a:xfrm>
            <a:off x="3339561" y="5895267"/>
            <a:ext cx="363000" cy="333300"/>
          </a:xfrm>
          <a:custGeom>
            <a:avLst/>
            <a:gdLst/>
            <a:ahLst/>
            <a:cxnLst/>
            <a:rect l="l" t="t" r="r" b="b"/>
            <a:pathLst>
              <a:path w="120000" h="120000" extrusionOk="0">
                <a:moveTo>
                  <a:pt x="106376" y="101930"/>
                </a:moveTo>
                <a:cubicBezTo>
                  <a:pt x="104734" y="101930"/>
                  <a:pt x="103574" y="103206"/>
                  <a:pt x="103574" y="105013"/>
                </a:cubicBezTo>
                <a:cubicBezTo>
                  <a:pt x="103574" y="106820"/>
                  <a:pt x="104734" y="107989"/>
                  <a:pt x="106376" y="107989"/>
                </a:cubicBezTo>
                <a:cubicBezTo>
                  <a:pt x="107922" y="107989"/>
                  <a:pt x="109082" y="106820"/>
                  <a:pt x="109082" y="105013"/>
                </a:cubicBezTo>
                <a:cubicBezTo>
                  <a:pt x="109082" y="103206"/>
                  <a:pt x="107922" y="101930"/>
                  <a:pt x="106376" y="101930"/>
                </a:cubicBezTo>
                <a:close/>
                <a:moveTo>
                  <a:pt x="84541" y="53994"/>
                </a:moveTo>
                <a:cubicBezTo>
                  <a:pt x="89178" y="53994"/>
                  <a:pt x="92657" y="50062"/>
                  <a:pt x="92657" y="44960"/>
                </a:cubicBezTo>
                <a:cubicBezTo>
                  <a:pt x="92657" y="39858"/>
                  <a:pt x="89178" y="36031"/>
                  <a:pt x="84541" y="36031"/>
                </a:cubicBezTo>
                <a:cubicBezTo>
                  <a:pt x="79903" y="36031"/>
                  <a:pt x="76328" y="39858"/>
                  <a:pt x="76328" y="44960"/>
                </a:cubicBezTo>
                <a:cubicBezTo>
                  <a:pt x="76328" y="50062"/>
                  <a:pt x="79903" y="53994"/>
                  <a:pt x="84541" y="53994"/>
                </a:cubicBezTo>
                <a:close/>
                <a:moveTo>
                  <a:pt x="84541" y="95978"/>
                </a:moveTo>
                <a:cubicBezTo>
                  <a:pt x="95169" y="95978"/>
                  <a:pt x="103574" y="86731"/>
                  <a:pt x="103574" y="74933"/>
                </a:cubicBezTo>
                <a:lnTo>
                  <a:pt x="103574" y="44960"/>
                </a:lnTo>
                <a:cubicBezTo>
                  <a:pt x="103574" y="33268"/>
                  <a:pt x="95169" y="24021"/>
                  <a:pt x="84541" y="24021"/>
                </a:cubicBezTo>
                <a:cubicBezTo>
                  <a:pt x="73913" y="24021"/>
                  <a:pt x="65410" y="33268"/>
                  <a:pt x="65410" y="44960"/>
                </a:cubicBezTo>
                <a:lnTo>
                  <a:pt x="65410" y="74933"/>
                </a:lnTo>
                <a:cubicBezTo>
                  <a:pt x="65410" y="86731"/>
                  <a:pt x="73913" y="95978"/>
                  <a:pt x="84541" y="95978"/>
                </a:cubicBezTo>
                <a:close/>
                <a:moveTo>
                  <a:pt x="70917" y="44960"/>
                </a:moveTo>
                <a:cubicBezTo>
                  <a:pt x="70917" y="36563"/>
                  <a:pt x="76908" y="29973"/>
                  <a:pt x="84541" y="29973"/>
                </a:cubicBezTo>
                <a:cubicBezTo>
                  <a:pt x="92173" y="29973"/>
                  <a:pt x="98164" y="36563"/>
                  <a:pt x="98164" y="44960"/>
                </a:cubicBezTo>
                <a:lnTo>
                  <a:pt x="98164" y="74933"/>
                </a:lnTo>
                <a:cubicBezTo>
                  <a:pt x="98164" y="83330"/>
                  <a:pt x="92173" y="90026"/>
                  <a:pt x="84541" y="90026"/>
                </a:cubicBezTo>
                <a:cubicBezTo>
                  <a:pt x="76908" y="90026"/>
                  <a:pt x="70917" y="83330"/>
                  <a:pt x="70917" y="74933"/>
                </a:cubicBezTo>
                <a:lnTo>
                  <a:pt x="70917" y="44960"/>
                </a:lnTo>
                <a:close/>
                <a:moveTo>
                  <a:pt x="106376" y="17962"/>
                </a:moveTo>
                <a:cubicBezTo>
                  <a:pt x="107922" y="17962"/>
                  <a:pt x="109082" y="16793"/>
                  <a:pt x="109082" y="14986"/>
                </a:cubicBezTo>
                <a:cubicBezTo>
                  <a:pt x="109082" y="13179"/>
                  <a:pt x="107922" y="12010"/>
                  <a:pt x="106376" y="12010"/>
                </a:cubicBezTo>
                <a:cubicBezTo>
                  <a:pt x="104734" y="12010"/>
                  <a:pt x="103574" y="13179"/>
                  <a:pt x="103574" y="14986"/>
                </a:cubicBezTo>
                <a:cubicBezTo>
                  <a:pt x="103574" y="16793"/>
                  <a:pt x="104734" y="17962"/>
                  <a:pt x="106376" y="17962"/>
                </a:cubicBezTo>
                <a:close/>
                <a:moveTo>
                  <a:pt x="114492" y="0"/>
                </a:moveTo>
                <a:lnTo>
                  <a:pt x="5410" y="0"/>
                </a:lnTo>
                <a:cubicBezTo>
                  <a:pt x="2415" y="0"/>
                  <a:pt x="0" y="2657"/>
                  <a:pt x="0" y="5952"/>
                </a:cubicBezTo>
                <a:lnTo>
                  <a:pt x="0" y="113941"/>
                </a:lnTo>
                <a:cubicBezTo>
                  <a:pt x="0" y="117236"/>
                  <a:pt x="2415" y="120000"/>
                  <a:pt x="5410" y="120000"/>
                </a:cubicBezTo>
                <a:lnTo>
                  <a:pt x="114492" y="120000"/>
                </a:lnTo>
                <a:cubicBezTo>
                  <a:pt x="117487" y="120000"/>
                  <a:pt x="120000" y="117236"/>
                  <a:pt x="120000" y="113941"/>
                </a:cubicBezTo>
                <a:lnTo>
                  <a:pt x="120000" y="5952"/>
                </a:lnTo>
                <a:cubicBezTo>
                  <a:pt x="120000" y="2657"/>
                  <a:pt x="117487" y="0"/>
                  <a:pt x="114492" y="0"/>
                </a:cubicBezTo>
                <a:close/>
                <a:moveTo>
                  <a:pt x="114492" y="113941"/>
                </a:moveTo>
                <a:lnTo>
                  <a:pt x="5410" y="113941"/>
                </a:lnTo>
                <a:lnTo>
                  <a:pt x="5410" y="5952"/>
                </a:lnTo>
                <a:lnTo>
                  <a:pt x="114492" y="5952"/>
                </a:lnTo>
                <a:lnTo>
                  <a:pt x="114492" y="113941"/>
                </a:lnTo>
                <a:close/>
                <a:moveTo>
                  <a:pt x="13623" y="107989"/>
                </a:moveTo>
                <a:cubicBezTo>
                  <a:pt x="15265" y="107989"/>
                  <a:pt x="16328" y="106820"/>
                  <a:pt x="16328" y="105013"/>
                </a:cubicBezTo>
                <a:cubicBezTo>
                  <a:pt x="16328" y="103206"/>
                  <a:pt x="15265" y="101930"/>
                  <a:pt x="13623" y="101930"/>
                </a:cubicBezTo>
                <a:cubicBezTo>
                  <a:pt x="11980" y="101930"/>
                  <a:pt x="10917" y="103206"/>
                  <a:pt x="10917" y="105013"/>
                </a:cubicBezTo>
                <a:cubicBezTo>
                  <a:pt x="10917" y="106820"/>
                  <a:pt x="11980" y="107989"/>
                  <a:pt x="13623" y="107989"/>
                </a:cubicBezTo>
                <a:close/>
                <a:moveTo>
                  <a:pt x="16328" y="74933"/>
                </a:moveTo>
                <a:cubicBezTo>
                  <a:pt x="16328" y="86731"/>
                  <a:pt x="24830" y="95978"/>
                  <a:pt x="35458" y="95978"/>
                </a:cubicBezTo>
                <a:cubicBezTo>
                  <a:pt x="46086" y="95978"/>
                  <a:pt x="54492" y="86731"/>
                  <a:pt x="54492" y="74933"/>
                </a:cubicBezTo>
                <a:lnTo>
                  <a:pt x="54492" y="44960"/>
                </a:lnTo>
                <a:cubicBezTo>
                  <a:pt x="54492" y="33268"/>
                  <a:pt x="46086" y="24021"/>
                  <a:pt x="35458" y="24021"/>
                </a:cubicBezTo>
                <a:cubicBezTo>
                  <a:pt x="24830" y="24021"/>
                  <a:pt x="16328" y="33268"/>
                  <a:pt x="16328" y="44960"/>
                </a:cubicBezTo>
                <a:lnTo>
                  <a:pt x="16328" y="74933"/>
                </a:lnTo>
                <a:close/>
                <a:moveTo>
                  <a:pt x="21835" y="44960"/>
                </a:moveTo>
                <a:cubicBezTo>
                  <a:pt x="21835" y="36563"/>
                  <a:pt x="27826" y="29973"/>
                  <a:pt x="35458" y="29973"/>
                </a:cubicBezTo>
                <a:cubicBezTo>
                  <a:pt x="43091" y="29973"/>
                  <a:pt x="49082" y="36563"/>
                  <a:pt x="49082" y="44960"/>
                </a:cubicBezTo>
                <a:lnTo>
                  <a:pt x="49082" y="74933"/>
                </a:lnTo>
                <a:cubicBezTo>
                  <a:pt x="49082" y="83330"/>
                  <a:pt x="43091" y="90026"/>
                  <a:pt x="35458" y="90026"/>
                </a:cubicBezTo>
                <a:cubicBezTo>
                  <a:pt x="27826" y="90026"/>
                  <a:pt x="21835" y="83330"/>
                  <a:pt x="21835" y="74933"/>
                </a:cubicBezTo>
                <a:lnTo>
                  <a:pt x="21835" y="44960"/>
                </a:lnTo>
                <a:close/>
                <a:moveTo>
                  <a:pt x="13623" y="17962"/>
                </a:moveTo>
                <a:cubicBezTo>
                  <a:pt x="15265" y="17962"/>
                  <a:pt x="16328" y="16793"/>
                  <a:pt x="16328" y="14986"/>
                </a:cubicBezTo>
                <a:cubicBezTo>
                  <a:pt x="16328" y="13179"/>
                  <a:pt x="15265" y="12010"/>
                  <a:pt x="13623" y="12010"/>
                </a:cubicBezTo>
                <a:cubicBezTo>
                  <a:pt x="11980" y="12010"/>
                  <a:pt x="10917" y="13179"/>
                  <a:pt x="10917" y="14986"/>
                </a:cubicBezTo>
                <a:cubicBezTo>
                  <a:pt x="10917" y="16793"/>
                  <a:pt x="11980" y="17962"/>
                  <a:pt x="13623" y="17962"/>
                </a:cubicBezTo>
                <a:close/>
                <a:moveTo>
                  <a:pt x="35458" y="83968"/>
                </a:moveTo>
                <a:cubicBezTo>
                  <a:pt x="40096" y="83968"/>
                  <a:pt x="43574" y="80035"/>
                  <a:pt x="43574" y="74933"/>
                </a:cubicBezTo>
                <a:cubicBezTo>
                  <a:pt x="43574" y="69831"/>
                  <a:pt x="40096" y="66005"/>
                  <a:pt x="35458" y="66005"/>
                </a:cubicBezTo>
                <a:cubicBezTo>
                  <a:pt x="30821" y="66005"/>
                  <a:pt x="27246" y="69831"/>
                  <a:pt x="27246" y="74933"/>
                </a:cubicBezTo>
                <a:cubicBezTo>
                  <a:pt x="27246" y="80035"/>
                  <a:pt x="30821" y="83968"/>
                  <a:pt x="35458" y="839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26"/>
          <p:cNvSpPr/>
          <p:nvPr/>
        </p:nvSpPr>
        <p:spPr>
          <a:xfrm>
            <a:off x="4035708" y="5885464"/>
            <a:ext cx="363000" cy="363000"/>
          </a:xfrm>
          <a:custGeom>
            <a:avLst/>
            <a:gdLst/>
            <a:ahLst/>
            <a:cxnLst/>
            <a:rect l="l" t="t" r="r" b="b"/>
            <a:pathLst>
              <a:path w="120000" h="120000" extrusionOk="0">
                <a:moveTo>
                  <a:pt x="100950" y="87342"/>
                </a:moveTo>
                <a:lnTo>
                  <a:pt x="65173" y="87342"/>
                </a:lnTo>
                <a:cubicBezTo>
                  <a:pt x="64109" y="82705"/>
                  <a:pt x="59758" y="79130"/>
                  <a:pt x="54536" y="79130"/>
                </a:cubicBezTo>
                <a:cubicBezTo>
                  <a:pt x="49315" y="79130"/>
                  <a:pt x="45253" y="82705"/>
                  <a:pt x="43900" y="87342"/>
                </a:cubicBezTo>
                <a:lnTo>
                  <a:pt x="19049" y="87342"/>
                </a:lnTo>
                <a:cubicBezTo>
                  <a:pt x="17405" y="87342"/>
                  <a:pt x="16341" y="88405"/>
                  <a:pt x="16341" y="90048"/>
                </a:cubicBezTo>
                <a:cubicBezTo>
                  <a:pt x="16341" y="91690"/>
                  <a:pt x="17405" y="92753"/>
                  <a:pt x="19049" y="92753"/>
                </a:cubicBezTo>
                <a:lnTo>
                  <a:pt x="43900" y="92753"/>
                </a:lnTo>
                <a:cubicBezTo>
                  <a:pt x="44963" y="97391"/>
                  <a:pt x="49315" y="100966"/>
                  <a:pt x="54536" y="100966"/>
                </a:cubicBezTo>
                <a:cubicBezTo>
                  <a:pt x="59758" y="100966"/>
                  <a:pt x="63819" y="97391"/>
                  <a:pt x="65173" y="92753"/>
                </a:cubicBezTo>
                <a:lnTo>
                  <a:pt x="100950" y="92753"/>
                </a:lnTo>
                <a:cubicBezTo>
                  <a:pt x="102594" y="92753"/>
                  <a:pt x="103658" y="91690"/>
                  <a:pt x="103658" y="90048"/>
                </a:cubicBezTo>
                <a:cubicBezTo>
                  <a:pt x="103658" y="88405"/>
                  <a:pt x="102594" y="87342"/>
                  <a:pt x="100950" y="87342"/>
                </a:cubicBezTo>
                <a:close/>
                <a:moveTo>
                  <a:pt x="54536" y="95458"/>
                </a:moveTo>
                <a:cubicBezTo>
                  <a:pt x="51539" y="95458"/>
                  <a:pt x="49121" y="93043"/>
                  <a:pt x="49121" y="90048"/>
                </a:cubicBezTo>
                <a:cubicBezTo>
                  <a:pt x="49121" y="87053"/>
                  <a:pt x="51539" y="84541"/>
                  <a:pt x="54536" y="84541"/>
                </a:cubicBezTo>
                <a:cubicBezTo>
                  <a:pt x="57534" y="84541"/>
                  <a:pt x="59951" y="87053"/>
                  <a:pt x="59951" y="90048"/>
                </a:cubicBezTo>
                <a:cubicBezTo>
                  <a:pt x="59951" y="93043"/>
                  <a:pt x="57534" y="95458"/>
                  <a:pt x="54536" y="95458"/>
                </a:cubicBezTo>
                <a:close/>
                <a:moveTo>
                  <a:pt x="100950" y="57294"/>
                </a:moveTo>
                <a:lnTo>
                  <a:pt x="92441" y="57294"/>
                </a:lnTo>
                <a:cubicBezTo>
                  <a:pt x="91377" y="52657"/>
                  <a:pt x="87026" y="49082"/>
                  <a:pt x="81804" y="49082"/>
                </a:cubicBezTo>
                <a:cubicBezTo>
                  <a:pt x="76680" y="49082"/>
                  <a:pt x="72522" y="52657"/>
                  <a:pt x="71168" y="57294"/>
                </a:cubicBezTo>
                <a:lnTo>
                  <a:pt x="19049" y="57294"/>
                </a:lnTo>
                <a:cubicBezTo>
                  <a:pt x="17405" y="57294"/>
                  <a:pt x="16341" y="58357"/>
                  <a:pt x="16341" y="60000"/>
                </a:cubicBezTo>
                <a:cubicBezTo>
                  <a:pt x="16341" y="61642"/>
                  <a:pt x="17405" y="62801"/>
                  <a:pt x="19049" y="62801"/>
                </a:cubicBezTo>
                <a:lnTo>
                  <a:pt x="71168" y="62801"/>
                </a:lnTo>
                <a:cubicBezTo>
                  <a:pt x="72232" y="67439"/>
                  <a:pt x="76680" y="70917"/>
                  <a:pt x="81804" y="70917"/>
                </a:cubicBezTo>
                <a:cubicBezTo>
                  <a:pt x="87026" y="70917"/>
                  <a:pt x="91087" y="67439"/>
                  <a:pt x="92441" y="62801"/>
                </a:cubicBezTo>
                <a:lnTo>
                  <a:pt x="100950" y="62801"/>
                </a:lnTo>
                <a:cubicBezTo>
                  <a:pt x="102594" y="62801"/>
                  <a:pt x="103658" y="61642"/>
                  <a:pt x="103658" y="60000"/>
                </a:cubicBezTo>
                <a:cubicBezTo>
                  <a:pt x="103658" y="58357"/>
                  <a:pt x="102594" y="57294"/>
                  <a:pt x="100950" y="57294"/>
                </a:cubicBezTo>
                <a:close/>
                <a:moveTo>
                  <a:pt x="81804" y="65507"/>
                </a:moveTo>
                <a:cubicBezTo>
                  <a:pt x="78807" y="65507"/>
                  <a:pt x="76390" y="62995"/>
                  <a:pt x="76390" y="60000"/>
                </a:cubicBezTo>
                <a:cubicBezTo>
                  <a:pt x="76390" y="57004"/>
                  <a:pt x="78807" y="54589"/>
                  <a:pt x="81804" y="54589"/>
                </a:cubicBezTo>
                <a:cubicBezTo>
                  <a:pt x="84802" y="54589"/>
                  <a:pt x="87316" y="57004"/>
                  <a:pt x="87316" y="60000"/>
                </a:cubicBezTo>
                <a:cubicBezTo>
                  <a:pt x="87316" y="62995"/>
                  <a:pt x="84802" y="65507"/>
                  <a:pt x="81804" y="65507"/>
                </a:cubicBezTo>
                <a:close/>
                <a:moveTo>
                  <a:pt x="100950" y="27342"/>
                </a:moveTo>
                <a:lnTo>
                  <a:pt x="54246" y="27342"/>
                </a:lnTo>
                <a:cubicBezTo>
                  <a:pt x="53182" y="22705"/>
                  <a:pt x="48831" y="19130"/>
                  <a:pt x="43609" y="19130"/>
                </a:cubicBezTo>
                <a:cubicBezTo>
                  <a:pt x="38388" y="19130"/>
                  <a:pt x="34327" y="22705"/>
                  <a:pt x="32973" y="27342"/>
                </a:cubicBezTo>
                <a:lnTo>
                  <a:pt x="19049" y="27342"/>
                </a:lnTo>
                <a:cubicBezTo>
                  <a:pt x="17405" y="27342"/>
                  <a:pt x="16341" y="28405"/>
                  <a:pt x="16341" y="30048"/>
                </a:cubicBezTo>
                <a:cubicBezTo>
                  <a:pt x="16341" y="31690"/>
                  <a:pt x="17405" y="32753"/>
                  <a:pt x="19049" y="32753"/>
                </a:cubicBezTo>
                <a:lnTo>
                  <a:pt x="32973" y="32753"/>
                </a:lnTo>
                <a:cubicBezTo>
                  <a:pt x="34037" y="37391"/>
                  <a:pt x="38388" y="40966"/>
                  <a:pt x="43609" y="40966"/>
                </a:cubicBezTo>
                <a:cubicBezTo>
                  <a:pt x="48831" y="40966"/>
                  <a:pt x="52892" y="37391"/>
                  <a:pt x="54246" y="32753"/>
                </a:cubicBezTo>
                <a:lnTo>
                  <a:pt x="100950" y="32753"/>
                </a:lnTo>
                <a:cubicBezTo>
                  <a:pt x="102594" y="32753"/>
                  <a:pt x="103658" y="31690"/>
                  <a:pt x="103658" y="30048"/>
                </a:cubicBezTo>
                <a:cubicBezTo>
                  <a:pt x="103658" y="28405"/>
                  <a:pt x="102594" y="27342"/>
                  <a:pt x="100950" y="27342"/>
                </a:cubicBezTo>
                <a:close/>
                <a:moveTo>
                  <a:pt x="43609" y="35458"/>
                </a:moveTo>
                <a:cubicBezTo>
                  <a:pt x="40612" y="35458"/>
                  <a:pt x="38195" y="33043"/>
                  <a:pt x="38195" y="30048"/>
                </a:cubicBezTo>
                <a:cubicBezTo>
                  <a:pt x="38195" y="27053"/>
                  <a:pt x="40612" y="24541"/>
                  <a:pt x="43609" y="24541"/>
                </a:cubicBezTo>
                <a:cubicBezTo>
                  <a:pt x="46607" y="24541"/>
                  <a:pt x="49121" y="27053"/>
                  <a:pt x="49121" y="30048"/>
                </a:cubicBezTo>
                <a:cubicBezTo>
                  <a:pt x="49121" y="33043"/>
                  <a:pt x="46607" y="35458"/>
                  <a:pt x="43609" y="35458"/>
                </a:cubicBezTo>
                <a:close/>
                <a:moveTo>
                  <a:pt x="109073" y="0"/>
                </a:moveTo>
                <a:lnTo>
                  <a:pt x="10829" y="0"/>
                </a:lnTo>
                <a:cubicBezTo>
                  <a:pt x="4834" y="0"/>
                  <a:pt x="0" y="4927"/>
                  <a:pt x="0" y="10917"/>
                </a:cubicBezTo>
                <a:lnTo>
                  <a:pt x="0" y="109082"/>
                </a:lnTo>
                <a:cubicBezTo>
                  <a:pt x="0" y="115072"/>
                  <a:pt x="4834" y="120000"/>
                  <a:pt x="10829" y="120000"/>
                </a:cubicBezTo>
                <a:lnTo>
                  <a:pt x="109073" y="120000"/>
                </a:lnTo>
                <a:cubicBezTo>
                  <a:pt x="115165" y="120000"/>
                  <a:pt x="120000" y="115072"/>
                  <a:pt x="120000" y="109082"/>
                </a:cubicBezTo>
                <a:lnTo>
                  <a:pt x="120000" y="10917"/>
                </a:lnTo>
                <a:cubicBezTo>
                  <a:pt x="120000" y="4927"/>
                  <a:pt x="115165" y="0"/>
                  <a:pt x="109073" y="0"/>
                </a:cubicBezTo>
                <a:close/>
                <a:moveTo>
                  <a:pt x="114585" y="109082"/>
                </a:moveTo>
                <a:cubicBezTo>
                  <a:pt x="114585" y="112077"/>
                  <a:pt x="112070" y="114589"/>
                  <a:pt x="109073" y="114589"/>
                </a:cubicBezTo>
                <a:lnTo>
                  <a:pt x="10829" y="114589"/>
                </a:lnTo>
                <a:cubicBezTo>
                  <a:pt x="7832" y="114589"/>
                  <a:pt x="5414" y="112077"/>
                  <a:pt x="5414" y="109082"/>
                </a:cubicBezTo>
                <a:lnTo>
                  <a:pt x="5414" y="10917"/>
                </a:lnTo>
                <a:cubicBezTo>
                  <a:pt x="5414" y="7922"/>
                  <a:pt x="7832" y="5507"/>
                  <a:pt x="10829" y="5507"/>
                </a:cubicBezTo>
                <a:lnTo>
                  <a:pt x="109073" y="5507"/>
                </a:lnTo>
                <a:cubicBezTo>
                  <a:pt x="112070" y="5507"/>
                  <a:pt x="114585" y="7922"/>
                  <a:pt x="114585" y="10917"/>
                </a:cubicBezTo>
                <a:lnTo>
                  <a:pt x="114585" y="10908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26"/>
          <p:cNvSpPr/>
          <p:nvPr/>
        </p:nvSpPr>
        <p:spPr>
          <a:xfrm>
            <a:off x="4731854" y="5885464"/>
            <a:ext cx="363000" cy="363000"/>
          </a:xfrm>
          <a:custGeom>
            <a:avLst/>
            <a:gdLst/>
            <a:ahLst/>
            <a:cxnLst/>
            <a:rect l="l" t="t" r="r" b="b"/>
            <a:pathLst>
              <a:path w="120000" h="120000" extrusionOk="0">
                <a:moveTo>
                  <a:pt x="115951" y="47903"/>
                </a:moveTo>
                <a:lnTo>
                  <a:pt x="110168" y="46554"/>
                </a:lnTo>
                <a:cubicBezTo>
                  <a:pt x="109108" y="42216"/>
                  <a:pt x="107180" y="37879"/>
                  <a:pt x="105060" y="34024"/>
                </a:cubicBezTo>
                <a:lnTo>
                  <a:pt x="108048" y="28915"/>
                </a:lnTo>
                <a:cubicBezTo>
                  <a:pt x="108819" y="26987"/>
                  <a:pt x="109686" y="24771"/>
                  <a:pt x="108048" y="23132"/>
                </a:cubicBezTo>
                <a:lnTo>
                  <a:pt x="96867" y="12048"/>
                </a:lnTo>
                <a:cubicBezTo>
                  <a:pt x="96096" y="11180"/>
                  <a:pt x="95228" y="10891"/>
                  <a:pt x="94457" y="10891"/>
                </a:cubicBezTo>
                <a:cubicBezTo>
                  <a:pt x="93301" y="10891"/>
                  <a:pt x="92240" y="11469"/>
                  <a:pt x="91180" y="12048"/>
                </a:cubicBezTo>
                <a:lnTo>
                  <a:pt x="85975" y="15036"/>
                </a:lnTo>
                <a:cubicBezTo>
                  <a:pt x="82216" y="12819"/>
                  <a:pt x="77879" y="10891"/>
                  <a:pt x="73445" y="9831"/>
                </a:cubicBezTo>
                <a:lnTo>
                  <a:pt x="72096" y="4144"/>
                </a:lnTo>
                <a:cubicBezTo>
                  <a:pt x="71614" y="2216"/>
                  <a:pt x="70265" y="0"/>
                  <a:pt x="68048" y="0"/>
                </a:cubicBezTo>
                <a:lnTo>
                  <a:pt x="51951" y="0"/>
                </a:lnTo>
                <a:cubicBezTo>
                  <a:pt x="49831" y="0"/>
                  <a:pt x="48481" y="1927"/>
                  <a:pt x="47903" y="4144"/>
                </a:cubicBezTo>
                <a:lnTo>
                  <a:pt x="46554" y="9831"/>
                </a:lnTo>
                <a:cubicBezTo>
                  <a:pt x="42216" y="10891"/>
                  <a:pt x="37879" y="12819"/>
                  <a:pt x="34024" y="15036"/>
                </a:cubicBezTo>
                <a:lnTo>
                  <a:pt x="28915" y="12048"/>
                </a:lnTo>
                <a:cubicBezTo>
                  <a:pt x="28048" y="11469"/>
                  <a:pt x="26698" y="10891"/>
                  <a:pt x="25638" y="10891"/>
                </a:cubicBezTo>
                <a:cubicBezTo>
                  <a:pt x="24771" y="10891"/>
                  <a:pt x="24000" y="11180"/>
                  <a:pt x="23132" y="12048"/>
                </a:cubicBezTo>
                <a:lnTo>
                  <a:pt x="12048" y="23132"/>
                </a:lnTo>
                <a:cubicBezTo>
                  <a:pt x="10409" y="24771"/>
                  <a:pt x="11180" y="26987"/>
                  <a:pt x="12048" y="28915"/>
                </a:cubicBezTo>
                <a:lnTo>
                  <a:pt x="15036" y="34024"/>
                </a:lnTo>
                <a:cubicBezTo>
                  <a:pt x="12819" y="37879"/>
                  <a:pt x="10891" y="42216"/>
                  <a:pt x="9831" y="46554"/>
                </a:cubicBezTo>
                <a:lnTo>
                  <a:pt x="4144" y="47903"/>
                </a:lnTo>
                <a:cubicBezTo>
                  <a:pt x="2216" y="48481"/>
                  <a:pt x="0" y="49831"/>
                  <a:pt x="0" y="51951"/>
                </a:cubicBezTo>
                <a:lnTo>
                  <a:pt x="0" y="68048"/>
                </a:lnTo>
                <a:cubicBezTo>
                  <a:pt x="0" y="70265"/>
                  <a:pt x="1927" y="71325"/>
                  <a:pt x="4144" y="72096"/>
                </a:cubicBezTo>
                <a:lnTo>
                  <a:pt x="9831" y="73445"/>
                </a:lnTo>
                <a:cubicBezTo>
                  <a:pt x="10891" y="77879"/>
                  <a:pt x="12819" y="82216"/>
                  <a:pt x="15036" y="85975"/>
                </a:cubicBezTo>
                <a:lnTo>
                  <a:pt x="12048" y="91180"/>
                </a:lnTo>
                <a:cubicBezTo>
                  <a:pt x="10891" y="92819"/>
                  <a:pt x="10409" y="95228"/>
                  <a:pt x="12048" y="96867"/>
                </a:cubicBezTo>
                <a:lnTo>
                  <a:pt x="23132" y="108048"/>
                </a:lnTo>
                <a:cubicBezTo>
                  <a:pt x="24000" y="108819"/>
                  <a:pt x="24771" y="108819"/>
                  <a:pt x="25638" y="108819"/>
                </a:cubicBezTo>
                <a:cubicBezTo>
                  <a:pt x="26698" y="108819"/>
                  <a:pt x="27759" y="108337"/>
                  <a:pt x="28915" y="108048"/>
                </a:cubicBezTo>
                <a:lnTo>
                  <a:pt x="34024" y="105060"/>
                </a:lnTo>
                <a:cubicBezTo>
                  <a:pt x="37879" y="107180"/>
                  <a:pt x="42216" y="109108"/>
                  <a:pt x="46554" y="110168"/>
                </a:cubicBezTo>
                <a:lnTo>
                  <a:pt x="47903" y="115951"/>
                </a:lnTo>
                <a:cubicBezTo>
                  <a:pt x="48481" y="117783"/>
                  <a:pt x="49831" y="120000"/>
                  <a:pt x="51951" y="120000"/>
                </a:cubicBezTo>
                <a:lnTo>
                  <a:pt x="68048" y="120000"/>
                </a:lnTo>
                <a:cubicBezTo>
                  <a:pt x="70265" y="120000"/>
                  <a:pt x="71325" y="118072"/>
                  <a:pt x="72096" y="115951"/>
                </a:cubicBezTo>
                <a:lnTo>
                  <a:pt x="73445" y="110168"/>
                </a:lnTo>
                <a:cubicBezTo>
                  <a:pt x="77879" y="109108"/>
                  <a:pt x="82216" y="107180"/>
                  <a:pt x="85975" y="105060"/>
                </a:cubicBezTo>
                <a:lnTo>
                  <a:pt x="91180" y="108048"/>
                </a:lnTo>
                <a:cubicBezTo>
                  <a:pt x="92240" y="108626"/>
                  <a:pt x="93301" y="108819"/>
                  <a:pt x="94457" y="108819"/>
                </a:cubicBezTo>
                <a:cubicBezTo>
                  <a:pt x="95228" y="108819"/>
                  <a:pt x="96096" y="108626"/>
                  <a:pt x="96867" y="108048"/>
                </a:cubicBezTo>
                <a:lnTo>
                  <a:pt x="108048" y="96867"/>
                </a:lnTo>
                <a:cubicBezTo>
                  <a:pt x="109686" y="95228"/>
                  <a:pt x="109108" y="93108"/>
                  <a:pt x="108048" y="91180"/>
                </a:cubicBezTo>
                <a:lnTo>
                  <a:pt x="105060" y="85975"/>
                </a:lnTo>
                <a:cubicBezTo>
                  <a:pt x="107180" y="82216"/>
                  <a:pt x="109108" y="77879"/>
                  <a:pt x="110168" y="73445"/>
                </a:cubicBezTo>
                <a:lnTo>
                  <a:pt x="115951" y="72096"/>
                </a:lnTo>
                <a:cubicBezTo>
                  <a:pt x="117783" y="71614"/>
                  <a:pt x="120000" y="70265"/>
                  <a:pt x="120000" y="68048"/>
                </a:cubicBezTo>
                <a:lnTo>
                  <a:pt x="120000" y="51951"/>
                </a:lnTo>
                <a:cubicBezTo>
                  <a:pt x="120000" y="49831"/>
                  <a:pt x="118072" y="48481"/>
                  <a:pt x="115951" y="47903"/>
                </a:cubicBezTo>
                <a:close/>
                <a:moveTo>
                  <a:pt x="114602" y="66698"/>
                </a:moveTo>
                <a:lnTo>
                  <a:pt x="114602" y="66698"/>
                </a:lnTo>
                <a:lnTo>
                  <a:pt x="108819" y="68048"/>
                </a:lnTo>
                <a:cubicBezTo>
                  <a:pt x="106987" y="68626"/>
                  <a:pt x="105349" y="69975"/>
                  <a:pt x="105060" y="71903"/>
                </a:cubicBezTo>
                <a:cubicBezTo>
                  <a:pt x="103903" y="75662"/>
                  <a:pt x="102361" y="79518"/>
                  <a:pt x="100433" y="82987"/>
                </a:cubicBezTo>
                <a:cubicBezTo>
                  <a:pt x="99373" y="84626"/>
                  <a:pt x="99373" y="86843"/>
                  <a:pt x="100433" y="88481"/>
                </a:cubicBezTo>
                <a:lnTo>
                  <a:pt x="103421" y="93301"/>
                </a:lnTo>
                <a:lnTo>
                  <a:pt x="93879" y="102843"/>
                </a:lnTo>
                <a:lnTo>
                  <a:pt x="93879" y="102843"/>
                </a:lnTo>
                <a:lnTo>
                  <a:pt x="88963" y="99855"/>
                </a:lnTo>
                <a:cubicBezTo>
                  <a:pt x="88192" y="99373"/>
                  <a:pt x="87132" y="99084"/>
                  <a:pt x="86265" y="99084"/>
                </a:cubicBezTo>
                <a:cubicBezTo>
                  <a:pt x="85493" y="99084"/>
                  <a:pt x="84337" y="99373"/>
                  <a:pt x="83566" y="99855"/>
                </a:cubicBezTo>
                <a:cubicBezTo>
                  <a:pt x="80000" y="101783"/>
                  <a:pt x="76240" y="103421"/>
                  <a:pt x="72385" y="104481"/>
                </a:cubicBezTo>
                <a:cubicBezTo>
                  <a:pt x="70457" y="105060"/>
                  <a:pt x="69108" y="106409"/>
                  <a:pt x="68626" y="108337"/>
                </a:cubicBezTo>
                <a:lnTo>
                  <a:pt x="67180" y="114024"/>
                </a:lnTo>
                <a:lnTo>
                  <a:pt x="67180" y="114024"/>
                </a:lnTo>
                <a:lnTo>
                  <a:pt x="53879" y="114024"/>
                </a:lnTo>
                <a:lnTo>
                  <a:pt x="52530" y="108337"/>
                </a:lnTo>
                <a:cubicBezTo>
                  <a:pt x="51951" y="106409"/>
                  <a:pt x="50602" y="104771"/>
                  <a:pt x="48771" y="104481"/>
                </a:cubicBezTo>
                <a:cubicBezTo>
                  <a:pt x="44915" y="103421"/>
                  <a:pt x="41156" y="101783"/>
                  <a:pt x="37590" y="99855"/>
                </a:cubicBezTo>
                <a:cubicBezTo>
                  <a:pt x="36722" y="99373"/>
                  <a:pt x="35662" y="99084"/>
                  <a:pt x="34891" y="99084"/>
                </a:cubicBezTo>
                <a:cubicBezTo>
                  <a:pt x="33734" y="99084"/>
                  <a:pt x="32963" y="99373"/>
                  <a:pt x="32096" y="99855"/>
                </a:cubicBezTo>
                <a:lnTo>
                  <a:pt x="27277" y="102843"/>
                </a:lnTo>
                <a:lnTo>
                  <a:pt x="27277" y="102843"/>
                </a:lnTo>
                <a:lnTo>
                  <a:pt x="17734" y="93301"/>
                </a:lnTo>
                <a:lnTo>
                  <a:pt x="20722" y="88481"/>
                </a:lnTo>
                <a:cubicBezTo>
                  <a:pt x="21783" y="86843"/>
                  <a:pt x="21783" y="84626"/>
                  <a:pt x="20722" y="82987"/>
                </a:cubicBezTo>
                <a:cubicBezTo>
                  <a:pt x="18506" y="79518"/>
                  <a:pt x="17156" y="75662"/>
                  <a:pt x="16096" y="71903"/>
                </a:cubicBezTo>
                <a:cubicBezTo>
                  <a:pt x="15518" y="69975"/>
                  <a:pt x="14168" y="68626"/>
                  <a:pt x="12240" y="68048"/>
                </a:cubicBezTo>
                <a:lnTo>
                  <a:pt x="6843" y="66698"/>
                </a:lnTo>
                <a:lnTo>
                  <a:pt x="6843" y="66698"/>
                </a:lnTo>
                <a:lnTo>
                  <a:pt x="6843" y="53397"/>
                </a:lnTo>
                <a:lnTo>
                  <a:pt x="12530" y="51951"/>
                </a:lnTo>
                <a:cubicBezTo>
                  <a:pt x="14457" y="51469"/>
                  <a:pt x="16096" y="50120"/>
                  <a:pt x="16385" y="48192"/>
                </a:cubicBezTo>
                <a:cubicBezTo>
                  <a:pt x="17445" y="44337"/>
                  <a:pt x="19084" y="40578"/>
                  <a:pt x="21012" y="37012"/>
                </a:cubicBezTo>
                <a:cubicBezTo>
                  <a:pt x="22072" y="35373"/>
                  <a:pt x="22072" y="33253"/>
                  <a:pt x="21012" y="31614"/>
                </a:cubicBezTo>
                <a:lnTo>
                  <a:pt x="18024" y="26698"/>
                </a:lnTo>
                <a:lnTo>
                  <a:pt x="18024" y="26698"/>
                </a:lnTo>
                <a:lnTo>
                  <a:pt x="27469" y="17156"/>
                </a:lnTo>
                <a:lnTo>
                  <a:pt x="32385" y="20144"/>
                </a:lnTo>
                <a:cubicBezTo>
                  <a:pt x="33253" y="20722"/>
                  <a:pt x="34313" y="21012"/>
                  <a:pt x="35084" y="21012"/>
                </a:cubicBezTo>
                <a:cubicBezTo>
                  <a:pt x="35951" y="21012"/>
                  <a:pt x="37012" y="20722"/>
                  <a:pt x="37879" y="20144"/>
                </a:cubicBezTo>
                <a:cubicBezTo>
                  <a:pt x="41349" y="18313"/>
                  <a:pt x="45204" y="16674"/>
                  <a:pt x="48963" y="15518"/>
                </a:cubicBezTo>
                <a:cubicBezTo>
                  <a:pt x="50891" y="15036"/>
                  <a:pt x="52240" y="13686"/>
                  <a:pt x="52819" y="11759"/>
                </a:cubicBezTo>
                <a:lnTo>
                  <a:pt x="54168" y="6072"/>
                </a:lnTo>
                <a:lnTo>
                  <a:pt x="67469" y="6072"/>
                </a:lnTo>
                <a:lnTo>
                  <a:pt x="67469" y="6072"/>
                </a:lnTo>
                <a:lnTo>
                  <a:pt x="68819" y="11759"/>
                </a:lnTo>
                <a:cubicBezTo>
                  <a:pt x="69397" y="13686"/>
                  <a:pt x="70746" y="15228"/>
                  <a:pt x="72674" y="15518"/>
                </a:cubicBezTo>
                <a:cubicBezTo>
                  <a:pt x="76433" y="16674"/>
                  <a:pt x="80289" y="18313"/>
                  <a:pt x="83855" y="20144"/>
                </a:cubicBezTo>
                <a:cubicBezTo>
                  <a:pt x="84626" y="20722"/>
                  <a:pt x="85686" y="21012"/>
                  <a:pt x="86554" y="21012"/>
                </a:cubicBezTo>
                <a:cubicBezTo>
                  <a:pt x="87614" y="21012"/>
                  <a:pt x="88481" y="20722"/>
                  <a:pt x="89253" y="20144"/>
                </a:cubicBezTo>
                <a:lnTo>
                  <a:pt x="94168" y="17156"/>
                </a:lnTo>
                <a:lnTo>
                  <a:pt x="103710" y="26698"/>
                </a:lnTo>
                <a:lnTo>
                  <a:pt x="103710" y="26698"/>
                </a:lnTo>
                <a:lnTo>
                  <a:pt x="100722" y="31614"/>
                </a:lnTo>
                <a:cubicBezTo>
                  <a:pt x="99566" y="33253"/>
                  <a:pt x="99566" y="35373"/>
                  <a:pt x="100722" y="37012"/>
                </a:cubicBezTo>
                <a:cubicBezTo>
                  <a:pt x="102554" y="40578"/>
                  <a:pt x="104192" y="44337"/>
                  <a:pt x="105349" y="48192"/>
                </a:cubicBezTo>
                <a:cubicBezTo>
                  <a:pt x="105831" y="50120"/>
                  <a:pt x="107180" y="51469"/>
                  <a:pt x="109108" y="51951"/>
                </a:cubicBezTo>
                <a:lnTo>
                  <a:pt x="114795" y="53397"/>
                </a:lnTo>
                <a:lnTo>
                  <a:pt x="114795" y="66698"/>
                </a:lnTo>
                <a:lnTo>
                  <a:pt x="114602" y="66698"/>
                </a:lnTo>
                <a:close/>
                <a:moveTo>
                  <a:pt x="60144" y="32674"/>
                </a:moveTo>
                <a:cubicBezTo>
                  <a:pt x="45204" y="32674"/>
                  <a:pt x="32963" y="44915"/>
                  <a:pt x="32963" y="59855"/>
                </a:cubicBezTo>
                <a:cubicBezTo>
                  <a:pt x="32963" y="74891"/>
                  <a:pt x="45204" y="87132"/>
                  <a:pt x="60144" y="87132"/>
                </a:cubicBezTo>
                <a:cubicBezTo>
                  <a:pt x="75084" y="87132"/>
                  <a:pt x="87325" y="74891"/>
                  <a:pt x="87325" y="59855"/>
                </a:cubicBezTo>
                <a:cubicBezTo>
                  <a:pt x="87325" y="44915"/>
                  <a:pt x="75084" y="32674"/>
                  <a:pt x="60144" y="32674"/>
                </a:cubicBezTo>
                <a:close/>
                <a:moveTo>
                  <a:pt x="60144" y="81638"/>
                </a:moveTo>
                <a:cubicBezTo>
                  <a:pt x="48192" y="81638"/>
                  <a:pt x="38361" y="71903"/>
                  <a:pt x="38361" y="59855"/>
                </a:cubicBezTo>
                <a:cubicBezTo>
                  <a:pt x="38361" y="47903"/>
                  <a:pt x="48192" y="38168"/>
                  <a:pt x="60144" y="38168"/>
                </a:cubicBezTo>
                <a:cubicBezTo>
                  <a:pt x="72096" y="38168"/>
                  <a:pt x="81927" y="47903"/>
                  <a:pt x="81927" y="59855"/>
                </a:cubicBezTo>
                <a:cubicBezTo>
                  <a:pt x="81927" y="71903"/>
                  <a:pt x="72096" y="81638"/>
                  <a:pt x="60144" y="8163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26"/>
          <p:cNvSpPr/>
          <p:nvPr/>
        </p:nvSpPr>
        <p:spPr>
          <a:xfrm>
            <a:off x="5428001" y="5885464"/>
            <a:ext cx="363000" cy="363000"/>
          </a:xfrm>
          <a:custGeom>
            <a:avLst/>
            <a:gdLst/>
            <a:ahLst/>
            <a:cxnLst/>
            <a:rect l="l" t="t" r="r" b="b"/>
            <a:pathLst>
              <a:path w="120000" h="120000" extrusionOk="0">
                <a:moveTo>
                  <a:pt x="60144" y="27277"/>
                </a:moveTo>
                <a:cubicBezTo>
                  <a:pt x="42216" y="27277"/>
                  <a:pt x="27469" y="41927"/>
                  <a:pt x="27469" y="59855"/>
                </a:cubicBezTo>
                <a:cubicBezTo>
                  <a:pt x="27469" y="77879"/>
                  <a:pt x="42216" y="92530"/>
                  <a:pt x="60144" y="92530"/>
                </a:cubicBezTo>
                <a:cubicBezTo>
                  <a:pt x="78072" y="92530"/>
                  <a:pt x="92722" y="77879"/>
                  <a:pt x="92722" y="59855"/>
                </a:cubicBezTo>
                <a:cubicBezTo>
                  <a:pt x="92722" y="41927"/>
                  <a:pt x="78072" y="27277"/>
                  <a:pt x="60144" y="27277"/>
                </a:cubicBezTo>
                <a:close/>
                <a:moveTo>
                  <a:pt x="60144" y="32674"/>
                </a:moveTo>
                <a:cubicBezTo>
                  <a:pt x="69397" y="32674"/>
                  <a:pt x="77493" y="37301"/>
                  <a:pt x="82409" y="44337"/>
                </a:cubicBezTo>
                <a:lnTo>
                  <a:pt x="68048" y="52530"/>
                </a:lnTo>
                <a:cubicBezTo>
                  <a:pt x="66120" y="50409"/>
                  <a:pt x="63132" y="49253"/>
                  <a:pt x="60144" y="49253"/>
                </a:cubicBezTo>
                <a:cubicBezTo>
                  <a:pt x="57156" y="49253"/>
                  <a:pt x="54168" y="50602"/>
                  <a:pt x="52240" y="52530"/>
                </a:cubicBezTo>
                <a:lnTo>
                  <a:pt x="37783" y="44337"/>
                </a:lnTo>
                <a:cubicBezTo>
                  <a:pt x="42698" y="37301"/>
                  <a:pt x="50891" y="32674"/>
                  <a:pt x="60144" y="32674"/>
                </a:cubicBezTo>
                <a:close/>
                <a:moveTo>
                  <a:pt x="57445" y="87132"/>
                </a:moveTo>
                <a:cubicBezTo>
                  <a:pt x="43566" y="85686"/>
                  <a:pt x="32963" y="74024"/>
                  <a:pt x="32963" y="59855"/>
                </a:cubicBezTo>
                <a:cubicBezTo>
                  <a:pt x="32963" y="56096"/>
                  <a:pt x="33734" y="52530"/>
                  <a:pt x="35084" y="48963"/>
                </a:cubicBezTo>
                <a:lnTo>
                  <a:pt x="49542" y="57156"/>
                </a:lnTo>
                <a:cubicBezTo>
                  <a:pt x="49253" y="58024"/>
                  <a:pt x="49253" y="59084"/>
                  <a:pt x="49253" y="59855"/>
                </a:cubicBezTo>
                <a:cubicBezTo>
                  <a:pt x="49253" y="65060"/>
                  <a:pt x="52819" y="69108"/>
                  <a:pt x="57445" y="70457"/>
                </a:cubicBezTo>
                <a:lnTo>
                  <a:pt x="57445" y="87132"/>
                </a:lnTo>
                <a:close/>
                <a:moveTo>
                  <a:pt x="54650" y="59855"/>
                </a:moveTo>
                <a:cubicBezTo>
                  <a:pt x="54650" y="56867"/>
                  <a:pt x="57156" y="54457"/>
                  <a:pt x="60144" y="54457"/>
                </a:cubicBezTo>
                <a:cubicBezTo>
                  <a:pt x="63132" y="54457"/>
                  <a:pt x="65542" y="56867"/>
                  <a:pt x="65542" y="59855"/>
                </a:cubicBezTo>
                <a:cubicBezTo>
                  <a:pt x="65542" y="62843"/>
                  <a:pt x="63132" y="65349"/>
                  <a:pt x="60144" y="65349"/>
                </a:cubicBezTo>
                <a:cubicBezTo>
                  <a:pt x="57156" y="65349"/>
                  <a:pt x="54650" y="62843"/>
                  <a:pt x="54650" y="59855"/>
                </a:cubicBezTo>
                <a:close/>
                <a:moveTo>
                  <a:pt x="87325" y="59855"/>
                </a:moveTo>
                <a:cubicBezTo>
                  <a:pt x="87325" y="74024"/>
                  <a:pt x="76722" y="85493"/>
                  <a:pt x="62843" y="87132"/>
                </a:cubicBezTo>
                <a:lnTo>
                  <a:pt x="62843" y="70457"/>
                </a:lnTo>
                <a:cubicBezTo>
                  <a:pt x="67469" y="69397"/>
                  <a:pt x="71036" y="65060"/>
                  <a:pt x="71036" y="59855"/>
                </a:cubicBezTo>
                <a:cubicBezTo>
                  <a:pt x="71036" y="59084"/>
                  <a:pt x="70746" y="58024"/>
                  <a:pt x="70746" y="57156"/>
                </a:cubicBezTo>
                <a:lnTo>
                  <a:pt x="85108" y="48963"/>
                </a:lnTo>
                <a:cubicBezTo>
                  <a:pt x="86554" y="52530"/>
                  <a:pt x="87325" y="56096"/>
                  <a:pt x="87325" y="59855"/>
                </a:cubicBezTo>
                <a:close/>
                <a:moveTo>
                  <a:pt x="115855" y="47903"/>
                </a:moveTo>
                <a:lnTo>
                  <a:pt x="110168" y="46554"/>
                </a:lnTo>
                <a:cubicBezTo>
                  <a:pt x="109108" y="42216"/>
                  <a:pt x="107180" y="37879"/>
                  <a:pt x="104963" y="34024"/>
                </a:cubicBezTo>
                <a:lnTo>
                  <a:pt x="107951" y="28915"/>
                </a:lnTo>
                <a:cubicBezTo>
                  <a:pt x="108819" y="26987"/>
                  <a:pt x="109590" y="24771"/>
                  <a:pt x="107951" y="23132"/>
                </a:cubicBezTo>
                <a:lnTo>
                  <a:pt x="96867" y="12048"/>
                </a:lnTo>
                <a:cubicBezTo>
                  <a:pt x="96000" y="11180"/>
                  <a:pt x="95228" y="10891"/>
                  <a:pt x="94361" y="10891"/>
                </a:cubicBezTo>
                <a:cubicBezTo>
                  <a:pt x="93301" y="10891"/>
                  <a:pt x="92240" y="11469"/>
                  <a:pt x="91180" y="12048"/>
                </a:cubicBezTo>
                <a:lnTo>
                  <a:pt x="85975" y="15036"/>
                </a:lnTo>
                <a:cubicBezTo>
                  <a:pt x="82120" y="12819"/>
                  <a:pt x="77783" y="10891"/>
                  <a:pt x="73445" y="9831"/>
                </a:cubicBezTo>
                <a:lnTo>
                  <a:pt x="72096" y="4144"/>
                </a:lnTo>
                <a:cubicBezTo>
                  <a:pt x="71518" y="2216"/>
                  <a:pt x="70168" y="0"/>
                  <a:pt x="68048" y="0"/>
                </a:cubicBezTo>
                <a:lnTo>
                  <a:pt x="51951" y="0"/>
                </a:lnTo>
                <a:cubicBezTo>
                  <a:pt x="49831" y="0"/>
                  <a:pt x="48385" y="1927"/>
                  <a:pt x="47903" y="4144"/>
                </a:cubicBezTo>
                <a:lnTo>
                  <a:pt x="46554" y="9831"/>
                </a:lnTo>
                <a:cubicBezTo>
                  <a:pt x="42216" y="10891"/>
                  <a:pt x="37783" y="12819"/>
                  <a:pt x="34024" y="15036"/>
                </a:cubicBezTo>
                <a:lnTo>
                  <a:pt x="28819" y="12048"/>
                </a:lnTo>
                <a:cubicBezTo>
                  <a:pt x="28048" y="11469"/>
                  <a:pt x="26698" y="10891"/>
                  <a:pt x="25542" y="10891"/>
                </a:cubicBezTo>
                <a:cubicBezTo>
                  <a:pt x="24771" y="10891"/>
                  <a:pt x="23903" y="11180"/>
                  <a:pt x="23132" y="12048"/>
                </a:cubicBezTo>
                <a:lnTo>
                  <a:pt x="11951" y="23132"/>
                </a:lnTo>
                <a:cubicBezTo>
                  <a:pt x="10313" y="24771"/>
                  <a:pt x="11180" y="26987"/>
                  <a:pt x="11951" y="28915"/>
                </a:cubicBezTo>
                <a:lnTo>
                  <a:pt x="14939" y="34024"/>
                </a:lnTo>
                <a:cubicBezTo>
                  <a:pt x="12819" y="37879"/>
                  <a:pt x="10891" y="42216"/>
                  <a:pt x="9831" y="46554"/>
                </a:cubicBezTo>
                <a:lnTo>
                  <a:pt x="4048" y="47903"/>
                </a:lnTo>
                <a:cubicBezTo>
                  <a:pt x="2216" y="48481"/>
                  <a:pt x="0" y="49831"/>
                  <a:pt x="0" y="51951"/>
                </a:cubicBezTo>
                <a:lnTo>
                  <a:pt x="0" y="68048"/>
                </a:lnTo>
                <a:cubicBezTo>
                  <a:pt x="0" y="70265"/>
                  <a:pt x="1927" y="71325"/>
                  <a:pt x="4048" y="72096"/>
                </a:cubicBezTo>
                <a:lnTo>
                  <a:pt x="9831" y="73445"/>
                </a:lnTo>
                <a:cubicBezTo>
                  <a:pt x="10891" y="77879"/>
                  <a:pt x="12819" y="82216"/>
                  <a:pt x="14939" y="85975"/>
                </a:cubicBezTo>
                <a:lnTo>
                  <a:pt x="11951" y="91180"/>
                </a:lnTo>
                <a:cubicBezTo>
                  <a:pt x="10891" y="92819"/>
                  <a:pt x="10313" y="95228"/>
                  <a:pt x="11951" y="96867"/>
                </a:cubicBezTo>
                <a:lnTo>
                  <a:pt x="23132" y="108048"/>
                </a:lnTo>
                <a:cubicBezTo>
                  <a:pt x="23903" y="108819"/>
                  <a:pt x="24771" y="108819"/>
                  <a:pt x="25542" y="108819"/>
                </a:cubicBezTo>
                <a:cubicBezTo>
                  <a:pt x="26698" y="108819"/>
                  <a:pt x="27759" y="108337"/>
                  <a:pt x="28819" y="108048"/>
                </a:cubicBezTo>
                <a:lnTo>
                  <a:pt x="34024" y="105060"/>
                </a:lnTo>
                <a:cubicBezTo>
                  <a:pt x="37783" y="107180"/>
                  <a:pt x="42216" y="109108"/>
                  <a:pt x="46554" y="110168"/>
                </a:cubicBezTo>
                <a:lnTo>
                  <a:pt x="47903" y="115951"/>
                </a:lnTo>
                <a:cubicBezTo>
                  <a:pt x="48385" y="117783"/>
                  <a:pt x="49831" y="120000"/>
                  <a:pt x="51951" y="120000"/>
                </a:cubicBezTo>
                <a:lnTo>
                  <a:pt x="68048" y="120000"/>
                </a:lnTo>
                <a:cubicBezTo>
                  <a:pt x="70168" y="120000"/>
                  <a:pt x="71228" y="118072"/>
                  <a:pt x="72096" y="115951"/>
                </a:cubicBezTo>
                <a:lnTo>
                  <a:pt x="73445" y="110168"/>
                </a:lnTo>
                <a:cubicBezTo>
                  <a:pt x="77783" y="109108"/>
                  <a:pt x="82120" y="107180"/>
                  <a:pt x="85975" y="105060"/>
                </a:cubicBezTo>
                <a:lnTo>
                  <a:pt x="91180" y="108048"/>
                </a:lnTo>
                <a:cubicBezTo>
                  <a:pt x="92240" y="108626"/>
                  <a:pt x="93301" y="108819"/>
                  <a:pt x="94361" y="108819"/>
                </a:cubicBezTo>
                <a:cubicBezTo>
                  <a:pt x="95228" y="108819"/>
                  <a:pt x="96000" y="108626"/>
                  <a:pt x="96867" y="108048"/>
                </a:cubicBezTo>
                <a:lnTo>
                  <a:pt x="107951" y="96867"/>
                </a:lnTo>
                <a:cubicBezTo>
                  <a:pt x="109590" y="95228"/>
                  <a:pt x="109108" y="93108"/>
                  <a:pt x="107951" y="91180"/>
                </a:cubicBezTo>
                <a:lnTo>
                  <a:pt x="104963" y="85975"/>
                </a:lnTo>
                <a:cubicBezTo>
                  <a:pt x="107180" y="82216"/>
                  <a:pt x="109108" y="77879"/>
                  <a:pt x="110168" y="73445"/>
                </a:cubicBezTo>
                <a:lnTo>
                  <a:pt x="115855" y="72096"/>
                </a:lnTo>
                <a:cubicBezTo>
                  <a:pt x="117783" y="71614"/>
                  <a:pt x="120000" y="70265"/>
                  <a:pt x="120000" y="68048"/>
                </a:cubicBezTo>
                <a:lnTo>
                  <a:pt x="120000" y="51951"/>
                </a:lnTo>
                <a:cubicBezTo>
                  <a:pt x="120000" y="49831"/>
                  <a:pt x="118072" y="48481"/>
                  <a:pt x="115855" y="47903"/>
                </a:cubicBezTo>
                <a:close/>
                <a:moveTo>
                  <a:pt x="114506" y="66698"/>
                </a:moveTo>
                <a:lnTo>
                  <a:pt x="114506" y="66698"/>
                </a:lnTo>
                <a:lnTo>
                  <a:pt x="108819" y="68048"/>
                </a:lnTo>
                <a:cubicBezTo>
                  <a:pt x="106891" y="68626"/>
                  <a:pt x="105253" y="69975"/>
                  <a:pt x="104963" y="71903"/>
                </a:cubicBezTo>
                <a:cubicBezTo>
                  <a:pt x="103903" y="75662"/>
                  <a:pt x="102265" y="79518"/>
                  <a:pt x="100337" y="82987"/>
                </a:cubicBezTo>
                <a:cubicBezTo>
                  <a:pt x="99277" y="84626"/>
                  <a:pt x="99277" y="86843"/>
                  <a:pt x="100337" y="88481"/>
                </a:cubicBezTo>
                <a:lnTo>
                  <a:pt x="103421" y="93301"/>
                </a:lnTo>
                <a:lnTo>
                  <a:pt x="93879" y="102843"/>
                </a:lnTo>
                <a:lnTo>
                  <a:pt x="93879" y="102843"/>
                </a:lnTo>
                <a:lnTo>
                  <a:pt x="88963" y="99855"/>
                </a:lnTo>
                <a:cubicBezTo>
                  <a:pt x="88096" y="99373"/>
                  <a:pt x="87036" y="99084"/>
                  <a:pt x="86265" y="99084"/>
                </a:cubicBezTo>
                <a:cubicBezTo>
                  <a:pt x="85397" y="99084"/>
                  <a:pt x="84337" y="99373"/>
                  <a:pt x="83469" y="99855"/>
                </a:cubicBezTo>
                <a:cubicBezTo>
                  <a:pt x="80000" y="101783"/>
                  <a:pt x="76144" y="103421"/>
                  <a:pt x="72385" y="104481"/>
                </a:cubicBezTo>
                <a:cubicBezTo>
                  <a:pt x="70457" y="105060"/>
                  <a:pt x="69108" y="106409"/>
                  <a:pt x="68530" y="108337"/>
                </a:cubicBezTo>
                <a:lnTo>
                  <a:pt x="67180" y="114024"/>
                </a:lnTo>
                <a:lnTo>
                  <a:pt x="67180" y="114024"/>
                </a:lnTo>
                <a:lnTo>
                  <a:pt x="53879" y="114024"/>
                </a:lnTo>
                <a:lnTo>
                  <a:pt x="52530" y="108337"/>
                </a:lnTo>
                <a:cubicBezTo>
                  <a:pt x="51951" y="106409"/>
                  <a:pt x="50602" y="104771"/>
                  <a:pt x="48674" y="104481"/>
                </a:cubicBezTo>
                <a:cubicBezTo>
                  <a:pt x="44915" y="103421"/>
                  <a:pt x="41060" y="101783"/>
                  <a:pt x="37590" y="99855"/>
                </a:cubicBezTo>
                <a:cubicBezTo>
                  <a:pt x="36722" y="99373"/>
                  <a:pt x="35662" y="99084"/>
                  <a:pt x="34795" y="99084"/>
                </a:cubicBezTo>
                <a:cubicBezTo>
                  <a:pt x="33734" y="99084"/>
                  <a:pt x="32963" y="99373"/>
                  <a:pt x="32096" y="99855"/>
                </a:cubicBezTo>
                <a:lnTo>
                  <a:pt x="27180" y="102843"/>
                </a:lnTo>
                <a:lnTo>
                  <a:pt x="27180" y="102843"/>
                </a:lnTo>
                <a:lnTo>
                  <a:pt x="17734" y="93301"/>
                </a:lnTo>
                <a:lnTo>
                  <a:pt x="20722" y="88481"/>
                </a:lnTo>
                <a:cubicBezTo>
                  <a:pt x="21783" y="86843"/>
                  <a:pt x="21783" y="84626"/>
                  <a:pt x="20722" y="82987"/>
                </a:cubicBezTo>
                <a:cubicBezTo>
                  <a:pt x="18506" y="79518"/>
                  <a:pt x="17156" y="75662"/>
                  <a:pt x="16096" y="71903"/>
                </a:cubicBezTo>
                <a:cubicBezTo>
                  <a:pt x="15518" y="69975"/>
                  <a:pt x="14168" y="68626"/>
                  <a:pt x="12240" y="68048"/>
                </a:cubicBezTo>
                <a:lnTo>
                  <a:pt x="6843" y="66698"/>
                </a:lnTo>
                <a:lnTo>
                  <a:pt x="6843" y="66698"/>
                </a:lnTo>
                <a:lnTo>
                  <a:pt x="6843" y="53397"/>
                </a:lnTo>
                <a:lnTo>
                  <a:pt x="12530" y="51951"/>
                </a:lnTo>
                <a:cubicBezTo>
                  <a:pt x="14457" y="51469"/>
                  <a:pt x="16096" y="50120"/>
                  <a:pt x="16289" y="48192"/>
                </a:cubicBezTo>
                <a:cubicBezTo>
                  <a:pt x="17445" y="44337"/>
                  <a:pt x="19084" y="40578"/>
                  <a:pt x="20915" y="37012"/>
                </a:cubicBezTo>
                <a:cubicBezTo>
                  <a:pt x="22072" y="35373"/>
                  <a:pt x="22072" y="33253"/>
                  <a:pt x="20915" y="31614"/>
                </a:cubicBezTo>
                <a:lnTo>
                  <a:pt x="17927" y="26698"/>
                </a:lnTo>
                <a:lnTo>
                  <a:pt x="17927" y="26698"/>
                </a:lnTo>
                <a:lnTo>
                  <a:pt x="27469" y="17156"/>
                </a:lnTo>
                <a:lnTo>
                  <a:pt x="32385" y="20144"/>
                </a:lnTo>
                <a:cubicBezTo>
                  <a:pt x="33156" y="20722"/>
                  <a:pt x="34313" y="21012"/>
                  <a:pt x="35084" y="21012"/>
                </a:cubicBezTo>
                <a:cubicBezTo>
                  <a:pt x="35951" y="21012"/>
                  <a:pt x="37012" y="20722"/>
                  <a:pt x="37783" y="20144"/>
                </a:cubicBezTo>
                <a:cubicBezTo>
                  <a:pt x="41349" y="18313"/>
                  <a:pt x="45204" y="16674"/>
                  <a:pt x="48963" y="15518"/>
                </a:cubicBezTo>
                <a:cubicBezTo>
                  <a:pt x="50891" y="15036"/>
                  <a:pt x="52240" y="13686"/>
                  <a:pt x="52819" y="11759"/>
                </a:cubicBezTo>
                <a:lnTo>
                  <a:pt x="54168" y="6072"/>
                </a:lnTo>
                <a:lnTo>
                  <a:pt x="67469" y="6072"/>
                </a:lnTo>
                <a:lnTo>
                  <a:pt x="67469" y="6072"/>
                </a:lnTo>
                <a:lnTo>
                  <a:pt x="68819" y="11759"/>
                </a:lnTo>
                <a:cubicBezTo>
                  <a:pt x="69397" y="13686"/>
                  <a:pt x="70746" y="15228"/>
                  <a:pt x="72674" y="15518"/>
                </a:cubicBezTo>
                <a:cubicBezTo>
                  <a:pt x="76433" y="16674"/>
                  <a:pt x="80289" y="18313"/>
                  <a:pt x="83759" y="20144"/>
                </a:cubicBezTo>
                <a:cubicBezTo>
                  <a:pt x="84626" y="20722"/>
                  <a:pt x="85686" y="21012"/>
                  <a:pt x="86554" y="21012"/>
                </a:cubicBezTo>
                <a:cubicBezTo>
                  <a:pt x="87614" y="21012"/>
                  <a:pt x="88385" y="20722"/>
                  <a:pt x="89253" y="20144"/>
                </a:cubicBezTo>
                <a:lnTo>
                  <a:pt x="94168" y="17156"/>
                </a:lnTo>
                <a:lnTo>
                  <a:pt x="103614" y="26698"/>
                </a:lnTo>
                <a:lnTo>
                  <a:pt x="103614" y="26698"/>
                </a:lnTo>
                <a:lnTo>
                  <a:pt x="100626" y="31614"/>
                </a:lnTo>
                <a:cubicBezTo>
                  <a:pt x="99566" y="33253"/>
                  <a:pt x="99566" y="35373"/>
                  <a:pt x="100626" y="37012"/>
                </a:cubicBezTo>
                <a:cubicBezTo>
                  <a:pt x="102554" y="40578"/>
                  <a:pt x="104192" y="44337"/>
                  <a:pt x="105253" y="48192"/>
                </a:cubicBezTo>
                <a:cubicBezTo>
                  <a:pt x="105831" y="50120"/>
                  <a:pt x="107180" y="51469"/>
                  <a:pt x="109108" y="51951"/>
                </a:cubicBezTo>
                <a:lnTo>
                  <a:pt x="114795" y="53397"/>
                </a:lnTo>
                <a:lnTo>
                  <a:pt x="114795" y="66698"/>
                </a:lnTo>
                <a:lnTo>
                  <a:pt x="114506" y="6669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26"/>
          <p:cNvSpPr/>
          <p:nvPr/>
        </p:nvSpPr>
        <p:spPr>
          <a:xfrm>
            <a:off x="6124149" y="5885464"/>
            <a:ext cx="363000" cy="363000"/>
          </a:xfrm>
          <a:custGeom>
            <a:avLst/>
            <a:gdLst/>
            <a:ahLst/>
            <a:cxnLst/>
            <a:rect l="l" t="t" r="r" b="b"/>
            <a:pathLst>
              <a:path w="120000" h="120000" extrusionOk="0">
                <a:moveTo>
                  <a:pt x="109073" y="0"/>
                </a:moveTo>
                <a:lnTo>
                  <a:pt x="10829" y="0"/>
                </a:lnTo>
                <a:cubicBezTo>
                  <a:pt x="4834" y="0"/>
                  <a:pt x="0" y="4927"/>
                  <a:pt x="0" y="10917"/>
                </a:cubicBezTo>
                <a:lnTo>
                  <a:pt x="0" y="109082"/>
                </a:lnTo>
                <a:cubicBezTo>
                  <a:pt x="0" y="115072"/>
                  <a:pt x="4834" y="120000"/>
                  <a:pt x="10829" y="120000"/>
                </a:cubicBezTo>
                <a:lnTo>
                  <a:pt x="109073" y="120000"/>
                </a:lnTo>
                <a:cubicBezTo>
                  <a:pt x="115165" y="120000"/>
                  <a:pt x="120000" y="115072"/>
                  <a:pt x="120000" y="109082"/>
                </a:cubicBezTo>
                <a:lnTo>
                  <a:pt x="120000" y="10917"/>
                </a:lnTo>
                <a:cubicBezTo>
                  <a:pt x="120000" y="4927"/>
                  <a:pt x="115165" y="0"/>
                  <a:pt x="109073" y="0"/>
                </a:cubicBezTo>
                <a:close/>
                <a:moveTo>
                  <a:pt x="5414" y="10917"/>
                </a:moveTo>
                <a:cubicBezTo>
                  <a:pt x="5414" y="7922"/>
                  <a:pt x="7832" y="5507"/>
                  <a:pt x="10829" y="5507"/>
                </a:cubicBezTo>
                <a:lnTo>
                  <a:pt x="24270" y="5507"/>
                </a:lnTo>
                <a:cubicBezTo>
                  <a:pt x="22917" y="15265"/>
                  <a:pt x="15278" y="23188"/>
                  <a:pt x="5414" y="24347"/>
                </a:cubicBezTo>
                <a:lnTo>
                  <a:pt x="5414" y="10917"/>
                </a:lnTo>
                <a:close/>
                <a:moveTo>
                  <a:pt x="5414" y="30048"/>
                </a:moveTo>
                <a:cubicBezTo>
                  <a:pt x="18275" y="28695"/>
                  <a:pt x="28622" y="18550"/>
                  <a:pt x="29685" y="5507"/>
                </a:cubicBezTo>
                <a:lnTo>
                  <a:pt x="57244" y="5507"/>
                </a:lnTo>
                <a:lnTo>
                  <a:pt x="57244" y="9565"/>
                </a:lnTo>
                <a:lnTo>
                  <a:pt x="57244" y="9565"/>
                </a:lnTo>
                <a:lnTo>
                  <a:pt x="51829" y="10917"/>
                </a:lnTo>
                <a:cubicBezTo>
                  <a:pt x="49895" y="11497"/>
                  <a:pt x="48251" y="12850"/>
                  <a:pt x="47961" y="14782"/>
                </a:cubicBezTo>
                <a:cubicBezTo>
                  <a:pt x="46897" y="18550"/>
                  <a:pt x="45253" y="22415"/>
                  <a:pt x="43319" y="25990"/>
                </a:cubicBezTo>
                <a:cubicBezTo>
                  <a:pt x="42256" y="27536"/>
                  <a:pt x="42256" y="29758"/>
                  <a:pt x="43319" y="31400"/>
                </a:cubicBezTo>
                <a:lnTo>
                  <a:pt x="46317" y="36328"/>
                </a:lnTo>
                <a:lnTo>
                  <a:pt x="36841" y="45893"/>
                </a:lnTo>
                <a:lnTo>
                  <a:pt x="36841" y="45893"/>
                </a:lnTo>
                <a:lnTo>
                  <a:pt x="31909" y="42898"/>
                </a:lnTo>
                <a:cubicBezTo>
                  <a:pt x="31039" y="42318"/>
                  <a:pt x="29975" y="42028"/>
                  <a:pt x="29202" y="42028"/>
                </a:cubicBezTo>
                <a:cubicBezTo>
                  <a:pt x="28331" y="42028"/>
                  <a:pt x="27268" y="42318"/>
                  <a:pt x="26398" y="42898"/>
                </a:cubicBezTo>
                <a:cubicBezTo>
                  <a:pt x="22917" y="44734"/>
                  <a:pt x="19049" y="46376"/>
                  <a:pt x="15278" y="47536"/>
                </a:cubicBezTo>
                <a:cubicBezTo>
                  <a:pt x="13344" y="48019"/>
                  <a:pt x="11990" y="49371"/>
                  <a:pt x="11410" y="51304"/>
                </a:cubicBezTo>
                <a:lnTo>
                  <a:pt x="10056" y="57004"/>
                </a:lnTo>
                <a:lnTo>
                  <a:pt x="10056" y="57004"/>
                </a:lnTo>
                <a:lnTo>
                  <a:pt x="5414" y="57004"/>
                </a:lnTo>
                <a:lnTo>
                  <a:pt x="5414" y="30048"/>
                </a:lnTo>
                <a:close/>
                <a:moveTo>
                  <a:pt x="95439" y="114589"/>
                </a:moveTo>
                <a:lnTo>
                  <a:pt x="76390" y="114589"/>
                </a:lnTo>
                <a:cubicBezTo>
                  <a:pt x="72812" y="109951"/>
                  <a:pt x="70878" y="104444"/>
                  <a:pt x="70878" y="98164"/>
                </a:cubicBezTo>
                <a:cubicBezTo>
                  <a:pt x="70878" y="94396"/>
                  <a:pt x="71748" y="90821"/>
                  <a:pt x="73102" y="87342"/>
                </a:cubicBezTo>
                <a:lnTo>
                  <a:pt x="87510" y="95458"/>
                </a:lnTo>
                <a:cubicBezTo>
                  <a:pt x="87316" y="96328"/>
                  <a:pt x="87316" y="97391"/>
                  <a:pt x="87316" y="98164"/>
                </a:cubicBezTo>
                <a:cubicBezTo>
                  <a:pt x="87316" y="103381"/>
                  <a:pt x="90797" y="107439"/>
                  <a:pt x="95439" y="108888"/>
                </a:cubicBezTo>
                <a:lnTo>
                  <a:pt x="95439" y="114589"/>
                </a:lnTo>
                <a:close/>
                <a:moveTo>
                  <a:pt x="92731" y="98164"/>
                </a:moveTo>
                <a:cubicBezTo>
                  <a:pt x="92731" y="95169"/>
                  <a:pt x="95245" y="92753"/>
                  <a:pt x="98243" y="92753"/>
                </a:cubicBezTo>
                <a:cubicBezTo>
                  <a:pt x="101240" y="92753"/>
                  <a:pt x="103658" y="95169"/>
                  <a:pt x="103658" y="98164"/>
                </a:cubicBezTo>
                <a:cubicBezTo>
                  <a:pt x="103658" y="101159"/>
                  <a:pt x="101240" y="103671"/>
                  <a:pt x="98243" y="103671"/>
                </a:cubicBezTo>
                <a:cubicBezTo>
                  <a:pt x="95245" y="103671"/>
                  <a:pt x="92731" y="101159"/>
                  <a:pt x="92731" y="98164"/>
                </a:cubicBezTo>
                <a:close/>
                <a:moveTo>
                  <a:pt x="114585" y="109082"/>
                </a:moveTo>
                <a:cubicBezTo>
                  <a:pt x="114585" y="112077"/>
                  <a:pt x="112070" y="114589"/>
                  <a:pt x="109073" y="114589"/>
                </a:cubicBezTo>
                <a:lnTo>
                  <a:pt x="100950" y="114589"/>
                </a:lnTo>
                <a:lnTo>
                  <a:pt x="100950" y="108888"/>
                </a:lnTo>
                <a:cubicBezTo>
                  <a:pt x="105592" y="107729"/>
                  <a:pt x="109073" y="103381"/>
                  <a:pt x="109073" y="98164"/>
                </a:cubicBezTo>
                <a:cubicBezTo>
                  <a:pt x="109073" y="97391"/>
                  <a:pt x="108879" y="96328"/>
                  <a:pt x="108879" y="95458"/>
                </a:cubicBezTo>
                <a:lnTo>
                  <a:pt x="114585" y="92173"/>
                </a:lnTo>
                <a:lnTo>
                  <a:pt x="114585" y="109082"/>
                </a:lnTo>
                <a:close/>
                <a:moveTo>
                  <a:pt x="114585" y="85893"/>
                </a:moveTo>
                <a:lnTo>
                  <a:pt x="106075" y="90531"/>
                </a:lnTo>
                <a:cubicBezTo>
                  <a:pt x="104238" y="88405"/>
                  <a:pt x="101240" y="87342"/>
                  <a:pt x="98243" y="87342"/>
                </a:cubicBezTo>
                <a:cubicBezTo>
                  <a:pt x="95245" y="87342"/>
                  <a:pt x="92151" y="88695"/>
                  <a:pt x="90314" y="90531"/>
                </a:cubicBezTo>
                <a:lnTo>
                  <a:pt x="75809" y="82415"/>
                </a:lnTo>
                <a:cubicBezTo>
                  <a:pt x="80741" y="75265"/>
                  <a:pt x="88960" y="70628"/>
                  <a:pt x="98243" y="70628"/>
                </a:cubicBezTo>
                <a:cubicBezTo>
                  <a:pt x="104431" y="70628"/>
                  <a:pt x="109943" y="72850"/>
                  <a:pt x="114585" y="76135"/>
                </a:cubicBezTo>
                <a:lnTo>
                  <a:pt x="114585" y="85893"/>
                </a:lnTo>
                <a:close/>
                <a:moveTo>
                  <a:pt x="114585" y="70144"/>
                </a:moveTo>
                <a:cubicBezTo>
                  <a:pt x="109653" y="67439"/>
                  <a:pt x="104238" y="65507"/>
                  <a:pt x="98243" y="65507"/>
                </a:cubicBezTo>
                <a:cubicBezTo>
                  <a:pt x="80161" y="65507"/>
                  <a:pt x="65463" y="80193"/>
                  <a:pt x="65463" y="98164"/>
                </a:cubicBezTo>
                <a:cubicBezTo>
                  <a:pt x="65463" y="104251"/>
                  <a:pt x="67107" y="109661"/>
                  <a:pt x="70104" y="114589"/>
                </a:cubicBezTo>
                <a:lnTo>
                  <a:pt x="46124" y="114589"/>
                </a:lnTo>
                <a:lnTo>
                  <a:pt x="43609" y="105797"/>
                </a:lnTo>
                <a:lnTo>
                  <a:pt x="48831" y="103091"/>
                </a:lnTo>
                <a:cubicBezTo>
                  <a:pt x="50475" y="102028"/>
                  <a:pt x="51539" y="100386"/>
                  <a:pt x="51539" y="98164"/>
                </a:cubicBezTo>
                <a:cubicBezTo>
                  <a:pt x="51539" y="94106"/>
                  <a:pt x="52119" y="90048"/>
                  <a:pt x="53182" y="86183"/>
                </a:cubicBezTo>
                <a:cubicBezTo>
                  <a:pt x="53763" y="84347"/>
                  <a:pt x="53182" y="82125"/>
                  <a:pt x="51829" y="80772"/>
                </a:cubicBezTo>
                <a:lnTo>
                  <a:pt x="47671" y="76618"/>
                </a:lnTo>
                <a:lnTo>
                  <a:pt x="47671" y="76618"/>
                </a:lnTo>
                <a:lnTo>
                  <a:pt x="54536" y="64927"/>
                </a:lnTo>
                <a:lnTo>
                  <a:pt x="60241" y="66570"/>
                </a:lnTo>
                <a:cubicBezTo>
                  <a:pt x="62175" y="67149"/>
                  <a:pt x="64399" y="66570"/>
                  <a:pt x="65753" y="65217"/>
                </a:cubicBezTo>
                <a:cubicBezTo>
                  <a:pt x="68751" y="62222"/>
                  <a:pt x="71748" y="59806"/>
                  <a:pt x="75229" y="57874"/>
                </a:cubicBezTo>
                <a:cubicBezTo>
                  <a:pt x="76873" y="56714"/>
                  <a:pt x="78033" y="55169"/>
                  <a:pt x="78033" y="52946"/>
                </a:cubicBezTo>
                <a:lnTo>
                  <a:pt x="78033" y="47246"/>
                </a:lnTo>
                <a:lnTo>
                  <a:pt x="78033" y="47246"/>
                </a:lnTo>
                <a:lnTo>
                  <a:pt x="91087" y="43671"/>
                </a:lnTo>
                <a:lnTo>
                  <a:pt x="93795" y="48888"/>
                </a:lnTo>
                <a:cubicBezTo>
                  <a:pt x="94375" y="49661"/>
                  <a:pt x="94955" y="50531"/>
                  <a:pt x="95729" y="51014"/>
                </a:cubicBezTo>
                <a:cubicBezTo>
                  <a:pt x="96599" y="51594"/>
                  <a:pt x="97373" y="51884"/>
                  <a:pt x="98436" y="51884"/>
                </a:cubicBezTo>
                <a:cubicBezTo>
                  <a:pt x="102594" y="51884"/>
                  <a:pt x="106655" y="52367"/>
                  <a:pt x="110523" y="53526"/>
                </a:cubicBezTo>
                <a:cubicBezTo>
                  <a:pt x="111877" y="53719"/>
                  <a:pt x="113521" y="53526"/>
                  <a:pt x="114875" y="52657"/>
                </a:cubicBezTo>
                <a:lnTo>
                  <a:pt x="114875" y="70144"/>
                </a:lnTo>
                <a:lnTo>
                  <a:pt x="114585" y="70144"/>
                </a:lnTo>
                <a:close/>
                <a:moveTo>
                  <a:pt x="114585" y="45024"/>
                </a:moveTo>
                <a:lnTo>
                  <a:pt x="111587" y="48019"/>
                </a:lnTo>
                <a:cubicBezTo>
                  <a:pt x="107236" y="46956"/>
                  <a:pt x="102594" y="46376"/>
                  <a:pt x="98243" y="46376"/>
                </a:cubicBezTo>
                <a:lnTo>
                  <a:pt x="95245" y="41256"/>
                </a:lnTo>
                <a:cubicBezTo>
                  <a:pt x="94665" y="40096"/>
                  <a:pt x="93795" y="39323"/>
                  <a:pt x="93021" y="38743"/>
                </a:cubicBezTo>
                <a:cubicBezTo>
                  <a:pt x="92151" y="38260"/>
                  <a:pt x="91377" y="38260"/>
                  <a:pt x="90314" y="38454"/>
                </a:cubicBezTo>
                <a:lnTo>
                  <a:pt x="74746" y="42608"/>
                </a:lnTo>
                <a:cubicBezTo>
                  <a:pt x="72522" y="43091"/>
                  <a:pt x="72038" y="45314"/>
                  <a:pt x="72038" y="47536"/>
                </a:cubicBezTo>
                <a:lnTo>
                  <a:pt x="72038" y="53526"/>
                </a:lnTo>
                <a:cubicBezTo>
                  <a:pt x="68170" y="55652"/>
                  <a:pt x="64399" y="58357"/>
                  <a:pt x="61112" y="61642"/>
                </a:cubicBezTo>
                <a:lnTo>
                  <a:pt x="55310" y="60000"/>
                </a:lnTo>
                <a:cubicBezTo>
                  <a:pt x="53473" y="59516"/>
                  <a:pt x="50958" y="59516"/>
                  <a:pt x="49895" y="61352"/>
                </a:cubicBezTo>
                <a:lnTo>
                  <a:pt x="41966" y="75265"/>
                </a:lnTo>
                <a:cubicBezTo>
                  <a:pt x="40902" y="77198"/>
                  <a:pt x="41966" y="79130"/>
                  <a:pt x="43319" y="80772"/>
                </a:cubicBezTo>
                <a:lnTo>
                  <a:pt x="47671" y="84830"/>
                </a:lnTo>
                <a:cubicBezTo>
                  <a:pt x="46607" y="89178"/>
                  <a:pt x="46124" y="93816"/>
                  <a:pt x="46124" y="98164"/>
                </a:cubicBezTo>
                <a:lnTo>
                  <a:pt x="40902" y="101159"/>
                </a:lnTo>
                <a:cubicBezTo>
                  <a:pt x="39258" y="102318"/>
                  <a:pt x="37614" y="103961"/>
                  <a:pt x="38195" y="106086"/>
                </a:cubicBezTo>
                <a:lnTo>
                  <a:pt x="40322" y="114589"/>
                </a:lnTo>
                <a:lnTo>
                  <a:pt x="10829" y="114589"/>
                </a:lnTo>
                <a:cubicBezTo>
                  <a:pt x="7832" y="114589"/>
                  <a:pt x="5414" y="112077"/>
                  <a:pt x="5414" y="109082"/>
                </a:cubicBezTo>
                <a:lnTo>
                  <a:pt x="5414" y="62801"/>
                </a:lnTo>
                <a:lnTo>
                  <a:pt x="10636" y="62801"/>
                </a:lnTo>
                <a:cubicBezTo>
                  <a:pt x="12763" y="62801"/>
                  <a:pt x="13827" y="60869"/>
                  <a:pt x="14697" y="58647"/>
                </a:cubicBezTo>
                <a:lnTo>
                  <a:pt x="16051" y="52946"/>
                </a:lnTo>
                <a:cubicBezTo>
                  <a:pt x="20402" y="51884"/>
                  <a:pt x="24754" y="49951"/>
                  <a:pt x="28622" y="47729"/>
                </a:cubicBezTo>
                <a:lnTo>
                  <a:pt x="33843" y="50724"/>
                </a:lnTo>
                <a:cubicBezTo>
                  <a:pt x="34907" y="51304"/>
                  <a:pt x="35970" y="51594"/>
                  <a:pt x="37034" y="51594"/>
                </a:cubicBezTo>
                <a:cubicBezTo>
                  <a:pt x="37904" y="51594"/>
                  <a:pt x="38678" y="51304"/>
                  <a:pt x="39548" y="50724"/>
                </a:cubicBezTo>
                <a:lnTo>
                  <a:pt x="50668" y="39613"/>
                </a:lnTo>
                <a:cubicBezTo>
                  <a:pt x="52312" y="37971"/>
                  <a:pt x="51829" y="35748"/>
                  <a:pt x="50668" y="33816"/>
                </a:cubicBezTo>
                <a:lnTo>
                  <a:pt x="47671" y="28695"/>
                </a:lnTo>
                <a:cubicBezTo>
                  <a:pt x="49895" y="24830"/>
                  <a:pt x="51829" y="20483"/>
                  <a:pt x="52892" y="16135"/>
                </a:cubicBezTo>
                <a:lnTo>
                  <a:pt x="58597" y="14782"/>
                </a:lnTo>
                <a:cubicBezTo>
                  <a:pt x="60531" y="14202"/>
                  <a:pt x="62755" y="12850"/>
                  <a:pt x="62755" y="10724"/>
                </a:cubicBezTo>
                <a:lnTo>
                  <a:pt x="62755" y="5507"/>
                </a:lnTo>
                <a:lnTo>
                  <a:pt x="109073" y="5507"/>
                </a:lnTo>
                <a:cubicBezTo>
                  <a:pt x="112070" y="5507"/>
                  <a:pt x="114585" y="7922"/>
                  <a:pt x="114585" y="10917"/>
                </a:cubicBezTo>
                <a:lnTo>
                  <a:pt x="114585" y="450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26"/>
          <p:cNvSpPr/>
          <p:nvPr/>
        </p:nvSpPr>
        <p:spPr>
          <a:xfrm>
            <a:off x="6810489" y="5914877"/>
            <a:ext cx="372300" cy="293700"/>
          </a:xfrm>
          <a:custGeom>
            <a:avLst/>
            <a:gdLst/>
            <a:ahLst/>
            <a:cxnLst/>
            <a:rect l="l" t="t" r="r" b="b"/>
            <a:pathLst>
              <a:path w="120000" h="120000" extrusionOk="0">
                <a:moveTo>
                  <a:pt x="87246" y="106653"/>
                </a:moveTo>
                <a:cubicBezTo>
                  <a:pt x="85603" y="106653"/>
                  <a:pt x="84541" y="108070"/>
                  <a:pt x="84541" y="110078"/>
                </a:cubicBezTo>
                <a:lnTo>
                  <a:pt x="84541" y="116692"/>
                </a:lnTo>
                <a:cubicBezTo>
                  <a:pt x="84541" y="118700"/>
                  <a:pt x="85603" y="120000"/>
                  <a:pt x="87246" y="120000"/>
                </a:cubicBezTo>
                <a:cubicBezTo>
                  <a:pt x="88888" y="120000"/>
                  <a:pt x="90048" y="118700"/>
                  <a:pt x="90048" y="116692"/>
                </a:cubicBezTo>
                <a:lnTo>
                  <a:pt x="90048" y="110078"/>
                </a:lnTo>
                <a:cubicBezTo>
                  <a:pt x="90048" y="108070"/>
                  <a:pt x="88888" y="106653"/>
                  <a:pt x="87246" y="106653"/>
                </a:cubicBezTo>
                <a:close/>
                <a:moveTo>
                  <a:pt x="19130" y="33425"/>
                </a:moveTo>
                <a:lnTo>
                  <a:pt x="100869" y="33425"/>
                </a:lnTo>
                <a:cubicBezTo>
                  <a:pt x="102512" y="33425"/>
                  <a:pt x="103671" y="32007"/>
                  <a:pt x="103671" y="30000"/>
                </a:cubicBezTo>
                <a:cubicBezTo>
                  <a:pt x="103671" y="27992"/>
                  <a:pt x="102512" y="26692"/>
                  <a:pt x="100869" y="26692"/>
                </a:cubicBezTo>
                <a:lnTo>
                  <a:pt x="19130" y="26692"/>
                </a:lnTo>
                <a:cubicBezTo>
                  <a:pt x="17487" y="26692"/>
                  <a:pt x="16425" y="27992"/>
                  <a:pt x="16425" y="30000"/>
                </a:cubicBezTo>
                <a:cubicBezTo>
                  <a:pt x="16425" y="32007"/>
                  <a:pt x="17487" y="33425"/>
                  <a:pt x="19130" y="33425"/>
                </a:cubicBezTo>
                <a:close/>
                <a:moveTo>
                  <a:pt x="32753" y="106653"/>
                </a:moveTo>
                <a:cubicBezTo>
                  <a:pt x="31111" y="106653"/>
                  <a:pt x="30048" y="108070"/>
                  <a:pt x="30048" y="110078"/>
                </a:cubicBezTo>
                <a:lnTo>
                  <a:pt x="30048" y="116692"/>
                </a:lnTo>
                <a:cubicBezTo>
                  <a:pt x="30048" y="118700"/>
                  <a:pt x="31111" y="120000"/>
                  <a:pt x="32753" y="120000"/>
                </a:cubicBezTo>
                <a:cubicBezTo>
                  <a:pt x="34396" y="120000"/>
                  <a:pt x="35458" y="118700"/>
                  <a:pt x="35458" y="116692"/>
                </a:cubicBezTo>
                <a:lnTo>
                  <a:pt x="35458" y="110078"/>
                </a:lnTo>
                <a:cubicBezTo>
                  <a:pt x="35458" y="108070"/>
                  <a:pt x="34396" y="106653"/>
                  <a:pt x="32753" y="106653"/>
                </a:cubicBezTo>
                <a:close/>
                <a:moveTo>
                  <a:pt x="114589" y="0"/>
                </a:moveTo>
                <a:lnTo>
                  <a:pt x="5507" y="0"/>
                </a:lnTo>
                <a:cubicBezTo>
                  <a:pt x="2512" y="0"/>
                  <a:pt x="0" y="3070"/>
                  <a:pt x="0" y="6732"/>
                </a:cubicBezTo>
                <a:lnTo>
                  <a:pt x="0" y="106653"/>
                </a:lnTo>
                <a:cubicBezTo>
                  <a:pt x="0" y="110314"/>
                  <a:pt x="2512" y="113385"/>
                  <a:pt x="5507" y="113385"/>
                </a:cubicBezTo>
                <a:lnTo>
                  <a:pt x="21835" y="113385"/>
                </a:lnTo>
                <a:cubicBezTo>
                  <a:pt x="23478" y="113385"/>
                  <a:pt x="24541" y="112086"/>
                  <a:pt x="24541" y="110078"/>
                </a:cubicBezTo>
                <a:cubicBezTo>
                  <a:pt x="24541" y="104409"/>
                  <a:pt x="28115" y="100039"/>
                  <a:pt x="32753" y="100039"/>
                </a:cubicBezTo>
                <a:cubicBezTo>
                  <a:pt x="37391" y="100039"/>
                  <a:pt x="40966" y="104409"/>
                  <a:pt x="40966" y="110078"/>
                </a:cubicBezTo>
                <a:cubicBezTo>
                  <a:pt x="40966" y="112086"/>
                  <a:pt x="42028" y="113385"/>
                  <a:pt x="43671" y="113385"/>
                </a:cubicBezTo>
                <a:lnTo>
                  <a:pt x="76328" y="113385"/>
                </a:lnTo>
                <a:cubicBezTo>
                  <a:pt x="77971" y="113385"/>
                  <a:pt x="79130" y="112086"/>
                  <a:pt x="79130" y="110078"/>
                </a:cubicBezTo>
                <a:cubicBezTo>
                  <a:pt x="79130" y="104409"/>
                  <a:pt x="82608" y="100039"/>
                  <a:pt x="87246" y="100039"/>
                </a:cubicBezTo>
                <a:cubicBezTo>
                  <a:pt x="91884" y="100039"/>
                  <a:pt x="95458" y="104409"/>
                  <a:pt x="95458" y="110078"/>
                </a:cubicBezTo>
                <a:cubicBezTo>
                  <a:pt x="95458" y="112086"/>
                  <a:pt x="96521" y="113385"/>
                  <a:pt x="98164" y="113385"/>
                </a:cubicBezTo>
                <a:lnTo>
                  <a:pt x="114589" y="113385"/>
                </a:lnTo>
                <a:cubicBezTo>
                  <a:pt x="117584" y="113385"/>
                  <a:pt x="120000" y="110314"/>
                  <a:pt x="120000" y="106653"/>
                </a:cubicBezTo>
                <a:lnTo>
                  <a:pt x="120000" y="6732"/>
                </a:lnTo>
                <a:cubicBezTo>
                  <a:pt x="120000" y="3070"/>
                  <a:pt x="117584" y="0"/>
                  <a:pt x="114589" y="0"/>
                </a:cubicBezTo>
                <a:close/>
                <a:moveTo>
                  <a:pt x="114589" y="106653"/>
                </a:moveTo>
                <a:lnTo>
                  <a:pt x="100676" y="106653"/>
                </a:lnTo>
                <a:cubicBezTo>
                  <a:pt x="99323" y="99094"/>
                  <a:pt x="93816" y="93425"/>
                  <a:pt x="87246" y="93425"/>
                </a:cubicBezTo>
                <a:cubicBezTo>
                  <a:pt x="80772" y="93425"/>
                  <a:pt x="75265" y="99094"/>
                  <a:pt x="73913" y="106653"/>
                </a:cubicBezTo>
                <a:lnTo>
                  <a:pt x="46086" y="106653"/>
                </a:lnTo>
                <a:cubicBezTo>
                  <a:pt x="44734" y="99094"/>
                  <a:pt x="39323" y="93425"/>
                  <a:pt x="32753" y="93425"/>
                </a:cubicBezTo>
                <a:cubicBezTo>
                  <a:pt x="26183" y="93425"/>
                  <a:pt x="20772" y="99094"/>
                  <a:pt x="19420" y="106653"/>
                </a:cubicBezTo>
                <a:lnTo>
                  <a:pt x="5507" y="106653"/>
                </a:lnTo>
                <a:lnTo>
                  <a:pt x="5507" y="6732"/>
                </a:lnTo>
                <a:lnTo>
                  <a:pt x="114589" y="6732"/>
                </a:lnTo>
                <a:lnTo>
                  <a:pt x="114589" y="106653"/>
                </a:lnTo>
                <a:close/>
                <a:moveTo>
                  <a:pt x="19130" y="73346"/>
                </a:moveTo>
                <a:lnTo>
                  <a:pt x="73623" y="73346"/>
                </a:lnTo>
                <a:cubicBezTo>
                  <a:pt x="75265" y="73346"/>
                  <a:pt x="76328" y="72047"/>
                  <a:pt x="76328" y="70039"/>
                </a:cubicBezTo>
                <a:cubicBezTo>
                  <a:pt x="76328" y="68031"/>
                  <a:pt x="75265" y="66732"/>
                  <a:pt x="73623" y="66732"/>
                </a:cubicBezTo>
                <a:lnTo>
                  <a:pt x="19130" y="66732"/>
                </a:lnTo>
                <a:cubicBezTo>
                  <a:pt x="17487" y="66732"/>
                  <a:pt x="16425" y="68031"/>
                  <a:pt x="16425" y="70039"/>
                </a:cubicBezTo>
                <a:cubicBezTo>
                  <a:pt x="16425" y="72047"/>
                  <a:pt x="17487" y="73346"/>
                  <a:pt x="19130" y="73346"/>
                </a:cubicBezTo>
                <a:close/>
                <a:moveTo>
                  <a:pt x="19130" y="60000"/>
                </a:moveTo>
                <a:lnTo>
                  <a:pt x="100869" y="60000"/>
                </a:lnTo>
                <a:cubicBezTo>
                  <a:pt x="102512" y="60000"/>
                  <a:pt x="103671" y="58700"/>
                  <a:pt x="103671" y="56692"/>
                </a:cubicBezTo>
                <a:cubicBezTo>
                  <a:pt x="103671" y="54685"/>
                  <a:pt x="102512" y="53385"/>
                  <a:pt x="100869" y="53385"/>
                </a:cubicBezTo>
                <a:lnTo>
                  <a:pt x="19130" y="53385"/>
                </a:lnTo>
                <a:cubicBezTo>
                  <a:pt x="17487" y="53385"/>
                  <a:pt x="16425" y="54685"/>
                  <a:pt x="16425" y="56692"/>
                </a:cubicBezTo>
                <a:cubicBezTo>
                  <a:pt x="16425" y="58700"/>
                  <a:pt x="17487" y="60000"/>
                  <a:pt x="19130" y="60000"/>
                </a:cubicBezTo>
                <a:close/>
                <a:moveTo>
                  <a:pt x="19130" y="46653"/>
                </a:moveTo>
                <a:lnTo>
                  <a:pt x="100869" y="46653"/>
                </a:lnTo>
                <a:cubicBezTo>
                  <a:pt x="102512" y="46653"/>
                  <a:pt x="103671" y="45354"/>
                  <a:pt x="103671" y="43346"/>
                </a:cubicBezTo>
                <a:cubicBezTo>
                  <a:pt x="103671" y="41338"/>
                  <a:pt x="102512" y="40039"/>
                  <a:pt x="100869" y="40039"/>
                </a:cubicBezTo>
                <a:lnTo>
                  <a:pt x="19130" y="40039"/>
                </a:lnTo>
                <a:cubicBezTo>
                  <a:pt x="17487" y="40039"/>
                  <a:pt x="16425" y="41338"/>
                  <a:pt x="16425" y="43346"/>
                </a:cubicBezTo>
                <a:cubicBezTo>
                  <a:pt x="16425" y="45354"/>
                  <a:pt x="17487" y="46653"/>
                  <a:pt x="19130" y="4665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26"/>
          <p:cNvSpPr/>
          <p:nvPr/>
        </p:nvSpPr>
        <p:spPr>
          <a:xfrm>
            <a:off x="7409797" y="1718377"/>
            <a:ext cx="372300" cy="333300"/>
          </a:xfrm>
          <a:custGeom>
            <a:avLst/>
            <a:gdLst/>
            <a:ahLst/>
            <a:cxnLst/>
            <a:rect l="l" t="t" r="r" b="b"/>
            <a:pathLst>
              <a:path w="120000" h="120000" extrusionOk="0">
                <a:moveTo>
                  <a:pt x="90048" y="108085"/>
                </a:moveTo>
                <a:cubicBezTo>
                  <a:pt x="88405" y="108085"/>
                  <a:pt x="87246" y="109255"/>
                  <a:pt x="87246" y="111063"/>
                </a:cubicBezTo>
                <a:lnTo>
                  <a:pt x="87246" y="117021"/>
                </a:lnTo>
                <a:cubicBezTo>
                  <a:pt x="87246" y="118829"/>
                  <a:pt x="88405" y="120000"/>
                  <a:pt x="90048" y="120000"/>
                </a:cubicBezTo>
                <a:cubicBezTo>
                  <a:pt x="91594" y="120000"/>
                  <a:pt x="92753" y="118829"/>
                  <a:pt x="92753" y="117021"/>
                </a:cubicBezTo>
                <a:lnTo>
                  <a:pt x="92753" y="111063"/>
                </a:lnTo>
                <a:cubicBezTo>
                  <a:pt x="92753" y="109255"/>
                  <a:pt x="91594" y="108085"/>
                  <a:pt x="90048" y="108085"/>
                </a:cubicBezTo>
                <a:close/>
                <a:moveTo>
                  <a:pt x="13623" y="84042"/>
                </a:moveTo>
                <a:lnTo>
                  <a:pt x="5507" y="84042"/>
                </a:lnTo>
                <a:lnTo>
                  <a:pt x="5507" y="5957"/>
                </a:lnTo>
                <a:lnTo>
                  <a:pt x="92753" y="5957"/>
                </a:lnTo>
                <a:lnTo>
                  <a:pt x="92753" y="15000"/>
                </a:lnTo>
                <a:cubicBezTo>
                  <a:pt x="92753" y="16808"/>
                  <a:pt x="93816" y="17978"/>
                  <a:pt x="95458" y="17978"/>
                </a:cubicBezTo>
                <a:cubicBezTo>
                  <a:pt x="97101" y="17978"/>
                  <a:pt x="98164" y="16808"/>
                  <a:pt x="98164" y="15000"/>
                </a:cubicBezTo>
                <a:lnTo>
                  <a:pt x="98164" y="5957"/>
                </a:lnTo>
                <a:cubicBezTo>
                  <a:pt x="98164" y="2659"/>
                  <a:pt x="95748" y="0"/>
                  <a:pt x="92753" y="0"/>
                </a:cubicBezTo>
                <a:lnTo>
                  <a:pt x="5507" y="0"/>
                </a:lnTo>
                <a:cubicBezTo>
                  <a:pt x="2512" y="0"/>
                  <a:pt x="0" y="2659"/>
                  <a:pt x="0" y="5957"/>
                </a:cubicBezTo>
                <a:lnTo>
                  <a:pt x="0" y="84042"/>
                </a:lnTo>
                <a:cubicBezTo>
                  <a:pt x="0" y="87340"/>
                  <a:pt x="2512" y="90000"/>
                  <a:pt x="5507" y="90000"/>
                </a:cubicBezTo>
                <a:lnTo>
                  <a:pt x="13623" y="90000"/>
                </a:lnTo>
                <a:cubicBezTo>
                  <a:pt x="15265" y="90000"/>
                  <a:pt x="16425" y="88829"/>
                  <a:pt x="16425" y="87021"/>
                </a:cubicBezTo>
                <a:cubicBezTo>
                  <a:pt x="16425" y="85212"/>
                  <a:pt x="15265" y="84042"/>
                  <a:pt x="13623" y="84042"/>
                </a:cubicBezTo>
                <a:close/>
                <a:moveTo>
                  <a:pt x="51787" y="108085"/>
                </a:moveTo>
                <a:cubicBezTo>
                  <a:pt x="50241" y="108085"/>
                  <a:pt x="49082" y="109255"/>
                  <a:pt x="49082" y="111063"/>
                </a:cubicBezTo>
                <a:lnTo>
                  <a:pt x="49082" y="117021"/>
                </a:lnTo>
                <a:cubicBezTo>
                  <a:pt x="49082" y="118829"/>
                  <a:pt x="50241" y="120000"/>
                  <a:pt x="51787" y="120000"/>
                </a:cubicBezTo>
                <a:cubicBezTo>
                  <a:pt x="53429" y="120000"/>
                  <a:pt x="54589" y="118829"/>
                  <a:pt x="54589" y="117021"/>
                </a:cubicBezTo>
                <a:lnTo>
                  <a:pt x="54589" y="111063"/>
                </a:lnTo>
                <a:cubicBezTo>
                  <a:pt x="54589" y="109255"/>
                  <a:pt x="53429" y="108085"/>
                  <a:pt x="51787" y="108085"/>
                </a:cubicBezTo>
                <a:close/>
                <a:moveTo>
                  <a:pt x="40966" y="54042"/>
                </a:moveTo>
                <a:lnTo>
                  <a:pt x="100869" y="54042"/>
                </a:lnTo>
                <a:cubicBezTo>
                  <a:pt x="102512" y="54042"/>
                  <a:pt x="103671" y="52765"/>
                  <a:pt x="103671" y="50957"/>
                </a:cubicBezTo>
                <a:cubicBezTo>
                  <a:pt x="103671" y="49148"/>
                  <a:pt x="102512" y="47978"/>
                  <a:pt x="100869" y="47978"/>
                </a:cubicBezTo>
                <a:lnTo>
                  <a:pt x="40966" y="47978"/>
                </a:lnTo>
                <a:cubicBezTo>
                  <a:pt x="39323" y="47978"/>
                  <a:pt x="38164" y="49148"/>
                  <a:pt x="38164" y="50957"/>
                </a:cubicBezTo>
                <a:cubicBezTo>
                  <a:pt x="38164" y="52765"/>
                  <a:pt x="39323" y="54042"/>
                  <a:pt x="40966" y="54042"/>
                </a:cubicBezTo>
                <a:close/>
                <a:moveTo>
                  <a:pt x="114589" y="23936"/>
                </a:moveTo>
                <a:lnTo>
                  <a:pt x="27246" y="23936"/>
                </a:lnTo>
                <a:cubicBezTo>
                  <a:pt x="24251" y="23936"/>
                  <a:pt x="21835" y="26702"/>
                  <a:pt x="21835" y="30000"/>
                </a:cubicBezTo>
                <a:lnTo>
                  <a:pt x="21835" y="108085"/>
                </a:lnTo>
                <a:cubicBezTo>
                  <a:pt x="21835" y="111382"/>
                  <a:pt x="24251" y="114042"/>
                  <a:pt x="27246" y="114042"/>
                </a:cubicBezTo>
                <a:lnTo>
                  <a:pt x="40966" y="114042"/>
                </a:lnTo>
                <a:cubicBezTo>
                  <a:pt x="42512" y="114042"/>
                  <a:pt x="43671" y="112872"/>
                  <a:pt x="43671" y="111063"/>
                </a:cubicBezTo>
                <a:cubicBezTo>
                  <a:pt x="43671" y="105957"/>
                  <a:pt x="47149" y="102021"/>
                  <a:pt x="51787" y="102021"/>
                </a:cubicBezTo>
                <a:cubicBezTo>
                  <a:pt x="56425" y="102021"/>
                  <a:pt x="60000" y="105957"/>
                  <a:pt x="60000" y="111063"/>
                </a:cubicBezTo>
                <a:cubicBezTo>
                  <a:pt x="60000" y="112872"/>
                  <a:pt x="61062" y="114042"/>
                  <a:pt x="62705" y="114042"/>
                </a:cubicBezTo>
                <a:lnTo>
                  <a:pt x="79130" y="114042"/>
                </a:lnTo>
                <a:cubicBezTo>
                  <a:pt x="80772" y="114042"/>
                  <a:pt x="81835" y="112872"/>
                  <a:pt x="81835" y="111063"/>
                </a:cubicBezTo>
                <a:cubicBezTo>
                  <a:pt x="81835" y="105957"/>
                  <a:pt x="85410" y="102021"/>
                  <a:pt x="90048" y="102021"/>
                </a:cubicBezTo>
                <a:cubicBezTo>
                  <a:pt x="94685" y="102021"/>
                  <a:pt x="98164" y="105957"/>
                  <a:pt x="98164" y="111063"/>
                </a:cubicBezTo>
                <a:cubicBezTo>
                  <a:pt x="98164" y="112872"/>
                  <a:pt x="99323" y="114042"/>
                  <a:pt x="100869" y="114042"/>
                </a:cubicBezTo>
                <a:lnTo>
                  <a:pt x="114589" y="114042"/>
                </a:lnTo>
                <a:cubicBezTo>
                  <a:pt x="117584" y="114042"/>
                  <a:pt x="120000" y="111382"/>
                  <a:pt x="120000" y="108085"/>
                </a:cubicBezTo>
                <a:lnTo>
                  <a:pt x="120000" y="30000"/>
                </a:lnTo>
                <a:cubicBezTo>
                  <a:pt x="120000" y="26702"/>
                  <a:pt x="117584" y="23936"/>
                  <a:pt x="114589" y="23936"/>
                </a:cubicBezTo>
                <a:close/>
                <a:moveTo>
                  <a:pt x="114589" y="108085"/>
                </a:moveTo>
                <a:lnTo>
                  <a:pt x="103381" y="108085"/>
                </a:lnTo>
                <a:cubicBezTo>
                  <a:pt x="102028" y="101170"/>
                  <a:pt x="96521" y="96063"/>
                  <a:pt x="90048" y="96063"/>
                </a:cubicBezTo>
                <a:cubicBezTo>
                  <a:pt x="83478" y="96063"/>
                  <a:pt x="77971" y="101170"/>
                  <a:pt x="76618" y="108085"/>
                </a:cubicBezTo>
                <a:lnTo>
                  <a:pt x="65217" y="108085"/>
                </a:lnTo>
                <a:cubicBezTo>
                  <a:pt x="63864" y="101170"/>
                  <a:pt x="58357" y="96063"/>
                  <a:pt x="51787" y="96063"/>
                </a:cubicBezTo>
                <a:cubicBezTo>
                  <a:pt x="45314" y="96063"/>
                  <a:pt x="39806" y="101170"/>
                  <a:pt x="38454" y="108085"/>
                </a:cubicBezTo>
                <a:lnTo>
                  <a:pt x="27246" y="108085"/>
                </a:lnTo>
                <a:lnTo>
                  <a:pt x="27246" y="30000"/>
                </a:lnTo>
                <a:lnTo>
                  <a:pt x="114589" y="30000"/>
                </a:lnTo>
                <a:lnTo>
                  <a:pt x="114589" y="108085"/>
                </a:lnTo>
                <a:close/>
                <a:moveTo>
                  <a:pt x="40966" y="65957"/>
                </a:moveTo>
                <a:lnTo>
                  <a:pt x="100869" y="65957"/>
                </a:lnTo>
                <a:cubicBezTo>
                  <a:pt x="102512" y="65957"/>
                  <a:pt x="103671" y="64787"/>
                  <a:pt x="103671" y="62978"/>
                </a:cubicBezTo>
                <a:cubicBezTo>
                  <a:pt x="103671" y="61170"/>
                  <a:pt x="102512" y="60000"/>
                  <a:pt x="100869" y="60000"/>
                </a:cubicBezTo>
                <a:lnTo>
                  <a:pt x="40966" y="60000"/>
                </a:lnTo>
                <a:cubicBezTo>
                  <a:pt x="39323" y="60000"/>
                  <a:pt x="38164" y="61170"/>
                  <a:pt x="38164" y="62978"/>
                </a:cubicBezTo>
                <a:cubicBezTo>
                  <a:pt x="38164" y="64787"/>
                  <a:pt x="39323" y="65957"/>
                  <a:pt x="40966" y="65957"/>
                </a:cubicBezTo>
                <a:close/>
                <a:moveTo>
                  <a:pt x="40966" y="77978"/>
                </a:moveTo>
                <a:lnTo>
                  <a:pt x="79130" y="77978"/>
                </a:lnTo>
                <a:cubicBezTo>
                  <a:pt x="80772" y="77978"/>
                  <a:pt x="81835" y="76808"/>
                  <a:pt x="81835" y="75000"/>
                </a:cubicBezTo>
                <a:cubicBezTo>
                  <a:pt x="81835" y="73191"/>
                  <a:pt x="80772" y="72021"/>
                  <a:pt x="79130" y="72021"/>
                </a:cubicBezTo>
                <a:lnTo>
                  <a:pt x="40966" y="72021"/>
                </a:lnTo>
                <a:cubicBezTo>
                  <a:pt x="39323" y="72021"/>
                  <a:pt x="38164" y="73191"/>
                  <a:pt x="38164" y="75000"/>
                </a:cubicBezTo>
                <a:cubicBezTo>
                  <a:pt x="38164" y="76808"/>
                  <a:pt x="39323" y="77978"/>
                  <a:pt x="40966" y="779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26"/>
          <p:cNvSpPr/>
          <p:nvPr/>
        </p:nvSpPr>
        <p:spPr>
          <a:xfrm>
            <a:off x="8105943" y="1747792"/>
            <a:ext cx="363000" cy="264600"/>
          </a:xfrm>
          <a:custGeom>
            <a:avLst/>
            <a:gdLst/>
            <a:ahLst/>
            <a:cxnLst/>
            <a:rect l="l" t="t" r="r" b="b"/>
            <a:pathLst>
              <a:path w="120000" h="120000" extrusionOk="0">
                <a:moveTo>
                  <a:pt x="68115" y="45000"/>
                </a:moveTo>
                <a:lnTo>
                  <a:pt x="100869" y="45000"/>
                </a:lnTo>
                <a:cubicBezTo>
                  <a:pt x="102512" y="45000"/>
                  <a:pt x="103574" y="43539"/>
                  <a:pt x="103574" y="41283"/>
                </a:cubicBezTo>
                <a:cubicBezTo>
                  <a:pt x="103574" y="39026"/>
                  <a:pt x="102512" y="37566"/>
                  <a:pt x="100869" y="37566"/>
                </a:cubicBezTo>
                <a:lnTo>
                  <a:pt x="68115" y="37566"/>
                </a:lnTo>
                <a:cubicBezTo>
                  <a:pt x="66570" y="37566"/>
                  <a:pt x="65410" y="39026"/>
                  <a:pt x="65410" y="41283"/>
                </a:cubicBezTo>
                <a:cubicBezTo>
                  <a:pt x="65410" y="43539"/>
                  <a:pt x="66570" y="45000"/>
                  <a:pt x="68115" y="45000"/>
                </a:cubicBezTo>
                <a:close/>
                <a:moveTo>
                  <a:pt x="68115" y="75000"/>
                </a:moveTo>
                <a:lnTo>
                  <a:pt x="100869" y="75000"/>
                </a:lnTo>
                <a:cubicBezTo>
                  <a:pt x="102512" y="75000"/>
                  <a:pt x="103574" y="73539"/>
                  <a:pt x="103574" y="71283"/>
                </a:cubicBezTo>
                <a:cubicBezTo>
                  <a:pt x="103574" y="69026"/>
                  <a:pt x="102512" y="67433"/>
                  <a:pt x="100869" y="67433"/>
                </a:cubicBezTo>
                <a:lnTo>
                  <a:pt x="68115" y="67433"/>
                </a:lnTo>
                <a:cubicBezTo>
                  <a:pt x="66570" y="67433"/>
                  <a:pt x="65410" y="69026"/>
                  <a:pt x="65410" y="71283"/>
                </a:cubicBezTo>
                <a:cubicBezTo>
                  <a:pt x="65410" y="73539"/>
                  <a:pt x="66570" y="75000"/>
                  <a:pt x="68115" y="75000"/>
                </a:cubicBezTo>
                <a:close/>
                <a:moveTo>
                  <a:pt x="68115" y="60000"/>
                </a:moveTo>
                <a:lnTo>
                  <a:pt x="89951" y="60000"/>
                </a:lnTo>
                <a:cubicBezTo>
                  <a:pt x="91594" y="60000"/>
                  <a:pt x="92657" y="58539"/>
                  <a:pt x="92657" y="56283"/>
                </a:cubicBezTo>
                <a:cubicBezTo>
                  <a:pt x="92657" y="54026"/>
                  <a:pt x="91594" y="52566"/>
                  <a:pt x="89951" y="52566"/>
                </a:cubicBezTo>
                <a:lnTo>
                  <a:pt x="68115" y="52566"/>
                </a:lnTo>
                <a:cubicBezTo>
                  <a:pt x="66570" y="52566"/>
                  <a:pt x="65410" y="54026"/>
                  <a:pt x="65410" y="56283"/>
                </a:cubicBezTo>
                <a:cubicBezTo>
                  <a:pt x="65410" y="58539"/>
                  <a:pt x="66570" y="60000"/>
                  <a:pt x="68115" y="60000"/>
                </a:cubicBezTo>
                <a:close/>
                <a:moveTo>
                  <a:pt x="68115" y="30000"/>
                </a:moveTo>
                <a:lnTo>
                  <a:pt x="89951" y="30000"/>
                </a:lnTo>
                <a:cubicBezTo>
                  <a:pt x="91594" y="30000"/>
                  <a:pt x="92657" y="28539"/>
                  <a:pt x="92657" y="26283"/>
                </a:cubicBezTo>
                <a:cubicBezTo>
                  <a:pt x="92657" y="24026"/>
                  <a:pt x="91594" y="22566"/>
                  <a:pt x="89951" y="22566"/>
                </a:cubicBezTo>
                <a:lnTo>
                  <a:pt x="68115" y="22566"/>
                </a:lnTo>
                <a:cubicBezTo>
                  <a:pt x="66570" y="22566"/>
                  <a:pt x="65410" y="24026"/>
                  <a:pt x="65410" y="26283"/>
                </a:cubicBezTo>
                <a:cubicBezTo>
                  <a:pt x="65410" y="28539"/>
                  <a:pt x="66570" y="30000"/>
                  <a:pt x="68115" y="30000"/>
                </a:cubicBezTo>
                <a:close/>
                <a:moveTo>
                  <a:pt x="19033" y="75000"/>
                </a:moveTo>
                <a:lnTo>
                  <a:pt x="40869" y="75000"/>
                </a:lnTo>
                <a:cubicBezTo>
                  <a:pt x="42512" y="75000"/>
                  <a:pt x="43574" y="73539"/>
                  <a:pt x="43574" y="71283"/>
                </a:cubicBezTo>
                <a:cubicBezTo>
                  <a:pt x="43574" y="69026"/>
                  <a:pt x="42512" y="67433"/>
                  <a:pt x="40869" y="67433"/>
                </a:cubicBezTo>
                <a:lnTo>
                  <a:pt x="19033" y="67433"/>
                </a:lnTo>
                <a:cubicBezTo>
                  <a:pt x="17487" y="67433"/>
                  <a:pt x="16328" y="69026"/>
                  <a:pt x="16328" y="71283"/>
                </a:cubicBezTo>
                <a:cubicBezTo>
                  <a:pt x="16328" y="73539"/>
                  <a:pt x="17487" y="75000"/>
                  <a:pt x="19033" y="75000"/>
                </a:cubicBezTo>
                <a:close/>
                <a:moveTo>
                  <a:pt x="114492" y="0"/>
                </a:moveTo>
                <a:lnTo>
                  <a:pt x="5410" y="0"/>
                </a:lnTo>
                <a:cubicBezTo>
                  <a:pt x="2415" y="0"/>
                  <a:pt x="0" y="3451"/>
                  <a:pt x="0" y="7566"/>
                </a:cubicBezTo>
                <a:lnTo>
                  <a:pt x="0" y="112433"/>
                </a:lnTo>
                <a:cubicBezTo>
                  <a:pt x="0" y="116548"/>
                  <a:pt x="2415" y="120000"/>
                  <a:pt x="5410" y="120000"/>
                </a:cubicBezTo>
                <a:lnTo>
                  <a:pt x="114492" y="120000"/>
                </a:lnTo>
                <a:cubicBezTo>
                  <a:pt x="117487" y="120000"/>
                  <a:pt x="120000" y="116548"/>
                  <a:pt x="120000" y="112433"/>
                </a:cubicBezTo>
                <a:lnTo>
                  <a:pt x="120000" y="7566"/>
                </a:lnTo>
                <a:cubicBezTo>
                  <a:pt x="120000" y="3451"/>
                  <a:pt x="117487" y="0"/>
                  <a:pt x="114492" y="0"/>
                </a:cubicBezTo>
                <a:close/>
                <a:moveTo>
                  <a:pt x="114492" y="112433"/>
                </a:moveTo>
                <a:lnTo>
                  <a:pt x="87246" y="112433"/>
                </a:lnTo>
                <a:lnTo>
                  <a:pt x="87246" y="97433"/>
                </a:lnTo>
                <a:lnTo>
                  <a:pt x="92657" y="97433"/>
                </a:lnTo>
                <a:cubicBezTo>
                  <a:pt x="94299" y="97433"/>
                  <a:pt x="95458" y="95973"/>
                  <a:pt x="95458" y="93716"/>
                </a:cubicBezTo>
                <a:cubicBezTo>
                  <a:pt x="95458" y="91460"/>
                  <a:pt x="94299" y="90000"/>
                  <a:pt x="92657" y="90000"/>
                </a:cubicBezTo>
                <a:lnTo>
                  <a:pt x="76328" y="90000"/>
                </a:lnTo>
                <a:cubicBezTo>
                  <a:pt x="74685" y="90000"/>
                  <a:pt x="73623" y="91460"/>
                  <a:pt x="73623" y="93716"/>
                </a:cubicBezTo>
                <a:cubicBezTo>
                  <a:pt x="73623" y="95973"/>
                  <a:pt x="74685" y="97433"/>
                  <a:pt x="76328" y="97433"/>
                </a:cubicBezTo>
                <a:lnTo>
                  <a:pt x="81835" y="97433"/>
                </a:lnTo>
                <a:lnTo>
                  <a:pt x="81835" y="112433"/>
                </a:lnTo>
                <a:lnTo>
                  <a:pt x="38164" y="112433"/>
                </a:lnTo>
                <a:lnTo>
                  <a:pt x="38164" y="97433"/>
                </a:lnTo>
                <a:lnTo>
                  <a:pt x="43574" y="97433"/>
                </a:lnTo>
                <a:cubicBezTo>
                  <a:pt x="45217" y="97433"/>
                  <a:pt x="46376" y="95973"/>
                  <a:pt x="46376" y="93716"/>
                </a:cubicBezTo>
                <a:cubicBezTo>
                  <a:pt x="46376" y="91460"/>
                  <a:pt x="45217" y="90000"/>
                  <a:pt x="43574" y="90000"/>
                </a:cubicBezTo>
                <a:lnTo>
                  <a:pt x="27246" y="90000"/>
                </a:lnTo>
                <a:cubicBezTo>
                  <a:pt x="25603" y="90000"/>
                  <a:pt x="24541" y="91460"/>
                  <a:pt x="24541" y="93716"/>
                </a:cubicBezTo>
                <a:cubicBezTo>
                  <a:pt x="24541" y="95973"/>
                  <a:pt x="25603" y="97433"/>
                  <a:pt x="27246" y="97433"/>
                </a:cubicBezTo>
                <a:lnTo>
                  <a:pt x="32753" y="97433"/>
                </a:lnTo>
                <a:lnTo>
                  <a:pt x="32753" y="112433"/>
                </a:lnTo>
                <a:lnTo>
                  <a:pt x="5410" y="112433"/>
                </a:lnTo>
                <a:lnTo>
                  <a:pt x="5410" y="7566"/>
                </a:lnTo>
                <a:lnTo>
                  <a:pt x="114492" y="7566"/>
                </a:lnTo>
                <a:lnTo>
                  <a:pt x="114492" y="112433"/>
                </a:lnTo>
                <a:close/>
                <a:moveTo>
                  <a:pt x="19033" y="60000"/>
                </a:moveTo>
                <a:lnTo>
                  <a:pt x="51787" y="60000"/>
                </a:lnTo>
                <a:cubicBezTo>
                  <a:pt x="53429" y="60000"/>
                  <a:pt x="54492" y="58539"/>
                  <a:pt x="54492" y="56283"/>
                </a:cubicBezTo>
                <a:cubicBezTo>
                  <a:pt x="54492" y="54026"/>
                  <a:pt x="53429" y="52566"/>
                  <a:pt x="51787" y="52566"/>
                </a:cubicBezTo>
                <a:lnTo>
                  <a:pt x="19033" y="52566"/>
                </a:lnTo>
                <a:cubicBezTo>
                  <a:pt x="17487" y="52566"/>
                  <a:pt x="16328" y="54026"/>
                  <a:pt x="16328" y="56283"/>
                </a:cubicBezTo>
                <a:cubicBezTo>
                  <a:pt x="16328" y="58539"/>
                  <a:pt x="17487" y="60000"/>
                  <a:pt x="19033" y="60000"/>
                </a:cubicBezTo>
                <a:close/>
                <a:moveTo>
                  <a:pt x="19033" y="45000"/>
                </a:moveTo>
                <a:lnTo>
                  <a:pt x="40869" y="45000"/>
                </a:lnTo>
                <a:cubicBezTo>
                  <a:pt x="42512" y="45000"/>
                  <a:pt x="43574" y="43539"/>
                  <a:pt x="43574" y="41283"/>
                </a:cubicBezTo>
                <a:cubicBezTo>
                  <a:pt x="43574" y="39026"/>
                  <a:pt x="42512" y="37566"/>
                  <a:pt x="40869" y="37566"/>
                </a:cubicBezTo>
                <a:lnTo>
                  <a:pt x="19033" y="37566"/>
                </a:lnTo>
                <a:cubicBezTo>
                  <a:pt x="17487" y="37566"/>
                  <a:pt x="16328" y="39026"/>
                  <a:pt x="16328" y="41283"/>
                </a:cubicBezTo>
                <a:cubicBezTo>
                  <a:pt x="16328" y="43539"/>
                  <a:pt x="17487" y="45000"/>
                  <a:pt x="19033" y="45000"/>
                </a:cubicBezTo>
                <a:close/>
                <a:moveTo>
                  <a:pt x="19033" y="30000"/>
                </a:moveTo>
                <a:lnTo>
                  <a:pt x="51787" y="30000"/>
                </a:lnTo>
                <a:cubicBezTo>
                  <a:pt x="53429" y="30000"/>
                  <a:pt x="54492" y="28539"/>
                  <a:pt x="54492" y="26283"/>
                </a:cubicBezTo>
                <a:cubicBezTo>
                  <a:pt x="54492" y="24026"/>
                  <a:pt x="53429" y="22566"/>
                  <a:pt x="51787" y="22566"/>
                </a:cubicBezTo>
                <a:lnTo>
                  <a:pt x="19033" y="22566"/>
                </a:lnTo>
                <a:cubicBezTo>
                  <a:pt x="17487" y="22566"/>
                  <a:pt x="16328" y="24026"/>
                  <a:pt x="16328" y="26283"/>
                </a:cubicBezTo>
                <a:cubicBezTo>
                  <a:pt x="16328" y="28539"/>
                  <a:pt x="17487" y="30000"/>
                  <a:pt x="19033" y="3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26"/>
          <p:cNvSpPr/>
          <p:nvPr/>
        </p:nvSpPr>
        <p:spPr>
          <a:xfrm>
            <a:off x="8744140" y="1718375"/>
            <a:ext cx="363000" cy="293700"/>
          </a:xfrm>
          <a:custGeom>
            <a:avLst/>
            <a:gdLst/>
            <a:ahLst/>
            <a:cxnLst/>
            <a:rect l="l" t="t" r="r" b="b"/>
            <a:pathLst>
              <a:path w="120000" h="120000" extrusionOk="0">
                <a:moveTo>
                  <a:pt x="79097" y="66614"/>
                </a:moveTo>
                <a:lnTo>
                  <a:pt x="100950" y="66614"/>
                </a:lnTo>
                <a:cubicBezTo>
                  <a:pt x="102594" y="66614"/>
                  <a:pt x="103658" y="65314"/>
                  <a:pt x="103658" y="63307"/>
                </a:cubicBezTo>
                <a:cubicBezTo>
                  <a:pt x="103658" y="61299"/>
                  <a:pt x="102594" y="60000"/>
                  <a:pt x="100950" y="60000"/>
                </a:cubicBezTo>
                <a:lnTo>
                  <a:pt x="79097" y="60000"/>
                </a:lnTo>
                <a:cubicBezTo>
                  <a:pt x="77453" y="60000"/>
                  <a:pt x="76390" y="61299"/>
                  <a:pt x="76390" y="63307"/>
                </a:cubicBezTo>
                <a:cubicBezTo>
                  <a:pt x="76390" y="65314"/>
                  <a:pt x="77453" y="66614"/>
                  <a:pt x="79097" y="66614"/>
                </a:cubicBezTo>
                <a:close/>
                <a:moveTo>
                  <a:pt x="79097" y="53385"/>
                </a:moveTo>
                <a:lnTo>
                  <a:pt x="90024" y="53385"/>
                </a:lnTo>
                <a:cubicBezTo>
                  <a:pt x="91668" y="53385"/>
                  <a:pt x="92731" y="51968"/>
                  <a:pt x="92731" y="49960"/>
                </a:cubicBezTo>
                <a:cubicBezTo>
                  <a:pt x="92731" y="47952"/>
                  <a:pt x="91668" y="46653"/>
                  <a:pt x="90024" y="46653"/>
                </a:cubicBezTo>
                <a:lnTo>
                  <a:pt x="79097" y="46653"/>
                </a:lnTo>
                <a:cubicBezTo>
                  <a:pt x="77453" y="46653"/>
                  <a:pt x="76390" y="47952"/>
                  <a:pt x="76390" y="49960"/>
                </a:cubicBezTo>
                <a:cubicBezTo>
                  <a:pt x="76390" y="51968"/>
                  <a:pt x="77453" y="53385"/>
                  <a:pt x="79097" y="53385"/>
                </a:cubicBezTo>
                <a:close/>
                <a:moveTo>
                  <a:pt x="79097" y="79960"/>
                </a:moveTo>
                <a:lnTo>
                  <a:pt x="90024" y="79960"/>
                </a:lnTo>
                <a:cubicBezTo>
                  <a:pt x="91668" y="79960"/>
                  <a:pt x="92731" y="78661"/>
                  <a:pt x="92731" y="76653"/>
                </a:cubicBezTo>
                <a:cubicBezTo>
                  <a:pt x="92731" y="74645"/>
                  <a:pt x="91668" y="73346"/>
                  <a:pt x="90024" y="73346"/>
                </a:cubicBezTo>
                <a:lnTo>
                  <a:pt x="79097" y="73346"/>
                </a:lnTo>
                <a:cubicBezTo>
                  <a:pt x="77453" y="73346"/>
                  <a:pt x="76390" y="74645"/>
                  <a:pt x="76390" y="76653"/>
                </a:cubicBezTo>
                <a:cubicBezTo>
                  <a:pt x="76390" y="78661"/>
                  <a:pt x="77453" y="79960"/>
                  <a:pt x="79097" y="79960"/>
                </a:cubicBezTo>
                <a:close/>
                <a:moveTo>
                  <a:pt x="13634" y="86692"/>
                </a:moveTo>
                <a:lnTo>
                  <a:pt x="5414" y="86692"/>
                </a:lnTo>
                <a:lnTo>
                  <a:pt x="5414" y="6614"/>
                </a:lnTo>
                <a:lnTo>
                  <a:pt x="92731" y="6614"/>
                </a:lnTo>
                <a:lnTo>
                  <a:pt x="92731" y="16653"/>
                </a:lnTo>
                <a:cubicBezTo>
                  <a:pt x="92731" y="18661"/>
                  <a:pt x="93795" y="19960"/>
                  <a:pt x="95439" y="19960"/>
                </a:cubicBezTo>
                <a:cubicBezTo>
                  <a:pt x="97082" y="19960"/>
                  <a:pt x="98243" y="18661"/>
                  <a:pt x="98243" y="16653"/>
                </a:cubicBezTo>
                <a:lnTo>
                  <a:pt x="98243" y="6614"/>
                </a:lnTo>
                <a:cubicBezTo>
                  <a:pt x="98243" y="2952"/>
                  <a:pt x="95729" y="0"/>
                  <a:pt x="92731" y="0"/>
                </a:cubicBezTo>
                <a:lnTo>
                  <a:pt x="5414" y="0"/>
                </a:lnTo>
                <a:cubicBezTo>
                  <a:pt x="2417" y="0"/>
                  <a:pt x="0" y="2952"/>
                  <a:pt x="0" y="6614"/>
                </a:cubicBezTo>
                <a:lnTo>
                  <a:pt x="0" y="86692"/>
                </a:lnTo>
                <a:cubicBezTo>
                  <a:pt x="0" y="90354"/>
                  <a:pt x="2417" y="93307"/>
                  <a:pt x="5414" y="93307"/>
                </a:cubicBezTo>
                <a:lnTo>
                  <a:pt x="13634" y="93307"/>
                </a:lnTo>
                <a:cubicBezTo>
                  <a:pt x="15278" y="93307"/>
                  <a:pt x="16341" y="92007"/>
                  <a:pt x="16341" y="90000"/>
                </a:cubicBezTo>
                <a:cubicBezTo>
                  <a:pt x="16341" y="87992"/>
                  <a:pt x="15278" y="86692"/>
                  <a:pt x="13634" y="86692"/>
                </a:cubicBezTo>
                <a:close/>
                <a:moveTo>
                  <a:pt x="40902" y="79960"/>
                </a:moveTo>
                <a:lnTo>
                  <a:pt x="62755" y="79960"/>
                </a:lnTo>
                <a:cubicBezTo>
                  <a:pt x="64399" y="79960"/>
                  <a:pt x="65463" y="78661"/>
                  <a:pt x="65463" y="76653"/>
                </a:cubicBezTo>
                <a:cubicBezTo>
                  <a:pt x="65463" y="74645"/>
                  <a:pt x="64399" y="73346"/>
                  <a:pt x="62755" y="73346"/>
                </a:cubicBezTo>
                <a:lnTo>
                  <a:pt x="40902" y="73346"/>
                </a:lnTo>
                <a:cubicBezTo>
                  <a:pt x="39258" y="73346"/>
                  <a:pt x="38195" y="74645"/>
                  <a:pt x="38195" y="76653"/>
                </a:cubicBezTo>
                <a:cubicBezTo>
                  <a:pt x="38195" y="78661"/>
                  <a:pt x="39258" y="79960"/>
                  <a:pt x="40902" y="79960"/>
                </a:cubicBezTo>
                <a:close/>
                <a:moveTo>
                  <a:pt x="114585" y="26692"/>
                </a:moveTo>
                <a:lnTo>
                  <a:pt x="27268" y="26692"/>
                </a:lnTo>
                <a:cubicBezTo>
                  <a:pt x="24270" y="26692"/>
                  <a:pt x="21756" y="29645"/>
                  <a:pt x="21756" y="33307"/>
                </a:cubicBezTo>
                <a:lnTo>
                  <a:pt x="21756" y="113385"/>
                </a:lnTo>
                <a:cubicBezTo>
                  <a:pt x="21756" y="117047"/>
                  <a:pt x="24270" y="120000"/>
                  <a:pt x="27268" y="120000"/>
                </a:cubicBezTo>
                <a:lnTo>
                  <a:pt x="114585" y="120000"/>
                </a:lnTo>
                <a:cubicBezTo>
                  <a:pt x="117582" y="120000"/>
                  <a:pt x="120000" y="117047"/>
                  <a:pt x="120000" y="113385"/>
                </a:cubicBezTo>
                <a:lnTo>
                  <a:pt x="120000" y="33307"/>
                </a:lnTo>
                <a:cubicBezTo>
                  <a:pt x="120000" y="29645"/>
                  <a:pt x="117582" y="26692"/>
                  <a:pt x="114585" y="26692"/>
                </a:cubicBezTo>
                <a:close/>
                <a:moveTo>
                  <a:pt x="114585" y="113385"/>
                </a:moveTo>
                <a:lnTo>
                  <a:pt x="92731" y="113385"/>
                </a:lnTo>
                <a:lnTo>
                  <a:pt x="92731" y="106653"/>
                </a:lnTo>
                <a:lnTo>
                  <a:pt x="95439" y="106653"/>
                </a:lnTo>
                <a:cubicBezTo>
                  <a:pt x="97082" y="106653"/>
                  <a:pt x="98243" y="105354"/>
                  <a:pt x="98243" y="103346"/>
                </a:cubicBezTo>
                <a:cubicBezTo>
                  <a:pt x="98243" y="101338"/>
                  <a:pt x="97082" y="100039"/>
                  <a:pt x="95439" y="100039"/>
                </a:cubicBezTo>
                <a:lnTo>
                  <a:pt x="84512" y="100039"/>
                </a:lnTo>
                <a:cubicBezTo>
                  <a:pt x="82965" y="100039"/>
                  <a:pt x="81804" y="101338"/>
                  <a:pt x="81804" y="103346"/>
                </a:cubicBezTo>
                <a:cubicBezTo>
                  <a:pt x="81804" y="105354"/>
                  <a:pt x="82965" y="106653"/>
                  <a:pt x="84512" y="106653"/>
                </a:cubicBezTo>
                <a:lnTo>
                  <a:pt x="87316" y="106653"/>
                </a:lnTo>
                <a:lnTo>
                  <a:pt x="87316" y="113385"/>
                </a:lnTo>
                <a:lnTo>
                  <a:pt x="54536" y="113385"/>
                </a:lnTo>
                <a:lnTo>
                  <a:pt x="54536" y="106653"/>
                </a:lnTo>
                <a:lnTo>
                  <a:pt x="57244" y="106653"/>
                </a:lnTo>
                <a:cubicBezTo>
                  <a:pt x="58887" y="106653"/>
                  <a:pt x="59951" y="105354"/>
                  <a:pt x="59951" y="103346"/>
                </a:cubicBezTo>
                <a:cubicBezTo>
                  <a:pt x="59951" y="101338"/>
                  <a:pt x="58887" y="100039"/>
                  <a:pt x="57244" y="100039"/>
                </a:cubicBezTo>
                <a:lnTo>
                  <a:pt x="46317" y="100039"/>
                </a:lnTo>
                <a:cubicBezTo>
                  <a:pt x="44673" y="100039"/>
                  <a:pt x="43609" y="101338"/>
                  <a:pt x="43609" y="103346"/>
                </a:cubicBezTo>
                <a:cubicBezTo>
                  <a:pt x="43609" y="105354"/>
                  <a:pt x="44673" y="106653"/>
                  <a:pt x="46317" y="106653"/>
                </a:cubicBezTo>
                <a:lnTo>
                  <a:pt x="49121" y="106653"/>
                </a:lnTo>
                <a:lnTo>
                  <a:pt x="49121" y="113385"/>
                </a:lnTo>
                <a:lnTo>
                  <a:pt x="27268" y="113385"/>
                </a:lnTo>
                <a:lnTo>
                  <a:pt x="27268" y="33307"/>
                </a:lnTo>
                <a:lnTo>
                  <a:pt x="114585" y="33307"/>
                </a:lnTo>
                <a:lnTo>
                  <a:pt x="114585" y="113385"/>
                </a:lnTo>
                <a:close/>
                <a:moveTo>
                  <a:pt x="40902" y="66614"/>
                </a:moveTo>
                <a:lnTo>
                  <a:pt x="51829" y="66614"/>
                </a:lnTo>
                <a:cubicBezTo>
                  <a:pt x="53473" y="66614"/>
                  <a:pt x="54536" y="65314"/>
                  <a:pt x="54536" y="63307"/>
                </a:cubicBezTo>
                <a:cubicBezTo>
                  <a:pt x="54536" y="61299"/>
                  <a:pt x="53473" y="60000"/>
                  <a:pt x="51829" y="60000"/>
                </a:cubicBezTo>
                <a:lnTo>
                  <a:pt x="40902" y="60000"/>
                </a:lnTo>
                <a:cubicBezTo>
                  <a:pt x="39258" y="60000"/>
                  <a:pt x="38195" y="61299"/>
                  <a:pt x="38195" y="63307"/>
                </a:cubicBezTo>
                <a:cubicBezTo>
                  <a:pt x="38195" y="65314"/>
                  <a:pt x="39258" y="66614"/>
                  <a:pt x="40902" y="66614"/>
                </a:cubicBezTo>
                <a:close/>
                <a:moveTo>
                  <a:pt x="40902" y="53385"/>
                </a:moveTo>
                <a:lnTo>
                  <a:pt x="62755" y="53385"/>
                </a:lnTo>
                <a:cubicBezTo>
                  <a:pt x="64399" y="53385"/>
                  <a:pt x="65463" y="51968"/>
                  <a:pt x="65463" y="49960"/>
                </a:cubicBezTo>
                <a:cubicBezTo>
                  <a:pt x="65463" y="47952"/>
                  <a:pt x="64399" y="46653"/>
                  <a:pt x="62755" y="46653"/>
                </a:cubicBezTo>
                <a:lnTo>
                  <a:pt x="40902" y="46653"/>
                </a:lnTo>
                <a:cubicBezTo>
                  <a:pt x="39258" y="46653"/>
                  <a:pt x="38195" y="47952"/>
                  <a:pt x="38195" y="49960"/>
                </a:cubicBezTo>
                <a:cubicBezTo>
                  <a:pt x="38195" y="51968"/>
                  <a:pt x="39258" y="53385"/>
                  <a:pt x="40902" y="5338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26"/>
          <p:cNvSpPr/>
          <p:nvPr/>
        </p:nvSpPr>
        <p:spPr>
          <a:xfrm>
            <a:off x="9440286" y="1718375"/>
            <a:ext cx="363000" cy="293700"/>
          </a:xfrm>
          <a:custGeom>
            <a:avLst/>
            <a:gdLst/>
            <a:ahLst/>
            <a:cxnLst/>
            <a:rect l="l" t="t" r="r" b="b"/>
            <a:pathLst>
              <a:path w="120000" h="120000" extrusionOk="0">
                <a:moveTo>
                  <a:pt x="57294" y="26692"/>
                </a:moveTo>
                <a:lnTo>
                  <a:pt x="79130" y="26692"/>
                </a:lnTo>
                <a:cubicBezTo>
                  <a:pt x="80772" y="26692"/>
                  <a:pt x="81835" y="25275"/>
                  <a:pt x="81835" y="23385"/>
                </a:cubicBezTo>
                <a:cubicBezTo>
                  <a:pt x="81835" y="21377"/>
                  <a:pt x="80772" y="19960"/>
                  <a:pt x="79130" y="19960"/>
                </a:cubicBezTo>
                <a:lnTo>
                  <a:pt x="57294" y="19960"/>
                </a:lnTo>
                <a:cubicBezTo>
                  <a:pt x="55652" y="19960"/>
                  <a:pt x="54589" y="21377"/>
                  <a:pt x="54589" y="23385"/>
                </a:cubicBezTo>
                <a:cubicBezTo>
                  <a:pt x="54589" y="25275"/>
                  <a:pt x="55652" y="26692"/>
                  <a:pt x="57294" y="26692"/>
                </a:cubicBezTo>
                <a:close/>
                <a:moveTo>
                  <a:pt x="90048" y="26692"/>
                </a:moveTo>
                <a:cubicBezTo>
                  <a:pt x="91594" y="26692"/>
                  <a:pt x="92753" y="25275"/>
                  <a:pt x="92753" y="23385"/>
                </a:cubicBezTo>
                <a:cubicBezTo>
                  <a:pt x="92753" y="21377"/>
                  <a:pt x="91594" y="19960"/>
                  <a:pt x="90048" y="19960"/>
                </a:cubicBezTo>
                <a:cubicBezTo>
                  <a:pt x="88405" y="19960"/>
                  <a:pt x="87246" y="21377"/>
                  <a:pt x="87246" y="23385"/>
                </a:cubicBezTo>
                <a:cubicBezTo>
                  <a:pt x="87246" y="25275"/>
                  <a:pt x="88405" y="26692"/>
                  <a:pt x="90048" y="26692"/>
                </a:cubicBezTo>
                <a:close/>
                <a:moveTo>
                  <a:pt x="100869" y="26692"/>
                </a:moveTo>
                <a:cubicBezTo>
                  <a:pt x="102512" y="26692"/>
                  <a:pt x="103671" y="25275"/>
                  <a:pt x="103671" y="23385"/>
                </a:cubicBezTo>
                <a:cubicBezTo>
                  <a:pt x="103671" y="21377"/>
                  <a:pt x="102512" y="19960"/>
                  <a:pt x="100869" y="19960"/>
                </a:cubicBezTo>
                <a:cubicBezTo>
                  <a:pt x="99323" y="19960"/>
                  <a:pt x="98164" y="21377"/>
                  <a:pt x="98164" y="23385"/>
                </a:cubicBezTo>
                <a:cubicBezTo>
                  <a:pt x="98164" y="25275"/>
                  <a:pt x="99323" y="26692"/>
                  <a:pt x="100869" y="26692"/>
                </a:cubicBezTo>
                <a:close/>
                <a:moveTo>
                  <a:pt x="100869" y="53385"/>
                </a:moveTo>
                <a:lnTo>
                  <a:pt x="79130" y="53385"/>
                </a:lnTo>
                <a:cubicBezTo>
                  <a:pt x="77487" y="53385"/>
                  <a:pt x="76328" y="54685"/>
                  <a:pt x="76328" y="56692"/>
                </a:cubicBezTo>
                <a:cubicBezTo>
                  <a:pt x="76328" y="58700"/>
                  <a:pt x="77487" y="60000"/>
                  <a:pt x="79130" y="60000"/>
                </a:cubicBezTo>
                <a:lnTo>
                  <a:pt x="100869" y="60000"/>
                </a:lnTo>
                <a:cubicBezTo>
                  <a:pt x="102512" y="60000"/>
                  <a:pt x="103671" y="58700"/>
                  <a:pt x="103671" y="56692"/>
                </a:cubicBezTo>
                <a:cubicBezTo>
                  <a:pt x="103671" y="54685"/>
                  <a:pt x="102512" y="53385"/>
                  <a:pt x="100869" y="53385"/>
                </a:cubicBezTo>
                <a:close/>
                <a:moveTo>
                  <a:pt x="100869" y="66614"/>
                </a:moveTo>
                <a:lnTo>
                  <a:pt x="79130" y="66614"/>
                </a:lnTo>
                <a:cubicBezTo>
                  <a:pt x="77487" y="66614"/>
                  <a:pt x="76328" y="68031"/>
                  <a:pt x="76328" y="70039"/>
                </a:cubicBezTo>
                <a:cubicBezTo>
                  <a:pt x="76328" y="72047"/>
                  <a:pt x="77487" y="73346"/>
                  <a:pt x="79130" y="73346"/>
                </a:cubicBezTo>
                <a:lnTo>
                  <a:pt x="100869" y="73346"/>
                </a:lnTo>
                <a:cubicBezTo>
                  <a:pt x="102512" y="73346"/>
                  <a:pt x="103671" y="72047"/>
                  <a:pt x="103671" y="70039"/>
                </a:cubicBezTo>
                <a:cubicBezTo>
                  <a:pt x="103671" y="68031"/>
                  <a:pt x="102512" y="66614"/>
                  <a:pt x="100869" y="66614"/>
                </a:cubicBezTo>
                <a:close/>
                <a:moveTo>
                  <a:pt x="100869" y="40039"/>
                </a:moveTo>
                <a:lnTo>
                  <a:pt x="79130" y="40039"/>
                </a:lnTo>
                <a:cubicBezTo>
                  <a:pt x="77487" y="40039"/>
                  <a:pt x="76328" y="41338"/>
                  <a:pt x="76328" y="43346"/>
                </a:cubicBezTo>
                <a:cubicBezTo>
                  <a:pt x="76328" y="45354"/>
                  <a:pt x="77487" y="46653"/>
                  <a:pt x="79130" y="46653"/>
                </a:cubicBezTo>
                <a:lnTo>
                  <a:pt x="100869" y="46653"/>
                </a:lnTo>
                <a:cubicBezTo>
                  <a:pt x="102512" y="46653"/>
                  <a:pt x="103671" y="45354"/>
                  <a:pt x="103671" y="43346"/>
                </a:cubicBezTo>
                <a:cubicBezTo>
                  <a:pt x="103671" y="41338"/>
                  <a:pt x="102512" y="40039"/>
                  <a:pt x="100869" y="40039"/>
                </a:cubicBezTo>
                <a:close/>
                <a:moveTo>
                  <a:pt x="46376" y="26692"/>
                </a:moveTo>
                <a:cubicBezTo>
                  <a:pt x="48019" y="26692"/>
                  <a:pt x="49082" y="25275"/>
                  <a:pt x="49082" y="23385"/>
                </a:cubicBezTo>
                <a:cubicBezTo>
                  <a:pt x="49082" y="21377"/>
                  <a:pt x="48019" y="19960"/>
                  <a:pt x="46376" y="19960"/>
                </a:cubicBezTo>
                <a:cubicBezTo>
                  <a:pt x="44734" y="19960"/>
                  <a:pt x="43671" y="21377"/>
                  <a:pt x="43671" y="23385"/>
                </a:cubicBezTo>
                <a:cubicBezTo>
                  <a:pt x="43671" y="25275"/>
                  <a:pt x="44734" y="26692"/>
                  <a:pt x="46376" y="26692"/>
                </a:cubicBezTo>
                <a:close/>
                <a:moveTo>
                  <a:pt x="35458" y="86692"/>
                </a:moveTo>
                <a:lnTo>
                  <a:pt x="100869" y="86692"/>
                </a:lnTo>
                <a:cubicBezTo>
                  <a:pt x="102512" y="86692"/>
                  <a:pt x="103671" y="85275"/>
                  <a:pt x="103671" y="83385"/>
                </a:cubicBezTo>
                <a:cubicBezTo>
                  <a:pt x="103671" y="81377"/>
                  <a:pt x="102512" y="79960"/>
                  <a:pt x="100869" y="79960"/>
                </a:cubicBezTo>
                <a:lnTo>
                  <a:pt x="35458" y="79960"/>
                </a:lnTo>
                <a:cubicBezTo>
                  <a:pt x="33816" y="79960"/>
                  <a:pt x="32753" y="81377"/>
                  <a:pt x="32753" y="83385"/>
                </a:cubicBezTo>
                <a:cubicBezTo>
                  <a:pt x="32753" y="85275"/>
                  <a:pt x="33816" y="86692"/>
                  <a:pt x="35458" y="86692"/>
                </a:cubicBezTo>
                <a:close/>
                <a:moveTo>
                  <a:pt x="35458" y="100039"/>
                </a:moveTo>
                <a:lnTo>
                  <a:pt x="100869" y="100039"/>
                </a:lnTo>
                <a:cubicBezTo>
                  <a:pt x="102512" y="100039"/>
                  <a:pt x="103671" y="98622"/>
                  <a:pt x="103671" y="96614"/>
                </a:cubicBezTo>
                <a:cubicBezTo>
                  <a:pt x="103671" y="94724"/>
                  <a:pt x="102512" y="93307"/>
                  <a:pt x="100869" y="93307"/>
                </a:cubicBezTo>
                <a:lnTo>
                  <a:pt x="35458" y="93307"/>
                </a:lnTo>
                <a:cubicBezTo>
                  <a:pt x="33816" y="93307"/>
                  <a:pt x="32753" y="94724"/>
                  <a:pt x="32753" y="96614"/>
                </a:cubicBezTo>
                <a:cubicBezTo>
                  <a:pt x="32753" y="98622"/>
                  <a:pt x="33816" y="100039"/>
                  <a:pt x="35458" y="100039"/>
                </a:cubicBezTo>
                <a:close/>
                <a:moveTo>
                  <a:pt x="114589" y="0"/>
                </a:moveTo>
                <a:lnTo>
                  <a:pt x="21835" y="0"/>
                </a:lnTo>
                <a:cubicBezTo>
                  <a:pt x="18840" y="0"/>
                  <a:pt x="16425" y="2952"/>
                  <a:pt x="16425" y="6614"/>
                </a:cubicBezTo>
                <a:lnTo>
                  <a:pt x="16425" y="19960"/>
                </a:lnTo>
                <a:lnTo>
                  <a:pt x="5507" y="19960"/>
                </a:lnTo>
                <a:cubicBezTo>
                  <a:pt x="2512" y="19960"/>
                  <a:pt x="0" y="23031"/>
                  <a:pt x="0" y="26692"/>
                </a:cubicBezTo>
                <a:lnTo>
                  <a:pt x="0" y="100039"/>
                </a:lnTo>
                <a:cubicBezTo>
                  <a:pt x="0" y="111023"/>
                  <a:pt x="7342" y="120000"/>
                  <a:pt x="16425" y="120000"/>
                </a:cubicBezTo>
                <a:lnTo>
                  <a:pt x="114589" y="120000"/>
                </a:lnTo>
                <a:cubicBezTo>
                  <a:pt x="117584" y="120000"/>
                  <a:pt x="120000" y="117047"/>
                  <a:pt x="120000" y="113385"/>
                </a:cubicBezTo>
                <a:lnTo>
                  <a:pt x="120000" y="6614"/>
                </a:lnTo>
                <a:cubicBezTo>
                  <a:pt x="120000" y="2952"/>
                  <a:pt x="117584" y="0"/>
                  <a:pt x="114589" y="0"/>
                </a:cubicBezTo>
                <a:close/>
                <a:moveTo>
                  <a:pt x="114589" y="113385"/>
                </a:moveTo>
                <a:lnTo>
                  <a:pt x="16425" y="113385"/>
                </a:lnTo>
                <a:cubicBezTo>
                  <a:pt x="10338" y="113385"/>
                  <a:pt x="5507" y="107362"/>
                  <a:pt x="5507" y="100039"/>
                </a:cubicBezTo>
                <a:lnTo>
                  <a:pt x="5507" y="26692"/>
                </a:lnTo>
                <a:lnTo>
                  <a:pt x="16425" y="26692"/>
                </a:lnTo>
                <a:lnTo>
                  <a:pt x="16425" y="96614"/>
                </a:lnTo>
                <a:cubicBezTo>
                  <a:pt x="16425" y="98622"/>
                  <a:pt x="17487" y="100039"/>
                  <a:pt x="19130" y="100039"/>
                </a:cubicBezTo>
                <a:cubicBezTo>
                  <a:pt x="20772" y="100039"/>
                  <a:pt x="21835" y="98622"/>
                  <a:pt x="21835" y="96614"/>
                </a:cubicBezTo>
                <a:lnTo>
                  <a:pt x="21835" y="6614"/>
                </a:lnTo>
                <a:lnTo>
                  <a:pt x="114589" y="6614"/>
                </a:lnTo>
                <a:lnTo>
                  <a:pt x="114589" y="113385"/>
                </a:lnTo>
                <a:close/>
                <a:moveTo>
                  <a:pt x="35458" y="26692"/>
                </a:moveTo>
                <a:cubicBezTo>
                  <a:pt x="37101" y="26692"/>
                  <a:pt x="38164" y="25275"/>
                  <a:pt x="38164" y="23385"/>
                </a:cubicBezTo>
                <a:cubicBezTo>
                  <a:pt x="38164" y="21377"/>
                  <a:pt x="37101" y="19960"/>
                  <a:pt x="35458" y="19960"/>
                </a:cubicBezTo>
                <a:cubicBezTo>
                  <a:pt x="33816" y="19960"/>
                  <a:pt x="32753" y="21377"/>
                  <a:pt x="32753" y="23385"/>
                </a:cubicBezTo>
                <a:cubicBezTo>
                  <a:pt x="32753" y="25275"/>
                  <a:pt x="33816" y="26692"/>
                  <a:pt x="35458" y="26692"/>
                </a:cubicBezTo>
                <a:close/>
                <a:moveTo>
                  <a:pt x="35458" y="73346"/>
                </a:moveTo>
                <a:lnTo>
                  <a:pt x="62705" y="73346"/>
                </a:lnTo>
                <a:cubicBezTo>
                  <a:pt x="64347" y="73346"/>
                  <a:pt x="65507" y="72047"/>
                  <a:pt x="65507" y="70039"/>
                </a:cubicBezTo>
                <a:lnTo>
                  <a:pt x="65507" y="43346"/>
                </a:lnTo>
                <a:cubicBezTo>
                  <a:pt x="65507" y="41338"/>
                  <a:pt x="64347" y="40039"/>
                  <a:pt x="62705" y="40039"/>
                </a:cubicBezTo>
                <a:lnTo>
                  <a:pt x="35458" y="40039"/>
                </a:lnTo>
                <a:cubicBezTo>
                  <a:pt x="33816" y="40039"/>
                  <a:pt x="32753" y="41338"/>
                  <a:pt x="32753" y="43346"/>
                </a:cubicBezTo>
                <a:lnTo>
                  <a:pt x="32753" y="70039"/>
                </a:lnTo>
                <a:cubicBezTo>
                  <a:pt x="32753" y="72047"/>
                  <a:pt x="33816" y="73346"/>
                  <a:pt x="35458" y="73346"/>
                </a:cubicBezTo>
                <a:close/>
                <a:moveTo>
                  <a:pt x="38164" y="46653"/>
                </a:moveTo>
                <a:lnTo>
                  <a:pt x="60000" y="46653"/>
                </a:lnTo>
                <a:lnTo>
                  <a:pt x="60000" y="66614"/>
                </a:lnTo>
                <a:lnTo>
                  <a:pt x="38164" y="66614"/>
                </a:lnTo>
                <a:lnTo>
                  <a:pt x="38164" y="46653"/>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26"/>
          <p:cNvSpPr/>
          <p:nvPr/>
        </p:nvSpPr>
        <p:spPr>
          <a:xfrm>
            <a:off x="7424624" y="4473262"/>
            <a:ext cx="363000" cy="363000"/>
          </a:xfrm>
          <a:custGeom>
            <a:avLst/>
            <a:gdLst/>
            <a:ahLst/>
            <a:cxnLst/>
            <a:rect l="l" t="t" r="r" b="b"/>
            <a:pathLst>
              <a:path w="120000" h="120000" extrusionOk="0">
                <a:moveTo>
                  <a:pt x="100869" y="54589"/>
                </a:moveTo>
                <a:lnTo>
                  <a:pt x="79033" y="54589"/>
                </a:lnTo>
                <a:cubicBezTo>
                  <a:pt x="77391" y="54589"/>
                  <a:pt x="76328" y="55652"/>
                  <a:pt x="76328" y="57294"/>
                </a:cubicBezTo>
                <a:cubicBezTo>
                  <a:pt x="76328" y="58937"/>
                  <a:pt x="77391" y="60000"/>
                  <a:pt x="79033" y="60000"/>
                </a:cubicBezTo>
                <a:lnTo>
                  <a:pt x="100869" y="60000"/>
                </a:lnTo>
                <a:cubicBezTo>
                  <a:pt x="102512" y="60000"/>
                  <a:pt x="103574" y="58937"/>
                  <a:pt x="103574" y="57294"/>
                </a:cubicBezTo>
                <a:cubicBezTo>
                  <a:pt x="103574" y="55652"/>
                  <a:pt x="102512" y="54589"/>
                  <a:pt x="100869" y="54589"/>
                </a:cubicBezTo>
                <a:close/>
                <a:moveTo>
                  <a:pt x="100869" y="43671"/>
                </a:moveTo>
                <a:cubicBezTo>
                  <a:pt x="102512" y="43671"/>
                  <a:pt x="103574" y="42512"/>
                  <a:pt x="103574" y="40869"/>
                </a:cubicBezTo>
                <a:cubicBezTo>
                  <a:pt x="103574" y="39323"/>
                  <a:pt x="102512" y="38164"/>
                  <a:pt x="100869" y="38164"/>
                </a:cubicBezTo>
                <a:cubicBezTo>
                  <a:pt x="99227" y="38164"/>
                  <a:pt x="98164" y="39323"/>
                  <a:pt x="98164" y="40869"/>
                </a:cubicBezTo>
                <a:cubicBezTo>
                  <a:pt x="98164" y="42512"/>
                  <a:pt x="99227" y="43671"/>
                  <a:pt x="100869" y="43671"/>
                </a:cubicBezTo>
                <a:close/>
                <a:moveTo>
                  <a:pt x="89951" y="43671"/>
                </a:moveTo>
                <a:cubicBezTo>
                  <a:pt x="91594" y="43671"/>
                  <a:pt x="92657" y="42512"/>
                  <a:pt x="92657" y="40869"/>
                </a:cubicBezTo>
                <a:cubicBezTo>
                  <a:pt x="92657" y="39323"/>
                  <a:pt x="91594" y="38164"/>
                  <a:pt x="89951" y="38164"/>
                </a:cubicBezTo>
                <a:cubicBezTo>
                  <a:pt x="88309" y="38164"/>
                  <a:pt x="87246" y="39323"/>
                  <a:pt x="87246" y="40869"/>
                </a:cubicBezTo>
                <a:cubicBezTo>
                  <a:pt x="87246" y="42512"/>
                  <a:pt x="88309" y="43671"/>
                  <a:pt x="89951" y="43671"/>
                </a:cubicBezTo>
                <a:close/>
                <a:moveTo>
                  <a:pt x="100869" y="76328"/>
                </a:moveTo>
                <a:lnTo>
                  <a:pt x="79033" y="76328"/>
                </a:lnTo>
                <a:cubicBezTo>
                  <a:pt x="77391" y="76328"/>
                  <a:pt x="76328" y="77487"/>
                  <a:pt x="76328" y="79130"/>
                </a:cubicBezTo>
                <a:cubicBezTo>
                  <a:pt x="76328" y="80676"/>
                  <a:pt x="77391" y="81835"/>
                  <a:pt x="79033" y="81835"/>
                </a:cubicBezTo>
                <a:lnTo>
                  <a:pt x="100869" y="81835"/>
                </a:lnTo>
                <a:cubicBezTo>
                  <a:pt x="102512" y="81835"/>
                  <a:pt x="103574" y="80676"/>
                  <a:pt x="103574" y="79130"/>
                </a:cubicBezTo>
                <a:cubicBezTo>
                  <a:pt x="103574" y="77487"/>
                  <a:pt x="102512" y="76328"/>
                  <a:pt x="100869" y="76328"/>
                </a:cubicBezTo>
                <a:close/>
                <a:moveTo>
                  <a:pt x="35458" y="5507"/>
                </a:moveTo>
                <a:lnTo>
                  <a:pt x="106376" y="5507"/>
                </a:lnTo>
                <a:cubicBezTo>
                  <a:pt x="107922" y="5507"/>
                  <a:pt x="109082" y="4347"/>
                  <a:pt x="109082" y="2705"/>
                </a:cubicBezTo>
                <a:cubicBezTo>
                  <a:pt x="109082" y="1062"/>
                  <a:pt x="107922" y="0"/>
                  <a:pt x="106376" y="0"/>
                </a:cubicBezTo>
                <a:lnTo>
                  <a:pt x="35458" y="0"/>
                </a:lnTo>
                <a:cubicBezTo>
                  <a:pt x="33816" y="0"/>
                  <a:pt x="32753" y="1062"/>
                  <a:pt x="32753" y="2705"/>
                </a:cubicBezTo>
                <a:cubicBezTo>
                  <a:pt x="32753" y="4347"/>
                  <a:pt x="33816" y="5507"/>
                  <a:pt x="35458" y="5507"/>
                </a:cubicBezTo>
                <a:close/>
                <a:moveTo>
                  <a:pt x="100869" y="65410"/>
                </a:moveTo>
                <a:lnTo>
                  <a:pt x="79033" y="65410"/>
                </a:lnTo>
                <a:cubicBezTo>
                  <a:pt x="77391" y="65410"/>
                  <a:pt x="76328" y="66570"/>
                  <a:pt x="76328" y="68212"/>
                </a:cubicBezTo>
                <a:cubicBezTo>
                  <a:pt x="76328" y="69855"/>
                  <a:pt x="77391" y="70917"/>
                  <a:pt x="79033" y="70917"/>
                </a:cubicBezTo>
                <a:lnTo>
                  <a:pt x="100869" y="70917"/>
                </a:lnTo>
                <a:cubicBezTo>
                  <a:pt x="102512" y="70917"/>
                  <a:pt x="103574" y="69855"/>
                  <a:pt x="103574" y="68212"/>
                </a:cubicBezTo>
                <a:cubicBezTo>
                  <a:pt x="103574" y="66570"/>
                  <a:pt x="102512" y="65410"/>
                  <a:pt x="100869" y="65410"/>
                </a:cubicBezTo>
                <a:close/>
                <a:moveTo>
                  <a:pt x="27246" y="16328"/>
                </a:moveTo>
                <a:lnTo>
                  <a:pt x="111787" y="16328"/>
                </a:lnTo>
                <a:cubicBezTo>
                  <a:pt x="113429" y="16328"/>
                  <a:pt x="114492" y="15265"/>
                  <a:pt x="114492" y="13623"/>
                </a:cubicBezTo>
                <a:cubicBezTo>
                  <a:pt x="114492" y="11980"/>
                  <a:pt x="113429" y="10917"/>
                  <a:pt x="111787" y="10917"/>
                </a:cubicBezTo>
                <a:lnTo>
                  <a:pt x="27246" y="10917"/>
                </a:lnTo>
                <a:cubicBezTo>
                  <a:pt x="25603" y="10917"/>
                  <a:pt x="24541" y="11980"/>
                  <a:pt x="24541" y="13623"/>
                </a:cubicBezTo>
                <a:cubicBezTo>
                  <a:pt x="24541" y="15265"/>
                  <a:pt x="25603" y="16328"/>
                  <a:pt x="27246" y="16328"/>
                </a:cubicBezTo>
                <a:close/>
                <a:moveTo>
                  <a:pt x="35458" y="103671"/>
                </a:moveTo>
                <a:lnTo>
                  <a:pt x="100869" y="103671"/>
                </a:lnTo>
                <a:cubicBezTo>
                  <a:pt x="102512" y="103671"/>
                  <a:pt x="103574" y="102512"/>
                  <a:pt x="103574" y="100869"/>
                </a:cubicBezTo>
                <a:cubicBezTo>
                  <a:pt x="103574" y="99227"/>
                  <a:pt x="102512" y="98164"/>
                  <a:pt x="100869" y="98164"/>
                </a:cubicBezTo>
                <a:lnTo>
                  <a:pt x="35458" y="98164"/>
                </a:lnTo>
                <a:cubicBezTo>
                  <a:pt x="33816" y="98164"/>
                  <a:pt x="32753" y="99227"/>
                  <a:pt x="32753" y="100869"/>
                </a:cubicBezTo>
                <a:cubicBezTo>
                  <a:pt x="32753" y="102512"/>
                  <a:pt x="33816" y="103671"/>
                  <a:pt x="35458" y="103671"/>
                </a:cubicBezTo>
                <a:close/>
                <a:moveTo>
                  <a:pt x="57294" y="43671"/>
                </a:moveTo>
                <a:lnTo>
                  <a:pt x="79033" y="43671"/>
                </a:lnTo>
                <a:cubicBezTo>
                  <a:pt x="80676" y="43671"/>
                  <a:pt x="81835" y="42512"/>
                  <a:pt x="81835" y="40869"/>
                </a:cubicBezTo>
                <a:cubicBezTo>
                  <a:pt x="81835" y="39323"/>
                  <a:pt x="80676" y="38164"/>
                  <a:pt x="79033" y="38164"/>
                </a:cubicBezTo>
                <a:lnTo>
                  <a:pt x="57294" y="38164"/>
                </a:lnTo>
                <a:cubicBezTo>
                  <a:pt x="55652" y="38164"/>
                  <a:pt x="54492" y="39323"/>
                  <a:pt x="54492" y="40869"/>
                </a:cubicBezTo>
                <a:cubicBezTo>
                  <a:pt x="54492" y="42512"/>
                  <a:pt x="55652" y="43671"/>
                  <a:pt x="57294" y="43671"/>
                </a:cubicBezTo>
                <a:close/>
                <a:moveTo>
                  <a:pt x="35458" y="92753"/>
                </a:moveTo>
                <a:lnTo>
                  <a:pt x="100869" y="92753"/>
                </a:lnTo>
                <a:cubicBezTo>
                  <a:pt x="102512" y="92753"/>
                  <a:pt x="103574" y="91594"/>
                  <a:pt x="103574" y="89951"/>
                </a:cubicBezTo>
                <a:cubicBezTo>
                  <a:pt x="103574" y="88405"/>
                  <a:pt x="102512" y="87246"/>
                  <a:pt x="100869" y="87246"/>
                </a:cubicBezTo>
                <a:lnTo>
                  <a:pt x="35458" y="87246"/>
                </a:lnTo>
                <a:cubicBezTo>
                  <a:pt x="33816" y="87246"/>
                  <a:pt x="32753" y="88405"/>
                  <a:pt x="32753" y="89951"/>
                </a:cubicBezTo>
                <a:cubicBezTo>
                  <a:pt x="32753" y="91594"/>
                  <a:pt x="33816" y="92753"/>
                  <a:pt x="35458" y="92753"/>
                </a:cubicBezTo>
                <a:close/>
                <a:moveTo>
                  <a:pt x="114492" y="21835"/>
                </a:moveTo>
                <a:lnTo>
                  <a:pt x="21835" y="21835"/>
                </a:lnTo>
                <a:cubicBezTo>
                  <a:pt x="18840" y="21835"/>
                  <a:pt x="16328" y="24251"/>
                  <a:pt x="16328" y="27246"/>
                </a:cubicBezTo>
                <a:lnTo>
                  <a:pt x="16328" y="38164"/>
                </a:lnTo>
                <a:lnTo>
                  <a:pt x="5410" y="38164"/>
                </a:lnTo>
                <a:cubicBezTo>
                  <a:pt x="2415" y="38164"/>
                  <a:pt x="0" y="40676"/>
                  <a:pt x="0" y="43671"/>
                </a:cubicBezTo>
                <a:lnTo>
                  <a:pt x="0" y="103671"/>
                </a:lnTo>
                <a:cubicBezTo>
                  <a:pt x="0" y="112657"/>
                  <a:pt x="7342" y="120000"/>
                  <a:pt x="16328" y="120000"/>
                </a:cubicBezTo>
                <a:lnTo>
                  <a:pt x="114492" y="120000"/>
                </a:lnTo>
                <a:cubicBezTo>
                  <a:pt x="117487" y="120000"/>
                  <a:pt x="120000" y="117487"/>
                  <a:pt x="120000" y="114492"/>
                </a:cubicBezTo>
                <a:lnTo>
                  <a:pt x="120000" y="27246"/>
                </a:lnTo>
                <a:cubicBezTo>
                  <a:pt x="120000" y="24251"/>
                  <a:pt x="117487" y="21835"/>
                  <a:pt x="114492" y="21835"/>
                </a:cubicBezTo>
                <a:close/>
                <a:moveTo>
                  <a:pt x="114492" y="114492"/>
                </a:moveTo>
                <a:lnTo>
                  <a:pt x="16328" y="114492"/>
                </a:lnTo>
                <a:cubicBezTo>
                  <a:pt x="10338" y="114492"/>
                  <a:pt x="5410" y="109661"/>
                  <a:pt x="5410" y="103671"/>
                </a:cubicBezTo>
                <a:lnTo>
                  <a:pt x="5410" y="43671"/>
                </a:lnTo>
                <a:lnTo>
                  <a:pt x="16328" y="43671"/>
                </a:lnTo>
                <a:lnTo>
                  <a:pt x="16328" y="100869"/>
                </a:lnTo>
                <a:cubicBezTo>
                  <a:pt x="16328" y="102512"/>
                  <a:pt x="17487" y="103671"/>
                  <a:pt x="19033" y="103671"/>
                </a:cubicBezTo>
                <a:cubicBezTo>
                  <a:pt x="20676" y="103671"/>
                  <a:pt x="21835" y="102512"/>
                  <a:pt x="21835" y="100869"/>
                </a:cubicBezTo>
                <a:lnTo>
                  <a:pt x="21835" y="27246"/>
                </a:lnTo>
                <a:lnTo>
                  <a:pt x="114492" y="27246"/>
                </a:lnTo>
                <a:lnTo>
                  <a:pt x="114492" y="114492"/>
                </a:lnTo>
                <a:close/>
                <a:moveTo>
                  <a:pt x="46376" y="43671"/>
                </a:moveTo>
                <a:cubicBezTo>
                  <a:pt x="48019" y="43671"/>
                  <a:pt x="49082" y="42512"/>
                  <a:pt x="49082" y="40869"/>
                </a:cubicBezTo>
                <a:cubicBezTo>
                  <a:pt x="49082" y="39323"/>
                  <a:pt x="48019" y="38164"/>
                  <a:pt x="46376" y="38164"/>
                </a:cubicBezTo>
                <a:cubicBezTo>
                  <a:pt x="44734" y="38164"/>
                  <a:pt x="43574" y="39323"/>
                  <a:pt x="43574" y="40869"/>
                </a:cubicBezTo>
                <a:cubicBezTo>
                  <a:pt x="43574" y="42512"/>
                  <a:pt x="44734" y="43671"/>
                  <a:pt x="46376" y="43671"/>
                </a:cubicBezTo>
                <a:close/>
                <a:moveTo>
                  <a:pt x="35458" y="81835"/>
                </a:moveTo>
                <a:lnTo>
                  <a:pt x="62705" y="81835"/>
                </a:lnTo>
                <a:cubicBezTo>
                  <a:pt x="64347" y="81835"/>
                  <a:pt x="65410" y="80676"/>
                  <a:pt x="65410" y="79130"/>
                </a:cubicBezTo>
                <a:lnTo>
                  <a:pt x="65410" y="57294"/>
                </a:lnTo>
                <a:cubicBezTo>
                  <a:pt x="65410" y="55652"/>
                  <a:pt x="64347" y="54589"/>
                  <a:pt x="62705" y="54589"/>
                </a:cubicBezTo>
                <a:lnTo>
                  <a:pt x="35458" y="54589"/>
                </a:lnTo>
                <a:cubicBezTo>
                  <a:pt x="33816" y="54589"/>
                  <a:pt x="32753" y="55652"/>
                  <a:pt x="32753" y="57294"/>
                </a:cubicBezTo>
                <a:lnTo>
                  <a:pt x="32753" y="79130"/>
                </a:lnTo>
                <a:cubicBezTo>
                  <a:pt x="32753" y="80676"/>
                  <a:pt x="33816" y="81835"/>
                  <a:pt x="35458" y="81835"/>
                </a:cubicBezTo>
                <a:close/>
                <a:moveTo>
                  <a:pt x="38164" y="60000"/>
                </a:moveTo>
                <a:lnTo>
                  <a:pt x="60000" y="60000"/>
                </a:lnTo>
                <a:lnTo>
                  <a:pt x="60000" y="76328"/>
                </a:lnTo>
                <a:lnTo>
                  <a:pt x="38164" y="76328"/>
                </a:lnTo>
                <a:lnTo>
                  <a:pt x="38164" y="60000"/>
                </a:lnTo>
                <a:close/>
                <a:moveTo>
                  <a:pt x="35458" y="43671"/>
                </a:moveTo>
                <a:cubicBezTo>
                  <a:pt x="37101" y="43671"/>
                  <a:pt x="38164" y="42512"/>
                  <a:pt x="38164" y="40869"/>
                </a:cubicBezTo>
                <a:cubicBezTo>
                  <a:pt x="38164" y="39323"/>
                  <a:pt x="37101" y="38164"/>
                  <a:pt x="35458" y="38164"/>
                </a:cubicBezTo>
                <a:cubicBezTo>
                  <a:pt x="33816" y="38164"/>
                  <a:pt x="32753" y="39323"/>
                  <a:pt x="32753" y="40869"/>
                </a:cubicBezTo>
                <a:cubicBezTo>
                  <a:pt x="32753" y="42512"/>
                  <a:pt x="33816" y="43671"/>
                  <a:pt x="35458" y="436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26"/>
          <p:cNvSpPr/>
          <p:nvPr/>
        </p:nvSpPr>
        <p:spPr>
          <a:xfrm>
            <a:off x="8120772" y="4473262"/>
            <a:ext cx="363000" cy="363000"/>
          </a:xfrm>
          <a:custGeom>
            <a:avLst/>
            <a:gdLst/>
            <a:ahLst/>
            <a:cxnLst/>
            <a:rect l="l" t="t" r="r" b="b"/>
            <a:pathLst>
              <a:path w="120000" h="120000" extrusionOk="0">
                <a:moveTo>
                  <a:pt x="90024" y="57294"/>
                </a:moveTo>
                <a:lnTo>
                  <a:pt x="62755" y="57294"/>
                </a:lnTo>
                <a:lnTo>
                  <a:pt x="62755" y="30048"/>
                </a:lnTo>
                <a:cubicBezTo>
                  <a:pt x="62755" y="28405"/>
                  <a:pt x="61595" y="27246"/>
                  <a:pt x="59951" y="27246"/>
                </a:cubicBezTo>
                <a:cubicBezTo>
                  <a:pt x="58404" y="27246"/>
                  <a:pt x="57244" y="28405"/>
                  <a:pt x="57244" y="30048"/>
                </a:cubicBezTo>
                <a:lnTo>
                  <a:pt x="57244" y="57294"/>
                </a:lnTo>
                <a:lnTo>
                  <a:pt x="29975" y="57294"/>
                </a:lnTo>
                <a:cubicBezTo>
                  <a:pt x="28331" y="57294"/>
                  <a:pt x="27268" y="58357"/>
                  <a:pt x="27268" y="60000"/>
                </a:cubicBezTo>
                <a:cubicBezTo>
                  <a:pt x="27268" y="61642"/>
                  <a:pt x="28331" y="62705"/>
                  <a:pt x="29975" y="62705"/>
                </a:cubicBezTo>
                <a:lnTo>
                  <a:pt x="57244" y="62705"/>
                </a:lnTo>
                <a:lnTo>
                  <a:pt x="57244" y="89951"/>
                </a:lnTo>
                <a:cubicBezTo>
                  <a:pt x="57244" y="91594"/>
                  <a:pt x="58404" y="92753"/>
                  <a:pt x="59951" y="92753"/>
                </a:cubicBezTo>
                <a:cubicBezTo>
                  <a:pt x="61595" y="92753"/>
                  <a:pt x="62755" y="91594"/>
                  <a:pt x="62755" y="89951"/>
                </a:cubicBezTo>
                <a:lnTo>
                  <a:pt x="62755" y="62705"/>
                </a:lnTo>
                <a:lnTo>
                  <a:pt x="90024" y="62705"/>
                </a:lnTo>
                <a:cubicBezTo>
                  <a:pt x="91668" y="62705"/>
                  <a:pt x="92731" y="61642"/>
                  <a:pt x="92731" y="60000"/>
                </a:cubicBezTo>
                <a:cubicBezTo>
                  <a:pt x="92731" y="58357"/>
                  <a:pt x="91668" y="57294"/>
                  <a:pt x="90024" y="57294"/>
                </a:cubicBezTo>
                <a:close/>
                <a:moveTo>
                  <a:pt x="59951" y="0"/>
                </a:moveTo>
                <a:cubicBezTo>
                  <a:pt x="26688" y="0"/>
                  <a:pt x="0" y="26763"/>
                  <a:pt x="0" y="60000"/>
                </a:cubicBezTo>
                <a:cubicBezTo>
                  <a:pt x="0" y="93236"/>
                  <a:pt x="26688" y="120000"/>
                  <a:pt x="59951" y="120000"/>
                </a:cubicBezTo>
                <a:cubicBezTo>
                  <a:pt x="93311" y="120000"/>
                  <a:pt x="120000" y="93236"/>
                  <a:pt x="120000" y="60000"/>
                </a:cubicBezTo>
                <a:cubicBezTo>
                  <a:pt x="120000" y="26763"/>
                  <a:pt x="93311" y="0"/>
                  <a:pt x="59951" y="0"/>
                </a:cubicBezTo>
                <a:close/>
                <a:moveTo>
                  <a:pt x="59951" y="114492"/>
                </a:moveTo>
                <a:cubicBezTo>
                  <a:pt x="29975" y="114492"/>
                  <a:pt x="5414" y="89951"/>
                  <a:pt x="5414" y="60000"/>
                </a:cubicBezTo>
                <a:cubicBezTo>
                  <a:pt x="5414" y="30048"/>
                  <a:pt x="29975" y="5507"/>
                  <a:pt x="59951" y="5507"/>
                </a:cubicBezTo>
                <a:cubicBezTo>
                  <a:pt x="90024" y="5507"/>
                  <a:pt x="114585" y="30048"/>
                  <a:pt x="114585" y="60000"/>
                </a:cubicBezTo>
                <a:cubicBezTo>
                  <a:pt x="114585" y="89951"/>
                  <a:pt x="90024" y="114492"/>
                  <a:pt x="59951" y="11449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26"/>
          <p:cNvSpPr/>
          <p:nvPr/>
        </p:nvSpPr>
        <p:spPr>
          <a:xfrm>
            <a:off x="8816918" y="5191752"/>
            <a:ext cx="363000" cy="363000"/>
          </a:xfrm>
          <a:custGeom>
            <a:avLst/>
            <a:gdLst/>
            <a:ahLst/>
            <a:cxnLst/>
            <a:rect l="l" t="t" r="r" b="b"/>
            <a:pathLst>
              <a:path w="120000" h="120000" extrusionOk="0">
                <a:moveTo>
                  <a:pt x="90048" y="57294"/>
                </a:moveTo>
                <a:lnTo>
                  <a:pt x="30048" y="57294"/>
                </a:lnTo>
                <a:cubicBezTo>
                  <a:pt x="28405" y="57294"/>
                  <a:pt x="27246" y="58357"/>
                  <a:pt x="27246" y="60000"/>
                </a:cubicBezTo>
                <a:cubicBezTo>
                  <a:pt x="27246" y="61642"/>
                  <a:pt x="28405" y="62705"/>
                  <a:pt x="30048" y="62705"/>
                </a:cubicBezTo>
                <a:lnTo>
                  <a:pt x="90048" y="62705"/>
                </a:lnTo>
                <a:cubicBezTo>
                  <a:pt x="91594" y="62705"/>
                  <a:pt x="92753" y="61642"/>
                  <a:pt x="92753" y="60000"/>
                </a:cubicBezTo>
                <a:cubicBezTo>
                  <a:pt x="92753" y="58357"/>
                  <a:pt x="91594" y="57294"/>
                  <a:pt x="90048" y="57294"/>
                </a:cubicBezTo>
                <a:close/>
                <a:moveTo>
                  <a:pt x="60000" y="0"/>
                </a:moveTo>
                <a:cubicBezTo>
                  <a:pt x="26763" y="0"/>
                  <a:pt x="0" y="26763"/>
                  <a:pt x="0" y="60000"/>
                </a:cubicBezTo>
                <a:cubicBezTo>
                  <a:pt x="0" y="93236"/>
                  <a:pt x="26763" y="120000"/>
                  <a:pt x="60000" y="120000"/>
                </a:cubicBezTo>
                <a:cubicBezTo>
                  <a:pt x="93236" y="120000"/>
                  <a:pt x="120000" y="93236"/>
                  <a:pt x="120000" y="60000"/>
                </a:cubicBezTo>
                <a:cubicBezTo>
                  <a:pt x="120000" y="26763"/>
                  <a:pt x="93236" y="0"/>
                  <a:pt x="60000" y="0"/>
                </a:cubicBezTo>
                <a:close/>
                <a:moveTo>
                  <a:pt x="60000" y="114492"/>
                </a:moveTo>
                <a:cubicBezTo>
                  <a:pt x="30048" y="114492"/>
                  <a:pt x="5507" y="89951"/>
                  <a:pt x="5507" y="60000"/>
                </a:cubicBezTo>
                <a:cubicBezTo>
                  <a:pt x="5507" y="30048"/>
                  <a:pt x="30048" y="5507"/>
                  <a:pt x="60000" y="5507"/>
                </a:cubicBezTo>
                <a:cubicBezTo>
                  <a:pt x="90048" y="5507"/>
                  <a:pt x="114589" y="30048"/>
                  <a:pt x="114589" y="60000"/>
                </a:cubicBezTo>
                <a:cubicBezTo>
                  <a:pt x="114589" y="89951"/>
                  <a:pt x="90048" y="114492"/>
                  <a:pt x="60000" y="11449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26"/>
          <p:cNvSpPr/>
          <p:nvPr/>
        </p:nvSpPr>
        <p:spPr>
          <a:xfrm>
            <a:off x="9513064" y="5230972"/>
            <a:ext cx="363000" cy="293700"/>
          </a:xfrm>
          <a:custGeom>
            <a:avLst/>
            <a:gdLst/>
            <a:ahLst/>
            <a:cxnLst/>
            <a:rect l="l" t="t" r="r" b="b"/>
            <a:pathLst>
              <a:path w="120000" h="120000" extrusionOk="0">
                <a:moveTo>
                  <a:pt x="29951" y="46653"/>
                </a:moveTo>
                <a:lnTo>
                  <a:pt x="35458" y="46653"/>
                </a:lnTo>
                <a:cubicBezTo>
                  <a:pt x="37101" y="46653"/>
                  <a:pt x="38164" y="45354"/>
                  <a:pt x="38164" y="43346"/>
                </a:cubicBezTo>
                <a:cubicBezTo>
                  <a:pt x="38164" y="41338"/>
                  <a:pt x="37101" y="40039"/>
                  <a:pt x="35458" y="40039"/>
                </a:cubicBezTo>
                <a:lnTo>
                  <a:pt x="29951" y="40039"/>
                </a:lnTo>
                <a:cubicBezTo>
                  <a:pt x="28309" y="40039"/>
                  <a:pt x="27246" y="41338"/>
                  <a:pt x="27246" y="43346"/>
                </a:cubicBezTo>
                <a:cubicBezTo>
                  <a:pt x="27246" y="45354"/>
                  <a:pt x="28309" y="46653"/>
                  <a:pt x="29951" y="46653"/>
                </a:cubicBezTo>
                <a:close/>
                <a:moveTo>
                  <a:pt x="114492" y="13346"/>
                </a:moveTo>
                <a:lnTo>
                  <a:pt x="81835" y="13346"/>
                </a:lnTo>
                <a:cubicBezTo>
                  <a:pt x="81835" y="6023"/>
                  <a:pt x="76908" y="0"/>
                  <a:pt x="70917" y="0"/>
                </a:cubicBezTo>
                <a:lnTo>
                  <a:pt x="49082" y="0"/>
                </a:lnTo>
                <a:cubicBezTo>
                  <a:pt x="43091" y="0"/>
                  <a:pt x="38164" y="6023"/>
                  <a:pt x="38164" y="13346"/>
                </a:cubicBezTo>
                <a:lnTo>
                  <a:pt x="5410" y="13346"/>
                </a:lnTo>
                <a:cubicBezTo>
                  <a:pt x="2415" y="13346"/>
                  <a:pt x="0" y="16299"/>
                  <a:pt x="0" y="19960"/>
                </a:cubicBezTo>
                <a:lnTo>
                  <a:pt x="0" y="113385"/>
                </a:lnTo>
                <a:cubicBezTo>
                  <a:pt x="0" y="117047"/>
                  <a:pt x="2415" y="120000"/>
                  <a:pt x="5410" y="120000"/>
                </a:cubicBezTo>
                <a:lnTo>
                  <a:pt x="114492" y="120000"/>
                </a:lnTo>
                <a:cubicBezTo>
                  <a:pt x="117487" y="120000"/>
                  <a:pt x="120000" y="117047"/>
                  <a:pt x="120000" y="113385"/>
                </a:cubicBezTo>
                <a:lnTo>
                  <a:pt x="120000" y="19960"/>
                </a:lnTo>
                <a:cubicBezTo>
                  <a:pt x="120000" y="16299"/>
                  <a:pt x="117487" y="13346"/>
                  <a:pt x="114492" y="13346"/>
                </a:cubicBezTo>
                <a:close/>
                <a:moveTo>
                  <a:pt x="49082" y="6614"/>
                </a:moveTo>
                <a:lnTo>
                  <a:pt x="70917" y="6614"/>
                </a:lnTo>
                <a:cubicBezTo>
                  <a:pt x="73913" y="6614"/>
                  <a:pt x="76328" y="9685"/>
                  <a:pt x="76328" y="13346"/>
                </a:cubicBezTo>
                <a:lnTo>
                  <a:pt x="43574" y="13346"/>
                </a:lnTo>
                <a:cubicBezTo>
                  <a:pt x="43574" y="9685"/>
                  <a:pt x="46086" y="6614"/>
                  <a:pt x="49082" y="6614"/>
                </a:cubicBezTo>
                <a:close/>
                <a:moveTo>
                  <a:pt x="16328" y="93307"/>
                </a:moveTo>
                <a:cubicBezTo>
                  <a:pt x="14685" y="93307"/>
                  <a:pt x="13623" y="94724"/>
                  <a:pt x="13623" y="96614"/>
                </a:cubicBezTo>
                <a:cubicBezTo>
                  <a:pt x="13623" y="98622"/>
                  <a:pt x="14685" y="100039"/>
                  <a:pt x="16328" y="100039"/>
                </a:cubicBezTo>
                <a:lnTo>
                  <a:pt x="16328" y="113385"/>
                </a:lnTo>
                <a:lnTo>
                  <a:pt x="5410" y="113385"/>
                </a:lnTo>
                <a:lnTo>
                  <a:pt x="5410" y="19960"/>
                </a:lnTo>
                <a:lnTo>
                  <a:pt x="16328" y="19960"/>
                </a:lnTo>
                <a:lnTo>
                  <a:pt x="16328" y="93307"/>
                </a:lnTo>
                <a:close/>
                <a:moveTo>
                  <a:pt x="98164" y="93307"/>
                </a:moveTo>
                <a:cubicBezTo>
                  <a:pt x="96521" y="93307"/>
                  <a:pt x="95458" y="94724"/>
                  <a:pt x="95458" y="96614"/>
                </a:cubicBezTo>
                <a:cubicBezTo>
                  <a:pt x="95458" y="98622"/>
                  <a:pt x="96521" y="100039"/>
                  <a:pt x="98164" y="100039"/>
                </a:cubicBezTo>
                <a:lnTo>
                  <a:pt x="98164" y="113385"/>
                </a:lnTo>
                <a:lnTo>
                  <a:pt x="21835" y="113385"/>
                </a:lnTo>
                <a:lnTo>
                  <a:pt x="21835" y="100039"/>
                </a:lnTo>
                <a:cubicBezTo>
                  <a:pt x="23478" y="100039"/>
                  <a:pt x="24541" y="98622"/>
                  <a:pt x="24541" y="96614"/>
                </a:cubicBezTo>
                <a:cubicBezTo>
                  <a:pt x="24541" y="94724"/>
                  <a:pt x="23478" y="93307"/>
                  <a:pt x="21835" y="93307"/>
                </a:cubicBezTo>
                <a:lnTo>
                  <a:pt x="21835" y="19960"/>
                </a:lnTo>
                <a:lnTo>
                  <a:pt x="98164" y="19960"/>
                </a:lnTo>
                <a:lnTo>
                  <a:pt x="98164" y="93307"/>
                </a:lnTo>
                <a:close/>
                <a:moveTo>
                  <a:pt x="114492" y="113385"/>
                </a:moveTo>
                <a:lnTo>
                  <a:pt x="103574" y="113385"/>
                </a:lnTo>
                <a:lnTo>
                  <a:pt x="103574" y="100039"/>
                </a:lnTo>
                <a:cubicBezTo>
                  <a:pt x="105217" y="100039"/>
                  <a:pt x="106376" y="98622"/>
                  <a:pt x="106376" y="96614"/>
                </a:cubicBezTo>
                <a:cubicBezTo>
                  <a:pt x="106376" y="94724"/>
                  <a:pt x="105217" y="93307"/>
                  <a:pt x="103574" y="93307"/>
                </a:cubicBezTo>
                <a:lnTo>
                  <a:pt x="103574" y="19960"/>
                </a:lnTo>
                <a:lnTo>
                  <a:pt x="114492" y="19960"/>
                </a:lnTo>
                <a:lnTo>
                  <a:pt x="114492" y="113385"/>
                </a:lnTo>
                <a:close/>
                <a:moveTo>
                  <a:pt x="29951" y="33307"/>
                </a:moveTo>
                <a:lnTo>
                  <a:pt x="46376" y="33307"/>
                </a:lnTo>
                <a:cubicBezTo>
                  <a:pt x="48019" y="33307"/>
                  <a:pt x="49082" y="32007"/>
                  <a:pt x="49082" y="30000"/>
                </a:cubicBezTo>
                <a:cubicBezTo>
                  <a:pt x="49082" y="27992"/>
                  <a:pt x="48019" y="26692"/>
                  <a:pt x="46376" y="26692"/>
                </a:cubicBezTo>
                <a:lnTo>
                  <a:pt x="29951" y="26692"/>
                </a:lnTo>
                <a:cubicBezTo>
                  <a:pt x="28309" y="26692"/>
                  <a:pt x="27246" y="27992"/>
                  <a:pt x="27246" y="30000"/>
                </a:cubicBezTo>
                <a:cubicBezTo>
                  <a:pt x="27246" y="32007"/>
                  <a:pt x="28309" y="33307"/>
                  <a:pt x="29951" y="3330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26"/>
          <p:cNvSpPr/>
          <p:nvPr/>
        </p:nvSpPr>
        <p:spPr>
          <a:xfrm>
            <a:off x="7409797" y="2394913"/>
            <a:ext cx="372300" cy="363000"/>
          </a:xfrm>
          <a:custGeom>
            <a:avLst/>
            <a:gdLst/>
            <a:ahLst/>
            <a:cxnLst/>
            <a:rect l="l" t="t" r="r" b="b"/>
            <a:pathLst>
              <a:path w="120000" h="120000" extrusionOk="0">
                <a:moveTo>
                  <a:pt x="39076" y="28133"/>
                </a:moveTo>
                <a:cubicBezTo>
                  <a:pt x="33152" y="28133"/>
                  <a:pt x="28280" y="33014"/>
                  <a:pt x="28280" y="38947"/>
                </a:cubicBezTo>
                <a:cubicBezTo>
                  <a:pt x="28280" y="44880"/>
                  <a:pt x="33152" y="49760"/>
                  <a:pt x="39076" y="49760"/>
                </a:cubicBezTo>
                <a:cubicBezTo>
                  <a:pt x="45000" y="49760"/>
                  <a:pt x="49872" y="44880"/>
                  <a:pt x="49872" y="38947"/>
                </a:cubicBezTo>
                <a:cubicBezTo>
                  <a:pt x="49872" y="33014"/>
                  <a:pt x="45000" y="28133"/>
                  <a:pt x="39076" y="28133"/>
                </a:cubicBezTo>
                <a:close/>
                <a:moveTo>
                  <a:pt x="39076" y="44306"/>
                </a:moveTo>
                <a:cubicBezTo>
                  <a:pt x="36114" y="44306"/>
                  <a:pt x="33726" y="41913"/>
                  <a:pt x="33726" y="38947"/>
                </a:cubicBezTo>
                <a:cubicBezTo>
                  <a:pt x="33726" y="35980"/>
                  <a:pt x="36114" y="33492"/>
                  <a:pt x="39076" y="33492"/>
                </a:cubicBezTo>
                <a:cubicBezTo>
                  <a:pt x="42038" y="33492"/>
                  <a:pt x="44522" y="35980"/>
                  <a:pt x="44522" y="38947"/>
                </a:cubicBezTo>
                <a:cubicBezTo>
                  <a:pt x="44522" y="41913"/>
                  <a:pt x="42038" y="44306"/>
                  <a:pt x="39076" y="44306"/>
                </a:cubicBezTo>
                <a:close/>
                <a:moveTo>
                  <a:pt x="119235" y="93779"/>
                </a:moveTo>
                <a:lnTo>
                  <a:pt x="81974" y="56459"/>
                </a:lnTo>
                <a:lnTo>
                  <a:pt x="84363" y="54066"/>
                </a:lnTo>
                <a:cubicBezTo>
                  <a:pt x="88757" y="49760"/>
                  <a:pt x="88757" y="42966"/>
                  <a:pt x="84363" y="38660"/>
                </a:cubicBezTo>
                <a:lnTo>
                  <a:pt x="50159" y="4401"/>
                </a:lnTo>
                <a:cubicBezTo>
                  <a:pt x="45859" y="0"/>
                  <a:pt x="39076" y="0"/>
                  <a:pt x="34777" y="4401"/>
                </a:cubicBezTo>
                <a:lnTo>
                  <a:pt x="4299" y="34928"/>
                </a:lnTo>
                <a:cubicBezTo>
                  <a:pt x="0" y="39234"/>
                  <a:pt x="0" y="45933"/>
                  <a:pt x="4299" y="50239"/>
                </a:cubicBezTo>
                <a:lnTo>
                  <a:pt x="38598" y="84593"/>
                </a:lnTo>
                <a:cubicBezTo>
                  <a:pt x="42898" y="88899"/>
                  <a:pt x="49585" y="88899"/>
                  <a:pt x="53980" y="84593"/>
                </a:cubicBezTo>
                <a:lnTo>
                  <a:pt x="56656" y="81913"/>
                </a:lnTo>
                <a:lnTo>
                  <a:pt x="72229" y="97511"/>
                </a:lnTo>
                <a:cubicBezTo>
                  <a:pt x="72802" y="98086"/>
                  <a:pt x="73375" y="98373"/>
                  <a:pt x="74140" y="98373"/>
                </a:cubicBezTo>
                <a:lnTo>
                  <a:pt x="82261" y="98373"/>
                </a:lnTo>
                <a:lnTo>
                  <a:pt x="82261" y="106411"/>
                </a:lnTo>
                <a:cubicBezTo>
                  <a:pt x="82261" y="108038"/>
                  <a:pt x="83312" y="109186"/>
                  <a:pt x="84936" y="109186"/>
                </a:cubicBezTo>
                <a:lnTo>
                  <a:pt x="93057" y="109186"/>
                </a:lnTo>
                <a:lnTo>
                  <a:pt x="93057" y="117224"/>
                </a:lnTo>
                <a:cubicBezTo>
                  <a:pt x="93057" y="118851"/>
                  <a:pt x="94108" y="120000"/>
                  <a:pt x="95732" y="120000"/>
                </a:cubicBezTo>
                <a:lnTo>
                  <a:pt x="117324" y="120000"/>
                </a:lnTo>
                <a:cubicBezTo>
                  <a:pt x="118949" y="120000"/>
                  <a:pt x="120000" y="118851"/>
                  <a:pt x="120000" y="117224"/>
                </a:cubicBezTo>
                <a:lnTo>
                  <a:pt x="120000" y="95693"/>
                </a:lnTo>
                <a:cubicBezTo>
                  <a:pt x="120000" y="94832"/>
                  <a:pt x="119713" y="94258"/>
                  <a:pt x="119235" y="93779"/>
                </a:cubicBezTo>
                <a:close/>
                <a:moveTo>
                  <a:pt x="114649" y="114545"/>
                </a:moveTo>
                <a:lnTo>
                  <a:pt x="98407" y="114545"/>
                </a:lnTo>
                <a:lnTo>
                  <a:pt x="98407" y="106411"/>
                </a:lnTo>
                <a:cubicBezTo>
                  <a:pt x="98407" y="104880"/>
                  <a:pt x="97356" y="103732"/>
                  <a:pt x="95732" y="103732"/>
                </a:cubicBezTo>
                <a:lnTo>
                  <a:pt x="87611" y="103732"/>
                </a:lnTo>
                <a:lnTo>
                  <a:pt x="87611" y="95693"/>
                </a:lnTo>
                <a:cubicBezTo>
                  <a:pt x="87611" y="94066"/>
                  <a:pt x="86560" y="92918"/>
                  <a:pt x="84936" y="92918"/>
                </a:cubicBezTo>
                <a:lnTo>
                  <a:pt x="75286" y="92918"/>
                </a:lnTo>
                <a:lnTo>
                  <a:pt x="58566" y="75980"/>
                </a:lnTo>
                <a:cubicBezTo>
                  <a:pt x="57993" y="75406"/>
                  <a:pt x="57420" y="75119"/>
                  <a:pt x="56656" y="75119"/>
                </a:cubicBezTo>
                <a:cubicBezTo>
                  <a:pt x="55796" y="75119"/>
                  <a:pt x="55031" y="75406"/>
                  <a:pt x="54745" y="75980"/>
                </a:cubicBezTo>
                <a:lnTo>
                  <a:pt x="50445" y="80287"/>
                </a:lnTo>
                <a:cubicBezTo>
                  <a:pt x="48248" y="82392"/>
                  <a:pt x="45000" y="82392"/>
                  <a:pt x="42898" y="80287"/>
                </a:cubicBezTo>
                <a:lnTo>
                  <a:pt x="8598" y="45933"/>
                </a:lnTo>
                <a:cubicBezTo>
                  <a:pt x="6496" y="43827"/>
                  <a:pt x="6496" y="40574"/>
                  <a:pt x="8598" y="38373"/>
                </a:cubicBezTo>
                <a:lnTo>
                  <a:pt x="39076" y="7846"/>
                </a:lnTo>
                <a:cubicBezTo>
                  <a:pt x="41273" y="5741"/>
                  <a:pt x="44522" y="5741"/>
                  <a:pt x="46624" y="7846"/>
                </a:cubicBezTo>
                <a:lnTo>
                  <a:pt x="80923" y="42200"/>
                </a:lnTo>
                <a:cubicBezTo>
                  <a:pt x="83025" y="44306"/>
                  <a:pt x="83025" y="47559"/>
                  <a:pt x="80923" y="49760"/>
                </a:cubicBezTo>
                <a:lnTo>
                  <a:pt x="76624" y="54066"/>
                </a:lnTo>
                <a:cubicBezTo>
                  <a:pt x="76050" y="54641"/>
                  <a:pt x="75764" y="55119"/>
                  <a:pt x="75764" y="55980"/>
                </a:cubicBezTo>
                <a:cubicBezTo>
                  <a:pt x="75764" y="56746"/>
                  <a:pt x="76050" y="57320"/>
                  <a:pt x="76624" y="57799"/>
                </a:cubicBezTo>
                <a:lnTo>
                  <a:pt x="114840" y="96459"/>
                </a:lnTo>
                <a:lnTo>
                  <a:pt x="114840" y="114545"/>
                </a:lnTo>
                <a:lnTo>
                  <a:pt x="114649" y="11454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26"/>
          <p:cNvSpPr/>
          <p:nvPr/>
        </p:nvSpPr>
        <p:spPr>
          <a:xfrm>
            <a:off x="8105943" y="2394913"/>
            <a:ext cx="363000" cy="363000"/>
          </a:xfrm>
          <a:custGeom>
            <a:avLst/>
            <a:gdLst/>
            <a:ahLst/>
            <a:cxnLst/>
            <a:rect l="l" t="t" r="r" b="b"/>
            <a:pathLst>
              <a:path w="120000" h="120000" extrusionOk="0">
                <a:moveTo>
                  <a:pt x="119130" y="99176"/>
                </a:moveTo>
                <a:lnTo>
                  <a:pt x="89661" y="69443"/>
                </a:lnTo>
                <a:cubicBezTo>
                  <a:pt x="93816" y="64987"/>
                  <a:pt x="93816" y="58498"/>
                  <a:pt x="89468" y="54140"/>
                </a:cubicBezTo>
                <a:lnTo>
                  <a:pt x="70917" y="35544"/>
                </a:lnTo>
                <a:lnTo>
                  <a:pt x="70917" y="35544"/>
                </a:lnTo>
                <a:cubicBezTo>
                  <a:pt x="70917" y="15786"/>
                  <a:pt x="55072" y="0"/>
                  <a:pt x="35458" y="0"/>
                </a:cubicBezTo>
                <a:cubicBezTo>
                  <a:pt x="15845" y="0"/>
                  <a:pt x="0" y="15786"/>
                  <a:pt x="0" y="35544"/>
                </a:cubicBezTo>
                <a:cubicBezTo>
                  <a:pt x="0" y="55205"/>
                  <a:pt x="15845" y="71089"/>
                  <a:pt x="35458" y="71089"/>
                </a:cubicBezTo>
                <a:lnTo>
                  <a:pt x="35458" y="71089"/>
                </a:lnTo>
                <a:lnTo>
                  <a:pt x="54009" y="89588"/>
                </a:lnTo>
                <a:cubicBezTo>
                  <a:pt x="58067" y="93753"/>
                  <a:pt x="64927" y="94043"/>
                  <a:pt x="69275" y="89588"/>
                </a:cubicBezTo>
                <a:lnTo>
                  <a:pt x="76908" y="97239"/>
                </a:lnTo>
                <a:cubicBezTo>
                  <a:pt x="77391" y="97820"/>
                  <a:pt x="77971" y="98111"/>
                  <a:pt x="78840" y="98111"/>
                </a:cubicBezTo>
                <a:lnTo>
                  <a:pt x="86956" y="98111"/>
                </a:lnTo>
                <a:lnTo>
                  <a:pt x="86956" y="106343"/>
                </a:lnTo>
                <a:cubicBezTo>
                  <a:pt x="86956" y="107990"/>
                  <a:pt x="88019" y="109055"/>
                  <a:pt x="89661" y="109055"/>
                </a:cubicBezTo>
                <a:lnTo>
                  <a:pt x="97874" y="109055"/>
                </a:lnTo>
                <a:lnTo>
                  <a:pt x="97874" y="117288"/>
                </a:lnTo>
                <a:cubicBezTo>
                  <a:pt x="97874" y="118837"/>
                  <a:pt x="98937" y="120000"/>
                  <a:pt x="100579" y="120000"/>
                </a:cubicBezTo>
                <a:lnTo>
                  <a:pt x="117004" y="120000"/>
                </a:lnTo>
                <a:cubicBezTo>
                  <a:pt x="118647" y="120000"/>
                  <a:pt x="119710" y="118837"/>
                  <a:pt x="119710" y="117288"/>
                </a:cubicBezTo>
                <a:lnTo>
                  <a:pt x="119710" y="100823"/>
                </a:lnTo>
                <a:cubicBezTo>
                  <a:pt x="120000" y="100338"/>
                  <a:pt x="119710" y="99757"/>
                  <a:pt x="119130" y="99176"/>
                </a:cubicBezTo>
                <a:close/>
                <a:moveTo>
                  <a:pt x="29758" y="64987"/>
                </a:moveTo>
                <a:cubicBezTo>
                  <a:pt x="15845" y="62276"/>
                  <a:pt x="5410" y="50266"/>
                  <a:pt x="5410" y="35544"/>
                </a:cubicBezTo>
                <a:cubicBezTo>
                  <a:pt x="5410" y="18886"/>
                  <a:pt x="18840" y="5423"/>
                  <a:pt x="35458" y="5423"/>
                </a:cubicBezTo>
                <a:cubicBezTo>
                  <a:pt x="50144" y="5423"/>
                  <a:pt x="62125" y="15786"/>
                  <a:pt x="64927" y="29733"/>
                </a:cubicBezTo>
                <a:cubicBezTo>
                  <a:pt x="60483" y="26246"/>
                  <a:pt x="54299" y="26537"/>
                  <a:pt x="50434" y="30605"/>
                </a:cubicBezTo>
                <a:lnTo>
                  <a:pt x="30531" y="50556"/>
                </a:lnTo>
                <a:cubicBezTo>
                  <a:pt x="26473" y="54334"/>
                  <a:pt x="26183" y="60629"/>
                  <a:pt x="29758" y="64987"/>
                </a:cubicBezTo>
                <a:close/>
                <a:moveTo>
                  <a:pt x="114492" y="114769"/>
                </a:moveTo>
                <a:lnTo>
                  <a:pt x="103574" y="114769"/>
                </a:lnTo>
                <a:lnTo>
                  <a:pt x="103574" y="106537"/>
                </a:lnTo>
                <a:cubicBezTo>
                  <a:pt x="103574" y="104987"/>
                  <a:pt x="102512" y="103825"/>
                  <a:pt x="100869" y="103825"/>
                </a:cubicBezTo>
                <a:lnTo>
                  <a:pt x="92657" y="103825"/>
                </a:lnTo>
                <a:lnTo>
                  <a:pt x="92657" y="95690"/>
                </a:lnTo>
                <a:cubicBezTo>
                  <a:pt x="92657" y="94043"/>
                  <a:pt x="91594" y="92881"/>
                  <a:pt x="89951" y="92881"/>
                </a:cubicBezTo>
                <a:lnTo>
                  <a:pt x="80193" y="92881"/>
                </a:lnTo>
                <a:lnTo>
                  <a:pt x="71400" y="83874"/>
                </a:lnTo>
                <a:cubicBezTo>
                  <a:pt x="70917" y="83389"/>
                  <a:pt x="70338" y="83099"/>
                  <a:pt x="69565" y="83099"/>
                </a:cubicBezTo>
                <a:cubicBezTo>
                  <a:pt x="68695" y="83099"/>
                  <a:pt x="67922" y="83389"/>
                  <a:pt x="67632" y="83874"/>
                </a:cubicBezTo>
                <a:lnTo>
                  <a:pt x="65990" y="85520"/>
                </a:lnTo>
                <a:cubicBezTo>
                  <a:pt x="63768" y="87748"/>
                  <a:pt x="60483" y="87748"/>
                  <a:pt x="58357" y="85520"/>
                </a:cubicBezTo>
                <a:lnTo>
                  <a:pt x="34589" y="61791"/>
                </a:lnTo>
                <a:cubicBezTo>
                  <a:pt x="32463" y="59564"/>
                  <a:pt x="32463" y="56271"/>
                  <a:pt x="34589" y="54140"/>
                </a:cubicBezTo>
                <a:lnTo>
                  <a:pt x="54492" y="34188"/>
                </a:lnTo>
                <a:cubicBezTo>
                  <a:pt x="56714" y="31961"/>
                  <a:pt x="60000" y="31961"/>
                  <a:pt x="62125" y="34188"/>
                </a:cubicBezTo>
                <a:lnTo>
                  <a:pt x="65700" y="37675"/>
                </a:lnTo>
                <a:cubicBezTo>
                  <a:pt x="65410" y="42324"/>
                  <a:pt x="64057" y="46489"/>
                  <a:pt x="61932" y="50266"/>
                </a:cubicBezTo>
                <a:cubicBezTo>
                  <a:pt x="60483" y="49491"/>
                  <a:pt x="59130" y="49200"/>
                  <a:pt x="57777" y="49200"/>
                </a:cubicBezTo>
                <a:cubicBezTo>
                  <a:pt x="53140" y="49200"/>
                  <a:pt x="49661" y="52687"/>
                  <a:pt x="49661" y="57336"/>
                </a:cubicBezTo>
                <a:cubicBezTo>
                  <a:pt x="49661" y="61985"/>
                  <a:pt x="53140" y="65569"/>
                  <a:pt x="57777" y="65569"/>
                </a:cubicBezTo>
                <a:cubicBezTo>
                  <a:pt x="62415" y="65569"/>
                  <a:pt x="65990" y="61985"/>
                  <a:pt x="65990" y="57336"/>
                </a:cubicBezTo>
                <a:cubicBezTo>
                  <a:pt x="65990" y="56561"/>
                  <a:pt x="65700" y="55786"/>
                  <a:pt x="65700" y="54915"/>
                </a:cubicBezTo>
                <a:cubicBezTo>
                  <a:pt x="68115" y="51138"/>
                  <a:pt x="69758" y="46973"/>
                  <a:pt x="70917" y="42615"/>
                </a:cubicBezTo>
                <a:lnTo>
                  <a:pt x="86473" y="58208"/>
                </a:lnTo>
                <a:cubicBezTo>
                  <a:pt x="88599" y="60338"/>
                  <a:pt x="88599" y="63631"/>
                  <a:pt x="86473" y="65859"/>
                </a:cubicBezTo>
                <a:lnTo>
                  <a:pt x="84830" y="67506"/>
                </a:lnTo>
                <a:cubicBezTo>
                  <a:pt x="84251" y="68087"/>
                  <a:pt x="83961" y="68571"/>
                  <a:pt x="83961" y="69443"/>
                </a:cubicBezTo>
                <a:cubicBezTo>
                  <a:pt x="83961" y="70217"/>
                  <a:pt x="84251" y="70799"/>
                  <a:pt x="84830" y="71283"/>
                </a:cubicBezTo>
                <a:lnTo>
                  <a:pt x="115362" y="102179"/>
                </a:lnTo>
                <a:lnTo>
                  <a:pt x="115362" y="114769"/>
                </a:lnTo>
                <a:lnTo>
                  <a:pt x="114492" y="114769"/>
                </a:lnTo>
                <a:close/>
                <a:moveTo>
                  <a:pt x="60000" y="57336"/>
                </a:moveTo>
                <a:cubicBezTo>
                  <a:pt x="60000" y="58983"/>
                  <a:pt x="58840" y="60145"/>
                  <a:pt x="57294" y="60145"/>
                </a:cubicBezTo>
                <a:cubicBezTo>
                  <a:pt x="55652" y="60145"/>
                  <a:pt x="54492" y="58983"/>
                  <a:pt x="54492" y="57336"/>
                </a:cubicBezTo>
                <a:cubicBezTo>
                  <a:pt x="54492" y="55786"/>
                  <a:pt x="55652" y="54624"/>
                  <a:pt x="57294" y="54624"/>
                </a:cubicBezTo>
                <a:cubicBezTo>
                  <a:pt x="58840" y="54624"/>
                  <a:pt x="60000" y="55786"/>
                  <a:pt x="60000" y="5733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454;p26"/>
          <p:cNvSpPr/>
          <p:nvPr/>
        </p:nvSpPr>
        <p:spPr>
          <a:xfrm>
            <a:off x="8744140" y="2414521"/>
            <a:ext cx="363000" cy="293700"/>
          </a:xfrm>
          <a:custGeom>
            <a:avLst/>
            <a:gdLst/>
            <a:ahLst/>
            <a:cxnLst/>
            <a:rect l="l" t="t" r="r" b="b"/>
            <a:pathLst>
              <a:path w="120000" h="120000" extrusionOk="0">
                <a:moveTo>
                  <a:pt x="109073" y="46653"/>
                </a:moveTo>
                <a:lnTo>
                  <a:pt x="10829" y="46653"/>
                </a:lnTo>
                <a:cubicBezTo>
                  <a:pt x="4834" y="46653"/>
                  <a:pt x="0" y="52677"/>
                  <a:pt x="0" y="60000"/>
                </a:cubicBezTo>
                <a:cubicBezTo>
                  <a:pt x="0" y="67322"/>
                  <a:pt x="4834" y="73346"/>
                  <a:pt x="10829" y="73346"/>
                </a:cubicBezTo>
                <a:lnTo>
                  <a:pt x="109073" y="73346"/>
                </a:lnTo>
                <a:cubicBezTo>
                  <a:pt x="115165" y="73346"/>
                  <a:pt x="120000" y="67322"/>
                  <a:pt x="120000" y="60000"/>
                </a:cubicBezTo>
                <a:cubicBezTo>
                  <a:pt x="120000" y="52677"/>
                  <a:pt x="115165" y="46653"/>
                  <a:pt x="109073" y="46653"/>
                </a:cubicBezTo>
                <a:close/>
                <a:moveTo>
                  <a:pt x="109073" y="66614"/>
                </a:moveTo>
                <a:lnTo>
                  <a:pt x="10829" y="66614"/>
                </a:lnTo>
                <a:cubicBezTo>
                  <a:pt x="7832" y="66614"/>
                  <a:pt x="5414" y="63661"/>
                  <a:pt x="5414" y="60000"/>
                </a:cubicBezTo>
                <a:cubicBezTo>
                  <a:pt x="5414" y="56338"/>
                  <a:pt x="7832" y="53267"/>
                  <a:pt x="10829" y="53267"/>
                </a:cubicBezTo>
                <a:lnTo>
                  <a:pt x="109073" y="53267"/>
                </a:lnTo>
                <a:cubicBezTo>
                  <a:pt x="112070" y="53267"/>
                  <a:pt x="114585" y="56338"/>
                  <a:pt x="114585" y="60000"/>
                </a:cubicBezTo>
                <a:cubicBezTo>
                  <a:pt x="114585" y="63661"/>
                  <a:pt x="112070" y="66614"/>
                  <a:pt x="109073" y="66614"/>
                </a:cubicBezTo>
                <a:close/>
                <a:moveTo>
                  <a:pt x="10829" y="26574"/>
                </a:moveTo>
                <a:lnTo>
                  <a:pt x="109073" y="26574"/>
                </a:lnTo>
                <a:cubicBezTo>
                  <a:pt x="115165" y="26574"/>
                  <a:pt x="120000" y="20669"/>
                  <a:pt x="120000" y="13346"/>
                </a:cubicBezTo>
                <a:cubicBezTo>
                  <a:pt x="120000" y="5905"/>
                  <a:pt x="115165" y="0"/>
                  <a:pt x="109073" y="0"/>
                </a:cubicBezTo>
                <a:lnTo>
                  <a:pt x="10829" y="0"/>
                </a:lnTo>
                <a:cubicBezTo>
                  <a:pt x="4834" y="0"/>
                  <a:pt x="0" y="5905"/>
                  <a:pt x="0" y="13346"/>
                </a:cubicBezTo>
                <a:cubicBezTo>
                  <a:pt x="0" y="20669"/>
                  <a:pt x="4834" y="26574"/>
                  <a:pt x="10829" y="26574"/>
                </a:cubicBezTo>
                <a:close/>
                <a:moveTo>
                  <a:pt x="10829" y="6614"/>
                </a:moveTo>
                <a:lnTo>
                  <a:pt x="109073" y="6614"/>
                </a:lnTo>
                <a:cubicBezTo>
                  <a:pt x="112070" y="6614"/>
                  <a:pt x="114585" y="9685"/>
                  <a:pt x="114585" y="13346"/>
                </a:cubicBezTo>
                <a:cubicBezTo>
                  <a:pt x="114585" y="17007"/>
                  <a:pt x="112070" y="19960"/>
                  <a:pt x="109073" y="19960"/>
                </a:cubicBezTo>
                <a:lnTo>
                  <a:pt x="10829" y="19960"/>
                </a:lnTo>
                <a:cubicBezTo>
                  <a:pt x="7832" y="19960"/>
                  <a:pt x="5414" y="17007"/>
                  <a:pt x="5414" y="13346"/>
                </a:cubicBezTo>
                <a:cubicBezTo>
                  <a:pt x="5414" y="9685"/>
                  <a:pt x="7832" y="6614"/>
                  <a:pt x="10829" y="6614"/>
                </a:cubicBezTo>
                <a:close/>
                <a:moveTo>
                  <a:pt x="109073" y="93307"/>
                </a:moveTo>
                <a:lnTo>
                  <a:pt x="10829" y="93307"/>
                </a:lnTo>
                <a:cubicBezTo>
                  <a:pt x="4834" y="93307"/>
                  <a:pt x="0" y="99330"/>
                  <a:pt x="0" y="106653"/>
                </a:cubicBezTo>
                <a:cubicBezTo>
                  <a:pt x="0" y="113976"/>
                  <a:pt x="4834" y="120000"/>
                  <a:pt x="10829" y="120000"/>
                </a:cubicBezTo>
                <a:lnTo>
                  <a:pt x="109073" y="120000"/>
                </a:lnTo>
                <a:cubicBezTo>
                  <a:pt x="115165" y="120000"/>
                  <a:pt x="120000" y="113976"/>
                  <a:pt x="120000" y="106653"/>
                </a:cubicBezTo>
                <a:cubicBezTo>
                  <a:pt x="120000" y="99330"/>
                  <a:pt x="115165" y="93307"/>
                  <a:pt x="109073" y="93307"/>
                </a:cubicBezTo>
                <a:close/>
                <a:moveTo>
                  <a:pt x="109073" y="113267"/>
                </a:moveTo>
                <a:lnTo>
                  <a:pt x="10829" y="113267"/>
                </a:lnTo>
                <a:cubicBezTo>
                  <a:pt x="7832" y="113267"/>
                  <a:pt x="5414" y="110314"/>
                  <a:pt x="5414" y="106653"/>
                </a:cubicBezTo>
                <a:cubicBezTo>
                  <a:pt x="5414" y="102992"/>
                  <a:pt x="7832" y="99921"/>
                  <a:pt x="10829" y="99921"/>
                </a:cubicBezTo>
                <a:lnTo>
                  <a:pt x="109073" y="99921"/>
                </a:lnTo>
                <a:cubicBezTo>
                  <a:pt x="112070" y="99921"/>
                  <a:pt x="114585" y="102992"/>
                  <a:pt x="114585" y="106653"/>
                </a:cubicBezTo>
                <a:cubicBezTo>
                  <a:pt x="114585" y="110314"/>
                  <a:pt x="112070" y="113267"/>
                  <a:pt x="109073" y="11326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26"/>
          <p:cNvSpPr/>
          <p:nvPr/>
        </p:nvSpPr>
        <p:spPr>
          <a:xfrm>
            <a:off x="9440286" y="2414521"/>
            <a:ext cx="363000" cy="293700"/>
          </a:xfrm>
          <a:custGeom>
            <a:avLst/>
            <a:gdLst/>
            <a:ahLst/>
            <a:cxnLst/>
            <a:rect l="l" t="t" r="r" b="b"/>
            <a:pathLst>
              <a:path w="120000" h="120000" extrusionOk="0">
                <a:moveTo>
                  <a:pt x="10917" y="93307"/>
                </a:moveTo>
                <a:cubicBezTo>
                  <a:pt x="4927" y="93307"/>
                  <a:pt x="0" y="99330"/>
                  <a:pt x="0" y="106653"/>
                </a:cubicBezTo>
                <a:cubicBezTo>
                  <a:pt x="0" y="113976"/>
                  <a:pt x="4927" y="120000"/>
                  <a:pt x="10917" y="120000"/>
                </a:cubicBezTo>
                <a:cubicBezTo>
                  <a:pt x="16908" y="120000"/>
                  <a:pt x="21835" y="113976"/>
                  <a:pt x="21835" y="106653"/>
                </a:cubicBezTo>
                <a:cubicBezTo>
                  <a:pt x="21835" y="99330"/>
                  <a:pt x="16908" y="93307"/>
                  <a:pt x="10917" y="93307"/>
                </a:cubicBezTo>
                <a:close/>
                <a:moveTo>
                  <a:pt x="10917" y="113267"/>
                </a:moveTo>
                <a:cubicBezTo>
                  <a:pt x="7922" y="113267"/>
                  <a:pt x="5507" y="110314"/>
                  <a:pt x="5507" y="106653"/>
                </a:cubicBezTo>
                <a:cubicBezTo>
                  <a:pt x="5507" y="102992"/>
                  <a:pt x="7922" y="99921"/>
                  <a:pt x="10917" y="99921"/>
                </a:cubicBezTo>
                <a:cubicBezTo>
                  <a:pt x="13913" y="99921"/>
                  <a:pt x="16425" y="102992"/>
                  <a:pt x="16425" y="106653"/>
                </a:cubicBezTo>
                <a:cubicBezTo>
                  <a:pt x="16425" y="110314"/>
                  <a:pt x="13913" y="113267"/>
                  <a:pt x="10917" y="113267"/>
                </a:cubicBezTo>
                <a:close/>
                <a:moveTo>
                  <a:pt x="43671" y="26574"/>
                </a:moveTo>
                <a:lnTo>
                  <a:pt x="109082" y="26574"/>
                </a:lnTo>
                <a:cubicBezTo>
                  <a:pt x="115072" y="26574"/>
                  <a:pt x="120000" y="20669"/>
                  <a:pt x="120000" y="13346"/>
                </a:cubicBezTo>
                <a:cubicBezTo>
                  <a:pt x="120000" y="5905"/>
                  <a:pt x="115072" y="0"/>
                  <a:pt x="109082" y="0"/>
                </a:cubicBezTo>
                <a:lnTo>
                  <a:pt x="43671" y="0"/>
                </a:lnTo>
                <a:cubicBezTo>
                  <a:pt x="37681" y="0"/>
                  <a:pt x="32753" y="5905"/>
                  <a:pt x="32753" y="13346"/>
                </a:cubicBezTo>
                <a:cubicBezTo>
                  <a:pt x="32753" y="20669"/>
                  <a:pt x="37681" y="26574"/>
                  <a:pt x="43671" y="26574"/>
                </a:cubicBezTo>
                <a:close/>
                <a:moveTo>
                  <a:pt x="43671" y="6614"/>
                </a:moveTo>
                <a:lnTo>
                  <a:pt x="109082" y="6614"/>
                </a:lnTo>
                <a:cubicBezTo>
                  <a:pt x="112077" y="6614"/>
                  <a:pt x="114589" y="9685"/>
                  <a:pt x="114589" y="13346"/>
                </a:cubicBezTo>
                <a:cubicBezTo>
                  <a:pt x="114589" y="17007"/>
                  <a:pt x="112077" y="19960"/>
                  <a:pt x="109082" y="19960"/>
                </a:cubicBezTo>
                <a:lnTo>
                  <a:pt x="43671" y="19960"/>
                </a:lnTo>
                <a:cubicBezTo>
                  <a:pt x="40676" y="19960"/>
                  <a:pt x="38164" y="17007"/>
                  <a:pt x="38164" y="13346"/>
                </a:cubicBezTo>
                <a:cubicBezTo>
                  <a:pt x="38164" y="9685"/>
                  <a:pt x="40676" y="6614"/>
                  <a:pt x="43671" y="6614"/>
                </a:cubicBezTo>
                <a:close/>
                <a:moveTo>
                  <a:pt x="109082" y="93307"/>
                </a:moveTo>
                <a:lnTo>
                  <a:pt x="43671" y="93307"/>
                </a:lnTo>
                <a:cubicBezTo>
                  <a:pt x="37681" y="93307"/>
                  <a:pt x="32753" y="99330"/>
                  <a:pt x="32753" y="106653"/>
                </a:cubicBezTo>
                <a:cubicBezTo>
                  <a:pt x="32753" y="113976"/>
                  <a:pt x="37681" y="120000"/>
                  <a:pt x="43671" y="120000"/>
                </a:cubicBezTo>
                <a:lnTo>
                  <a:pt x="109082" y="120000"/>
                </a:lnTo>
                <a:cubicBezTo>
                  <a:pt x="115072" y="120000"/>
                  <a:pt x="120000" y="113976"/>
                  <a:pt x="120000" y="106653"/>
                </a:cubicBezTo>
                <a:cubicBezTo>
                  <a:pt x="120000" y="99330"/>
                  <a:pt x="115072" y="93307"/>
                  <a:pt x="109082" y="93307"/>
                </a:cubicBezTo>
                <a:close/>
                <a:moveTo>
                  <a:pt x="109082" y="113267"/>
                </a:moveTo>
                <a:lnTo>
                  <a:pt x="43671" y="113267"/>
                </a:lnTo>
                <a:cubicBezTo>
                  <a:pt x="40676" y="113267"/>
                  <a:pt x="38164" y="110314"/>
                  <a:pt x="38164" y="106653"/>
                </a:cubicBezTo>
                <a:cubicBezTo>
                  <a:pt x="38164" y="102992"/>
                  <a:pt x="40676" y="99921"/>
                  <a:pt x="43671" y="99921"/>
                </a:cubicBezTo>
                <a:lnTo>
                  <a:pt x="109082" y="99921"/>
                </a:lnTo>
                <a:cubicBezTo>
                  <a:pt x="112077" y="99921"/>
                  <a:pt x="114589" y="102992"/>
                  <a:pt x="114589" y="106653"/>
                </a:cubicBezTo>
                <a:cubicBezTo>
                  <a:pt x="114589" y="110314"/>
                  <a:pt x="112077" y="113267"/>
                  <a:pt x="109082" y="113267"/>
                </a:cubicBezTo>
                <a:close/>
                <a:moveTo>
                  <a:pt x="109082" y="46653"/>
                </a:moveTo>
                <a:lnTo>
                  <a:pt x="43671" y="46653"/>
                </a:lnTo>
                <a:cubicBezTo>
                  <a:pt x="37681" y="46653"/>
                  <a:pt x="32753" y="52677"/>
                  <a:pt x="32753" y="60000"/>
                </a:cubicBezTo>
                <a:cubicBezTo>
                  <a:pt x="32753" y="67322"/>
                  <a:pt x="37681" y="73346"/>
                  <a:pt x="43671" y="73346"/>
                </a:cubicBezTo>
                <a:lnTo>
                  <a:pt x="109082" y="73346"/>
                </a:lnTo>
                <a:cubicBezTo>
                  <a:pt x="115072" y="73346"/>
                  <a:pt x="120000" y="67322"/>
                  <a:pt x="120000" y="60000"/>
                </a:cubicBezTo>
                <a:cubicBezTo>
                  <a:pt x="120000" y="52677"/>
                  <a:pt x="115072" y="46653"/>
                  <a:pt x="109082" y="46653"/>
                </a:cubicBezTo>
                <a:close/>
                <a:moveTo>
                  <a:pt x="109082" y="66614"/>
                </a:moveTo>
                <a:lnTo>
                  <a:pt x="43671" y="66614"/>
                </a:lnTo>
                <a:cubicBezTo>
                  <a:pt x="40676" y="66614"/>
                  <a:pt x="38164" y="63661"/>
                  <a:pt x="38164" y="60000"/>
                </a:cubicBezTo>
                <a:cubicBezTo>
                  <a:pt x="38164" y="56338"/>
                  <a:pt x="40676" y="53267"/>
                  <a:pt x="43671" y="53267"/>
                </a:cubicBezTo>
                <a:lnTo>
                  <a:pt x="109082" y="53267"/>
                </a:lnTo>
                <a:cubicBezTo>
                  <a:pt x="112077" y="53267"/>
                  <a:pt x="114589" y="56338"/>
                  <a:pt x="114589" y="60000"/>
                </a:cubicBezTo>
                <a:cubicBezTo>
                  <a:pt x="114589" y="63661"/>
                  <a:pt x="112077" y="66614"/>
                  <a:pt x="109082" y="66614"/>
                </a:cubicBezTo>
                <a:close/>
                <a:moveTo>
                  <a:pt x="10917" y="46653"/>
                </a:moveTo>
                <a:cubicBezTo>
                  <a:pt x="4927" y="46653"/>
                  <a:pt x="0" y="52677"/>
                  <a:pt x="0" y="60000"/>
                </a:cubicBezTo>
                <a:cubicBezTo>
                  <a:pt x="0" y="67322"/>
                  <a:pt x="4927" y="73346"/>
                  <a:pt x="10917" y="73346"/>
                </a:cubicBezTo>
                <a:cubicBezTo>
                  <a:pt x="16908" y="73346"/>
                  <a:pt x="21835" y="67322"/>
                  <a:pt x="21835" y="60000"/>
                </a:cubicBezTo>
                <a:cubicBezTo>
                  <a:pt x="21835" y="52677"/>
                  <a:pt x="16908" y="46653"/>
                  <a:pt x="10917" y="46653"/>
                </a:cubicBezTo>
                <a:close/>
                <a:moveTo>
                  <a:pt x="10917" y="66614"/>
                </a:moveTo>
                <a:cubicBezTo>
                  <a:pt x="7922" y="66614"/>
                  <a:pt x="5507" y="63661"/>
                  <a:pt x="5507" y="60000"/>
                </a:cubicBezTo>
                <a:cubicBezTo>
                  <a:pt x="5507" y="56338"/>
                  <a:pt x="7922" y="53267"/>
                  <a:pt x="10917" y="53267"/>
                </a:cubicBezTo>
                <a:cubicBezTo>
                  <a:pt x="13913" y="53267"/>
                  <a:pt x="16425" y="56338"/>
                  <a:pt x="16425" y="60000"/>
                </a:cubicBezTo>
                <a:cubicBezTo>
                  <a:pt x="16425" y="63661"/>
                  <a:pt x="13913" y="66614"/>
                  <a:pt x="10917" y="66614"/>
                </a:cubicBezTo>
                <a:close/>
                <a:moveTo>
                  <a:pt x="10917" y="0"/>
                </a:moveTo>
                <a:cubicBezTo>
                  <a:pt x="4927" y="0"/>
                  <a:pt x="0" y="5905"/>
                  <a:pt x="0" y="13346"/>
                </a:cubicBezTo>
                <a:cubicBezTo>
                  <a:pt x="0" y="20669"/>
                  <a:pt x="4927" y="26574"/>
                  <a:pt x="10917" y="26574"/>
                </a:cubicBezTo>
                <a:cubicBezTo>
                  <a:pt x="16908" y="26574"/>
                  <a:pt x="21835" y="20669"/>
                  <a:pt x="21835" y="13346"/>
                </a:cubicBezTo>
                <a:cubicBezTo>
                  <a:pt x="21835" y="5905"/>
                  <a:pt x="16908" y="0"/>
                  <a:pt x="10917" y="0"/>
                </a:cubicBezTo>
                <a:close/>
                <a:moveTo>
                  <a:pt x="10917" y="19960"/>
                </a:moveTo>
                <a:cubicBezTo>
                  <a:pt x="7922" y="19960"/>
                  <a:pt x="5507" y="17007"/>
                  <a:pt x="5507" y="13346"/>
                </a:cubicBezTo>
                <a:cubicBezTo>
                  <a:pt x="5507" y="9685"/>
                  <a:pt x="7922" y="6614"/>
                  <a:pt x="10917" y="6614"/>
                </a:cubicBezTo>
                <a:cubicBezTo>
                  <a:pt x="13913" y="6614"/>
                  <a:pt x="16425" y="9685"/>
                  <a:pt x="16425" y="13346"/>
                </a:cubicBezTo>
                <a:cubicBezTo>
                  <a:pt x="16425" y="17007"/>
                  <a:pt x="13913" y="19960"/>
                  <a:pt x="10917" y="1996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26"/>
          <p:cNvSpPr/>
          <p:nvPr/>
        </p:nvSpPr>
        <p:spPr>
          <a:xfrm>
            <a:off x="7424624" y="5208628"/>
            <a:ext cx="363000" cy="293700"/>
          </a:xfrm>
          <a:custGeom>
            <a:avLst/>
            <a:gdLst/>
            <a:ahLst/>
            <a:cxnLst/>
            <a:rect l="l" t="t" r="r" b="b"/>
            <a:pathLst>
              <a:path w="120000" h="120000" extrusionOk="0">
                <a:moveTo>
                  <a:pt x="8212" y="66614"/>
                </a:moveTo>
                <a:cubicBezTo>
                  <a:pt x="3574" y="66614"/>
                  <a:pt x="0" y="70984"/>
                  <a:pt x="0" y="76653"/>
                </a:cubicBezTo>
                <a:cubicBezTo>
                  <a:pt x="0" y="82322"/>
                  <a:pt x="3574" y="86574"/>
                  <a:pt x="8212" y="86574"/>
                </a:cubicBezTo>
                <a:cubicBezTo>
                  <a:pt x="12850" y="86574"/>
                  <a:pt x="16328" y="82322"/>
                  <a:pt x="16328" y="76653"/>
                </a:cubicBezTo>
                <a:cubicBezTo>
                  <a:pt x="16328" y="70984"/>
                  <a:pt x="12850" y="66614"/>
                  <a:pt x="8212" y="66614"/>
                </a:cubicBezTo>
                <a:close/>
                <a:moveTo>
                  <a:pt x="8212" y="33307"/>
                </a:moveTo>
                <a:cubicBezTo>
                  <a:pt x="3574" y="33307"/>
                  <a:pt x="0" y="37677"/>
                  <a:pt x="0" y="43346"/>
                </a:cubicBezTo>
                <a:cubicBezTo>
                  <a:pt x="0" y="49015"/>
                  <a:pt x="3574" y="53267"/>
                  <a:pt x="8212" y="53267"/>
                </a:cubicBezTo>
                <a:cubicBezTo>
                  <a:pt x="12850" y="53267"/>
                  <a:pt x="16328" y="49015"/>
                  <a:pt x="16328" y="43346"/>
                </a:cubicBezTo>
                <a:cubicBezTo>
                  <a:pt x="16328" y="37677"/>
                  <a:pt x="12850" y="33307"/>
                  <a:pt x="8212" y="33307"/>
                </a:cubicBezTo>
                <a:close/>
                <a:moveTo>
                  <a:pt x="8212" y="99921"/>
                </a:moveTo>
                <a:cubicBezTo>
                  <a:pt x="3574" y="99921"/>
                  <a:pt x="0" y="104291"/>
                  <a:pt x="0" y="109960"/>
                </a:cubicBezTo>
                <a:cubicBezTo>
                  <a:pt x="0" y="115629"/>
                  <a:pt x="3574" y="120000"/>
                  <a:pt x="8212" y="120000"/>
                </a:cubicBezTo>
                <a:cubicBezTo>
                  <a:pt x="12850" y="120000"/>
                  <a:pt x="16328" y="115629"/>
                  <a:pt x="16328" y="109960"/>
                </a:cubicBezTo>
                <a:cubicBezTo>
                  <a:pt x="16328" y="104291"/>
                  <a:pt x="12850" y="99921"/>
                  <a:pt x="8212" y="99921"/>
                </a:cubicBezTo>
                <a:close/>
                <a:moveTo>
                  <a:pt x="29951" y="13346"/>
                </a:moveTo>
                <a:lnTo>
                  <a:pt x="117198" y="13346"/>
                </a:lnTo>
                <a:cubicBezTo>
                  <a:pt x="118840" y="13346"/>
                  <a:pt x="120000" y="11929"/>
                  <a:pt x="120000" y="9921"/>
                </a:cubicBezTo>
                <a:cubicBezTo>
                  <a:pt x="120000" y="7913"/>
                  <a:pt x="118840" y="6614"/>
                  <a:pt x="117198" y="6614"/>
                </a:cubicBezTo>
                <a:lnTo>
                  <a:pt x="29951" y="6614"/>
                </a:lnTo>
                <a:cubicBezTo>
                  <a:pt x="28309" y="6614"/>
                  <a:pt x="27246" y="7913"/>
                  <a:pt x="27246" y="9921"/>
                </a:cubicBezTo>
                <a:cubicBezTo>
                  <a:pt x="27246" y="11929"/>
                  <a:pt x="28309" y="13346"/>
                  <a:pt x="29951" y="13346"/>
                </a:cubicBezTo>
                <a:close/>
                <a:moveTo>
                  <a:pt x="117198" y="106653"/>
                </a:moveTo>
                <a:lnTo>
                  <a:pt x="29951" y="106653"/>
                </a:lnTo>
                <a:cubicBezTo>
                  <a:pt x="28309" y="106653"/>
                  <a:pt x="27246" y="107952"/>
                  <a:pt x="27246" y="109960"/>
                </a:cubicBezTo>
                <a:cubicBezTo>
                  <a:pt x="27246" y="111968"/>
                  <a:pt x="28309" y="113267"/>
                  <a:pt x="29951" y="113267"/>
                </a:cubicBezTo>
                <a:lnTo>
                  <a:pt x="117198" y="113267"/>
                </a:lnTo>
                <a:cubicBezTo>
                  <a:pt x="118840" y="113267"/>
                  <a:pt x="120000" y="111968"/>
                  <a:pt x="120000" y="109960"/>
                </a:cubicBezTo>
                <a:cubicBezTo>
                  <a:pt x="120000" y="107952"/>
                  <a:pt x="118840" y="106653"/>
                  <a:pt x="117198" y="106653"/>
                </a:cubicBezTo>
                <a:close/>
                <a:moveTo>
                  <a:pt x="8212" y="0"/>
                </a:moveTo>
                <a:cubicBezTo>
                  <a:pt x="3574" y="0"/>
                  <a:pt x="0" y="4251"/>
                  <a:pt x="0" y="9921"/>
                </a:cubicBezTo>
                <a:cubicBezTo>
                  <a:pt x="0" y="15590"/>
                  <a:pt x="3574" y="19960"/>
                  <a:pt x="8212" y="19960"/>
                </a:cubicBezTo>
                <a:cubicBezTo>
                  <a:pt x="12850" y="19960"/>
                  <a:pt x="16328" y="15590"/>
                  <a:pt x="16328" y="9921"/>
                </a:cubicBezTo>
                <a:cubicBezTo>
                  <a:pt x="16328" y="4251"/>
                  <a:pt x="12850" y="0"/>
                  <a:pt x="8212" y="0"/>
                </a:cubicBezTo>
                <a:close/>
                <a:moveTo>
                  <a:pt x="117198" y="39921"/>
                </a:moveTo>
                <a:lnTo>
                  <a:pt x="29951" y="39921"/>
                </a:lnTo>
                <a:cubicBezTo>
                  <a:pt x="28309" y="39921"/>
                  <a:pt x="27246" y="41338"/>
                  <a:pt x="27246" y="43346"/>
                </a:cubicBezTo>
                <a:cubicBezTo>
                  <a:pt x="27246" y="45236"/>
                  <a:pt x="28309" y="46653"/>
                  <a:pt x="29951" y="46653"/>
                </a:cubicBezTo>
                <a:lnTo>
                  <a:pt x="117198" y="46653"/>
                </a:lnTo>
                <a:cubicBezTo>
                  <a:pt x="118840" y="46653"/>
                  <a:pt x="120000" y="45236"/>
                  <a:pt x="120000" y="43346"/>
                </a:cubicBezTo>
                <a:cubicBezTo>
                  <a:pt x="120000" y="41338"/>
                  <a:pt x="118840" y="39921"/>
                  <a:pt x="117198" y="39921"/>
                </a:cubicBezTo>
                <a:close/>
                <a:moveTo>
                  <a:pt x="117198" y="73346"/>
                </a:moveTo>
                <a:lnTo>
                  <a:pt x="29951" y="73346"/>
                </a:lnTo>
                <a:cubicBezTo>
                  <a:pt x="28309" y="73346"/>
                  <a:pt x="27246" y="74645"/>
                  <a:pt x="27246" y="76653"/>
                </a:cubicBezTo>
                <a:cubicBezTo>
                  <a:pt x="27246" y="78661"/>
                  <a:pt x="28309" y="79960"/>
                  <a:pt x="29951" y="79960"/>
                </a:cubicBezTo>
                <a:lnTo>
                  <a:pt x="117198" y="79960"/>
                </a:lnTo>
                <a:cubicBezTo>
                  <a:pt x="118840" y="79960"/>
                  <a:pt x="120000" y="78661"/>
                  <a:pt x="120000" y="76653"/>
                </a:cubicBezTo>
                <a:cubicBezTo>
                  <a:pt x="120000" y="74645"/>
                  <a:pt x="118840" y="73346"/>
                  <a:pt x="117198" y="733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26"/>
          <p:cNvSpPr/>
          <p:nvPr/>
        </p:nvSpPr>
        <p:spPr>
          <a:xfrm>
            <a:off x="8120772" y="5208628"/>
            <a:ext cx="363000" cy="293700"/>
          </a:xfrm>
          <a:custGeom>
            <a:avLst/>
            <a:gdLst/>
            <a:ahLst/>
            <a:cxnLst/>
            <a:rect l="l" t="t" r="r" b="b"/>
            <a:pathLst>
              <a:path w="120000" h="120000" extrusionOk="0">
                <a:moveTo>
                  <a:pt x="109073" y="13346"/>
                </a:moveTo>
                <a:lnTo>
                  <a:pt x="59951" y="13346"/>
                </a:lnTo>
                <a:cubicBezTo>
                  <a:pt x="49121" y="13346"/>
                  <a:pt x="49121" y="0"/>
                  <a:pt x="38195" y="0"/>
                </a:cubicBezTo>
                <a:lnTo>
                  <a:pt x="10829" y="0"/>
                </a:lnTo>
                <a:cubicBezTo>
                  <a:pt x="4834" y="0"/>
                  <a:pt x="0" y="5905"/>
                  <a:pt x="0" y="13346"/>
                </a:cubicBezTo>
                <a:lnTo>
                  <a:pt x="0" y="106653"/>
                </a:lnTo>
                <a:cubicBezTo>
                  <a:pt x="0" y="113976"/>
                  <a:pt x="4834" y="120000"/>
                  <a:pt x="10829" y="120000"/>
                </a:cubicBezTo>
                <a:lnTo>
                  <a:pt x="109073" y="120000"/>
                </a:lnTo>
                <a:cubicBezTo>
                  <a:pt x="115165" y="120000"/>
                  <a:pt x="120000" y="113976"/>
                  <a:pt x="120000" y="106653"/>
                </a:cubicBezTo>
                <a:lnTo>
                  <a:pt x="120000" y="26574"/>
                </a:lnTo>
                <a:cubicBezTo>
                  <a:pt x="120000" y="19251"/>
                  <a:pt x="115165" y="13346"/>
                  <a:pt x="109073" y="13346"/>
                </a:cubicBezTo>
                <a:close/>
                <a:moveTo>
                  <a:pt x="114585" y="106653"/>
                </a:moveTo>
                <a:cubicBezTo>
                  <a:pt x="114585" y="110314"/>
                  <a:pt x="112070" y="113267"/>
                  <a:pt x="109073" y="113267"/>
                </a:cubicBezTo>
                <a:lnTo>
                  <a:pt x="10829" y="113267"/>
                </a:lnTo>
                <a:cubicBezTo>
                  <a:pt x="7832" y="113267"/>
                  <a:pt x="5414" y="110314"/>
                  <a:pt x="5414" y="106653"/>
                </a:cubicBezTo>
                <a:lnTo>
                  <a:pt x="5414" y="39921"/>
                </a:lnTo>
                <a:lnTo>
                  <a:pt x="114585" y="39921"/>
                </a:lnTo>
                <a:lnTo>
                  <a:pt x="114585" y="106653"/>
                </a:lnTo>
                <a:close/>
                <a:moveTo>
                  <a:pt x="114585" y="33307"/>
                </a:moveTo>
                <a:lnTo>
                  <a:pt x="5414" y="33307"/>
                </a:lnTo>
                <a:lnTo>
                  <a:pt x="5414" y="13346"/>
                </a:lnTo>
                <a:cubicBezTo>
                  <a:pt x="5414" y="9685"/>
                  <a:pt x="7832" y="6614"/>
                  <a:pt x="10829" y="6614"/>
                </a:cubicBezTo>
                <a:lnTo>
                  <a:pt x="38195" y="6614"/>
                </a:lnTo>
                <a:cubicBezTo>
                  <a:pt x="46317" y="6614"/>
                  <a:pt x="46317" y="19960"/>
                  <a:pt x="59951" y="19960"/>
                </a:cubicBezTo>
                <a:lnTo>
                  <a:pt x="109073" y="19960"/>
                </a:lnTo>
                <a:cubicBezTo>
                  <a:pt x="112070" y="19960"/>
                  <a:pt x="114585" y="22913"/>
                  <a:pt x="114585" y="26574"/>
                </a:cubicBezTo>
                <a:lnTo>
                  <a:pt x="114585" y="3330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26"/>
          <p:cNvSpPr/>
          <p:nvPr/>
        </p:nvSpPr>
        <p:spPr>
          <a:xfrm>
            <a:off x="8816918" y="5900314"/>
            <a:ext cx="363000" cy="333300"/>
          </a:xfrm>
          <a:custGeom>
            <a:avLst/>
            <a:gdLst/>
            <a:ahLst/>
            <a:cxnLst/>
            <a:rect l="l" t="t" r="r" b="b"/>
            <a:pathLst>
              <a:path w="120000" h="120000" extrusionOk="0">
                <a:moveTo>
                  <a:pt x="87246" y="36031"/>
                </a:moveTo>
                <a:lnTo>
                  <a:pt x="54589" y="36031"/>
                </a:lnTo>
                <a:cubicBezTo>
                  <a:pt x="43671" y="36031"/>
                  <a:pt x="43671" y="24021"/>
                  <a:pt x="32753" y="24021"/>
                </a:cubicBezTo>
                <a:lnTo>
                  <a:pt x="10917" y="24021"/>
                </a:lnTo>
                <a:cubicBezTo>
                  <a:pt x="4927" y="24021"/>
                  <a:pt x="0" y="29441"/>
                  <a:pt x="0" y="36031"/>
                </a:cubicBezTo>
                <a:lnTo>
                  <a:pt x="0" y="107989"/>
                </a:lnTo>
                <a:cubicBezTo>
                  <a:pt x="0" y="114579"/>
                  <a:pt x="4927" y="120000"/>
                  <a:pt x="10917" y="120000"/>
                </a:cubicBezTo>
                <a:lnTo>
                  <a:pt x="87246" y="120000"/>
                </a:lnTo>
                <a:cubicBezTo>
                  <a:pt x="93236" y="120000"/>
                  <a:pt x="98164" y="114579"/>
                  <a:pt x="98164" y="107989"/>
                </a:cubicBezTo>
                <a:lnTo>
                  <a:pt x="98164" y="48042"/>
                </a:lnTo>
                <a:cubicBezTo>
                  <a:pt x="98164" y="41452"/>
                  <a:pt x="93236" y="36031"/>
                  <a:pt x="87246" y="36031"/>
                </a:cubicBezTo>
                <a:close/>
                <a:moveTo>
                  <a:pt x="92753" y="107989"/>
                </a:moveTo>
                <a:cubicBezTo>
                  <a:pt x="92753" y="111284"/>
                  <a:pt x="90241" y="114047"/>
                  <a:pt x="87246" y="114047"/>
                </a:cubicBezTo>
                <a:lnTo>
                  <a:pt x="10917" y="114047"/>
                </a:lnTo>
                <a:cubicBezTo>
                  <a:pt x="7922" y="114047"/>
                  <a:pt x="5507" y="111284"/>
                  <a:pt x="5507" y="107989"/>
                </a:cubicBezTo>
                <a:lnTo>
                  <a:pt x="5507" y="60053"/>
                </a:lnTo>
                <a:lnTo>
                  <a:pt x="92753" y="60053"/>
                </a:lnTo>
                <a:lnTo>
                  <a:pt x="92753" y="107989"/>
                </a:lnTo>
                <a:close/>
                <a:moveTo>
                  <a:pt x="92753" y="53994"/>
                </a:moveTo>
                <a:lnTo>
                  <a:pt x="5507" y="53994"/>
                </a:lnTo>
                <a:lnTo>
                  <a:pt x="5507" y="36031"/>
                </a:lnTo>
                <a:cubicBezTo>
                  <a:pt x="5507" y="32736"/>
                  <a:pt x="7922" y="29973"/>
                  <a:pt x="10917" y="29973"/>
                </a:cubicBezTo>
                <a:lnTo>
                  <a:pt x="32753" y="29973"/>
                </a:lnTo>
                <a:cubicBezTo>
                  <a:pt x="40966" y="29973"/>
                  <a:pt x="40966" y="41984"/>
                  <a:pt x="54589" y="41984"/>
                </a:cubicBezTo>
                <a:lnTo>
                  <a:pt x="87246" y="41984"/>
                </a:lnTo>
                <a:cubicBezTo>
                  <a:pt x="90241" y="41984"/>
                  <a:pt x="92753" y="44747"/>
                  <a:pt x="92753" y="48042"/>
                </a:cubicBezTo>
                <a:lnTo>
                  <a:pt x="92753" y="53994"/>
                </a:lnTo>
                <a:close/>
                <a:moveTo>
                  <a:pt x="109082" y="12010"/>
                </a:moveTo>
                <a:lnTo>
                  <a:pt x="76328" y="12010"/>
                </a:lnTo>
                <a:cubicBezTo>
                  <a:pt x="65507" y="12010"/>
                  <a:pt x="65507" y="0"/>
                  <a:pt x="54589" y="0"/>
                </a:cubicBezTo>
                <a:lnTo>
                  <a:pt x="32753" y="0"/>
                </a:lnTo>
                <a:cubicBezTo>
                  <a:pt x="26763" y="0"/>
                  <a:pt x="21835" y="5420"/>
                  <a:pt x="21835" y="12010"/>
                </a:cubicBezTo>
                <a:lnTo>
                  <a:pt x="21835" y="14986"/>
                </a:lnTo>
                <a:cubicBezTo>
                  <a:pt x="21835" y="16793"/>
                  <a:pt x="22898" y="18069"/>
                  <a:pt x="24541" y="18069"/>
                </a:cubicBezTo>
                <a:cubicBezTo>
                  <a:pt x="26183" y="18069"/>
                  <a:pt x="27246" y="16793"/>
                  <a:pt x="27246" y="14986"/>
                </a:cubicBezTo>
                <a:lnTo>
                  <a:pt x="27246" y="12010"/>
                </a:lnTo>
                <a:cubicBezTo>
                  <a:pt x="27246" y="8715"/>
                  <a:pt x="29758" y="6058"/>
                  <a:pt x="32753" y="6058"/>
                </a:cubicBezTo>
                <a:lnTo>
                  <a:pt x="54589" y="6058"/>
                </a:lnTo>
                <a:cubicBezTo>
                  <a:pt x="62705" y="6058"/>
                  <a:pt x="62705" y="18069"/>
                  <a:pt x="76328" y="18069"/>
                </a:cubicBezTo>
                <a:lnTo>
                  <a:pt x="109082" y="18069"/>
                </a:lnTo>
                <a:cubicBezTo>
                  <a:pt x="112077" y="18069"/>
                  <a:pt x="114589" y="20726"/>
                  <a:pt x="114589" y="24021"/>
                </a:cubicBezTo>
                <a:lnTo>
                  <a:pt x="114589" y="83968"/>
                </a:lnTo>
                <a:cubicBezTo>
                  <a:pt x="114589" y="87263"/>
                  <a:pt x="112077" y="90026"/>
                  <a:pt x="109082" y="90026"/>
                </a:cubicBezTo>
                <a:lnTo>
                  <a:pt x="106376" y="90026"/>
                </a:lnTo>
                <a:cubicBezTo>
                  <a:pt x="104734" y="90026"/>
                  <a:pt x="103671" y="91195"/>
                  <a:pt x="103671" y="93002"/>
                </a:cubicBezTo>
                <a:cubicBezTo>
                  <a:pt x="103671" y="94809"/>
                  <a:pt x="104734" y="95978"/>
                  <a:pt x="106376" y="95978"/>
                </a:cubicBezTo>
                <a:lnTo>
                  <a:pt x="109082" y="95978"/>
                </a:lnTo>
                <a:cubicBezTo>
                  <a:pt x="115072" y="95978"/>
                  <a:pt x="120000" y="90664"/>
                  <a:pt x="120000" y="83968"/>
                </a:cubicBezTo>
                <a:lnTo>
                  <a:pt x="120000" y="24021"/>
                </a:lnTo>
                <a:cubicBezTo>
                  <a:pt x="120000" y="17431"/>
                  <a:pt x="115072" y="12010"/>
                  <a:pt x="109082" y="1201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59;p26"/>
          <p:cNvSpPr/>
          <p:nvPr/>
        </p:nvSpPr>
        <p:spPr>
          <a:xfrm>
            <a:off x="9513064" y="5919924"/>
            <a:ext cx="363000" cy="293700"/>
          </a:xfrm>
          <a:custGeom>
            <a:avLst/>
            <a:gdLst/>
            <a:ahLst/>
            <a:cxnLst/>
            <a:rect l="l" t="t" r="r" b="b"/>
            <a:pathLst>
              <a:path w="120000" h="120000" extrusionOk="0">
                <a:moveTo>
                  <a:pt x="89951" y="86574"/>
                </a:moveTo>
                <a:cubicBezTo>
                  <a:pt x="94589" y="86574"/>
                  <a:pt x="98164" y="82322"/>
                  <a:pt x="98164" y="76653"/>
                </a:cubicBezTo>
                <a:cubicBezTo>
                  <a:pt x="98164" y="70984"/>
                  <a:pt x="94589" y="66614"/>
                  <a:pt x="89951" y="66614"/>
                </a:cubicBezTo>
                <a:cubicBezTo>
                  <a:pt x="85314" y="66614"/>
                  <a:pt x="81835" y="70984"/>
                  <a:pt x="81835" y="76653"/>
                </a:cubicBezTo>
                <a:cubicBezTo>
                  <a:pt x="81835" y="82322"/>
                  <a:pt x="85314" y="86574"/>
                  <a:pt x="89951" y="86574"/>
                </a:cubicBezTo>
                <a:close/>
                <a:moveTo>
                  <a:pt x="89951" y="73346"/>
                </a:moveTo>
                <a:cubicBezTo>
                  <a:pt x="91594" y="73346"/>
                  <a:pt x="92657" y="74645"/>
                  <a:pt x="92657" y="76653"/>
                </a:cubicBezTo>
                <a:cubicBezTo>
                  <a:pt x="92657" y="78661"/>
                  <a:pt x="91594" y="79960"/>
                  <a:pt x="89951" y="79960"/>
                </a:cubicBezTo>
                <a:cubicBezTo>
                  <a:pt x="88309" y="79960"/>
                  <a:pt x="87246" y="78661"/>
                  <a:pt x="87246" y="76653"/>
                </a:cubicBezTo>
                <a:cubicBezTo>
                  <a:pt x="87246" y="74645"/>
                  <a:pt x="88309" y="73346"/>
                  <a:pt x="89951" y="73346"/>
                </a:cubicBezTo>
                <a:close/>
                <a:moveTo>
                  <a:pt x="109082" y="13346"/>
                </a:moveTo>
                <a:lnTo>
                  <a:pt x="60000" y="13346"/>
                </a:lnTo>
                <a:cubicBezTo>
                  <a:pt x="49082" y="13346"/>
                  <a:pt x="49082" y="0"/>
                  <a:pt x="38164" y="0"/>
                </a:cubicBezTo>
                <a:lnTo>
                  <a:pt x="10917" y="0"/>
                </a:lnTo>
                <a:cubicBezTo>
                  <a:pt x="4927" y="0"/>
                  <a:pt x="0" y="5905"/>
                  <a:pt x="0" y="13346"/>
                </a:cubicBezTo>
                <a:lnTo>
                  <a:pt x="0" y="106653"/>
                </a:lnTo>
                <a:cubicBezTo>
                  <a:pt x="0" y="113976"/>
                  <a:pt x="4927" y="120000"/>
                  <a:pt x="10917" y="120000"/>
                </a:cubicBezTo>
                <a:lnTo>
                  <a:pt x="109082" y="120000"/>
                </a:lnTo>
                <a:cubicBezTo>
                  <a:pt x="115072" y="120000"/>
                  <a:pt x="120000" y="113976"/>
                  <a:pt x="120000" y="106653"/>
                </a:cubicBezTo>
                <a:lnTo>
                  <a:pt x="120000" y="26574"/>
                </a:lnTo>
                <a:cubicBezTo>
                  <a:pt x="120000" y="19251"/>
                  <a:pt x="115072" y="13346"/>
                  <a:pt x="109082" y="13346"/>
                </a:cubicBezTo>
                <a:close/>
                <a:moveTo>
                  <a:pt x="114492" y="106653"/>
                </a:moveTo>
                <a:cubicBezTo>
                  <a:pt x="114492" y="110314"/>
                  <a:pt x="112077" y="113267"/>
                  <a:pt x="109082" y="113267"/>
                </a:cubicBezTo>
                <a:lnTo>
                  <a:pt x="10917" y="113267"/>
                </a:lnTo>
                <a:cubicBezTo>
                  <a:pt x="7922" y="113267"/>
                  <a:pt x="5410" y="110314"/>
                  <a:pt x="5410" y="106653"/>
                </a:cubicBezTo>
                <a:lnTo>
                  <a:pt x="5410" y="39921"/>
                </a:lnTo>
                <a:lnTo>
                  <a:pt x="114492" y="39921"/>
                </a:lnTo>
                <a:lnTo>
                  <a:pt x="114492" y="106653"/>
                </a:lnTo>
                <a:close/>
                <a:moveTo>
                  <a:pt x="114492" y="33307"/>
                </a:moveTo>
                <a:lnTo>
                  <a:pt x="5410" y="33307"/>
                </a:lnTo>
                <a:lnTo>
                  <a:pt x="5410" y="13346"/>
                </a:lnTo>
                <a:cubicBezTo>
                  <a:pt x="5410" y="9685"/>
                  <a:pt x="7922" y="6614"/>
                  <a:pt x="10917" y="6614"/>
                </a:cubicBezTo>
                <a:lnTo>
                  <a:pt x="38164" y="6614"/>
                </a:lnTo>
                <a:cubicBezTo>
                  <a:pt x="46376" y="6614"/>
                  <a:pt x="46376" y="19960"/>
                  <a:pt x="60000" y="19960"/>
                </a:cubicBezTo>
                <a:lnTo>
                  <a:pt x="109082" y="19960"/>
                </a:lnTo>
                <a:cubicBezTo>
                  <a:pt x="112077" y="19960"/>
                  <a:pt x="114492" y="22913"/>
                  <a:pt x="114492" y="26574"/>
                </a:cubicBezTo>
                <a:lnTo>
                  <a:pt x="114492" y="33307"/>
                </a:lnTo>
                <a:close/>
                <a:moveTo>
                  <a:pt x="29951" y="86574"/>
                </a:moveTo>
                <a:cubicBezTo>
                  <a:pt x="34589" y="86574"/>
                  <a:pt x="38164" y="82322"/>
                  <a:pt x="38164" y="76653"/>
                </a:cubicBezTo>
                <a:cubicBezTo>
                  <a:pt x="38164" y="70984"/>
                  <a:pt x="34589" y="66614"/>
                  <a:pt x="29951" y="66614"/>
                </a:cubicBezTo>
                <a:cubicBezTo>
                  <a:pt x="25314" y="66614"/>
                  <a:pt x="21835" y="70984"/>
                  <a:pt x="21835" y="76653"/>
                </a:cubicBezTo>
                <a:cubicBezTo>
                  <a:pt x="21835" y="82322"/>
                  <a:pt x="25314" y="86574"/>
                  <a:pt x="29951" y="86574"/>
                </a:cubicBezTo>
                <a:close/>
                <a:moveTo>
                  <a:pt x="29951" y="73346"/>
                </a:moveTo>
                <a:cubicBezTo>
                  <a:pt x="31594" y="73346"/>
                  <a:pt x="32753" y="74645"/>
                  <a:pt x="32753" y="76653"/>
                </a:cubicBezTo>
                <a:cubicBezTo>
                  <a:pt x="32753" y="78661"/>
                  <a:pt x="31594" y="79960"/>
                  <a:pt x="29951" y="79960"/>
                </a:cubicBezTo>
                <a:cubicBezTo>
                  <a:pt x="28309" y="79960"/>
                  <a:pt x="27246" y="78661"/>
                  <a:pt x="27246" y="76653"/>
                </a:cubicBezTo>
                <a:cubicBezTo>
                  <a:pt x="27246" y="74645"/>
                  <a:pt x="28309" y="73346"/>
                  <a:pt x="29951" y="73346"/>
                </a:cubicBezTo>
                <a:close/>
                <a:moveTo>
                  <a:pt x="60000" y="86574"/>
                </a:moveTo>
                <a:cubicBezTo>
                  <a:pt x="64637" y="86574"/>
                  <a:pt x="68115" y="82322"/>
                  <a:pt x="68115" y="76653"/>
                </a:cubicBezTo>
                <a:cubicBezTo>
                  <a:pt x="68115" y="70984"/>
                  <a:pt x="64637" y="66614"/>
                  <a:pt x="60000" y="66614"/>
                </a:cubicBezTo>
                <a:cubicBezTo>
                  <a:pt x="55362" y="66614"/>
                  <a:pt x="51787" y="70984"/>
                  <a:pt x="51787" y="76653"/>
                </a:cubicBezTo>
                <a:cubicBezTo>
                  <a:pt x="51787" y="82322"/>
                  <a:pt x="55362" y="86574"/>
                  <a:pt x="60000" y="86574"/>
                </a:cubicBezTo>
                <a:close/>
                <a:moveTo>
                  <a:pt x="60000" y="73346"/>
                </a:moveTo>
                <a:cubicBezTo>
                  <a:pt x="61642" y="73346"/>
                  <a:pt x="62705" y="74645"/>
                  <a:pt x="62705" y="76653"/>
                </a:cubicBezTo>
                <a:cubicBezTo>
                  <a:pt x="62705" y="78661"/>
                  <a:pt x="61642" y="79960"/>
                  <a:pt x="60000" y="79960"/>
                </a:cubicBezTo>
                <a:cubicBezTo>
                  <a:pt x="58357" y="79960"/>
                  <a:pt x="57294" y="78661"/>
                  <a:pt x="57294" y="76653"/>
                </a:cubicBezTo>
                <a:cubicBezTo>
                  <a:pt x="57294" y="74645"/>
                  <a:pt x="58357" y="73346"/>
                  <a:pt x="60000" y="733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26"/>
          <p:cNvSpPr/>
          <p:nvPr/>
        </p:nvSpPr>
        <p:spPr>
          <a:xfrm>
            <a:off x="7409797" y="3091059"/>
            <a:ext cx="372300" cy="363000"/>
          </a:xfrm>
          <a:custGeom>
            <a:avLst/>
            <a:gdLst/>
            <a:ahLst/>
            <a:cxnLst/>
            <a:rect l="l" t="t" r="r" b="b"/>
            <a:pathLst>
              <a:path w="120000" h="120000" extrusionOk="0">
                <a:moveTo>
                  <a:pt x="60000" y="0"/>
                </a:moveTo>
                <a:cubicBezTo>
                  <a:pt x="26763" y="0"/>
                  <a:pt x="0" y="26763"/>
                  <a:pt x="0" y="60000"/>
                </a:cubicBezTo>
                <a:cubicBezTo>
                  <a:pt x="0" y="93333"/>
                  <a:pt x="26763" y="120000"/>
                  <a:pt x="60000" y="120000"/>
                </a:cubicBezTo>
                <a:cubicBezTo>
                  <a:pt x="93236" y="120000"/>
                  <a:pt x="120000" y="93333"/>
                  <a:pt x="120000" y="60000"/>
                </a:cubicBezTo>
                <a:cubicBezTo>
                  <a:pt x="120000" y="26763"/>
                  <a:pt x="93236" y="0"/>
                  <a:pt x="60000" y="0"/>
                </a:cubicBezTo>
                <a:close/>
                <a:moveTo>
                  <a:pt x="60000" y="114589"/>
                </a:moveTo>
                <a:cubicBezTo>
                  <a:pt x="47149" y="114589"/>
                  <a:pt x="35458" y="110241"/>
                  <a:pt x="26183" y="102608"/>
                </a:cubicBezTo>
                <a:cubicBezTo>
                  <a:pt x="30048" y="97681"/>
                  <a:pt x="37391" y="92463"/>
                  <a:pt x="43961" y="90338"/>
                </a:cubicBezTo>
                <a:cubicBezTo>
                  <a:pt x="47729" y="88888"/>
                  <a:pt x="50241" y="87053"/>
                  <a:pt x="50724" y="84541"/>
                </a:cubicBezTo>
                <a:cubicBezTo>
                  <a:pt x="51594" y="81256"/>
                  <a:pt x="49082" y="79130"/>
                  <a:pt x="48792" y="78840"/>
                </a:cubicBezTo>
                <a:cubicBezTo>
                  <a:pt x="48019" y="78260"/>
                  <a:pt x="47149" y="78067"/>
                  <a:pt x="46086" y="78260"/>
                </a:cubicBezTo>
                <a:cubicBezTo>
                  <a:pt x="45797" y="78260"/>
                  <a:pt x="41449" y="79710"/>
                  <a:pt x="34106" y="76425"/>
                </a:cubicBezTo>
                <a:cubicBezTo>
                  <a:pt x="36328" y="72560"/>
                  <a:pt x="38164" y="64637"/>
                  <a:pt x="38164" y="49082"/>
                </a:cubicBezTo>
                <a:cubicBezTo>
                  <a:pt x="38164" y="24057"/>
                  <a:pt x="49371" y="22125"/>
                  <a:pt x="61642" y="22125"/>
                </a:cubicBezTo>
                <a:cubicBezTo>
                  <a:pt x="70338" y="22125"/>
                  <a:pt x="81835" y="25120"/>
                  <a:pt x="81835" y="50531"/>
                </a:cubicBezTo>
                <a:cubicBezTo>
                  <a:pt x="81835" y="64927"/>
                  <a:pt x="83961" y="72270"/>
                  <a:pt x="86473" y="75845"/>
                </a:cubicBezTo>
                <a:cubicBezTo>
                  <a:pt x="83478" y="76908"/>
                  <a:pt x="78550" y="78260"/>
                  <a:pt x="73140" y="78067"/>
                </a:cubicBezTo>
                <a:cubicBezTo>
                  <a:pt x="71980" y="78067"/>
                  <a:pt x="70917" y="78550"/>
                  <a:pt x="70338" y="79710"/>
                </a:cubicBezTo>
                <a:cubicBezTo>
                  <a:pt x="69275" y="82125"/>
                  <a:pt x="69275" y="87342"/>
                  <a:pt x="76328" y="90338"/>
                </a:cubicBezTo>
                <a:cubicBezTo>
                  <a:pt x="81835" y="92753"/>
                  <a:pt x="88599" y="96618"/>
                  <a:pt x="94106" y="103091"/>
                </a:cubicBezTo>
                <a:cubicBezTo>
                  <a:pt x="84251" y="110241"/>
                  <a:pt x="72850" y="114589"/>
                  <a:pt x="60000" y="114589"/>
                </a:cubicBezTo>
                <a:close/>
                <a:moveTo>
                  <a:pt x="97681" y="99323"/>
                </a:moveTo>
                <a:cubicBezTo>
                  <a:pt x="91594" y="91980"/>
                  <a:pt x="84251" y="87826"/>
                  <a:pt x="78260" y="85120"/>
                </a:cubicBezTo>
                <a:cubicBezTo>
                  <a:pt x="76908" y="84541"/>
                  <a:pt x="76135" y="83768"/>
                  <a:pt x="75555" y="83188"/>
                </a:cubicBezTo>
                <a:cubicBezTo>
                  <a:pt x="84541" y="82898"/>
                  <a:pt x="91884" y="79130"/>
                  <a:pt x="92173" y="78840"/>
                </a:cubicBezTo>
                <a:cubicBezTo>
                  <a:pt x="93043" y="78260"/>
                  <a:pt x="93526" y="77198"/>
                  <a:pt x="93526" y="76135"/>
                </a:cubicBezTo>
                <a:cubicBezTo>
                  <a:pt x="93526" y="75072"/>
                  <a:pt x="92753" y="74202"/>
                  <a:pt x="91884" y="73913"/>
                </a:cubicBezTo>
                <a:cubicBezTo>
                  <a:pt x="91594" y="73623"/>
                  <a:pt x="87053" y="70144"/>
                  <a:pt x="87053" y="50241"/>
                </a:cubicBezTo>
                <a:cubicBezTo>
                  <a:pt x="87053" y="27536"/>
                  <a:pt x="78260" y="16425"/>
                  <a:pt x="61352" y="16425"/>
                </a:cubicBezTo>
                <a:cubicBezTo>
                  <a:pt x="46956" y="16425"/>
                  <a:pt x="32463" y="20193"/>
                  <a:pt x="32463" y="48888"/>
                </a:cubicBezTo>
                <a:cubicBezTo>
                  <a:pt x="32463" y="69565"/>
                  <a:pt x="28888" y="73623"/>
                  <a:pt x="28405" y="74202"/>
                </a:cubicBezTo>
                <a:cubicBezTo>
                  <a:pt x="27536" y="74492"/>
                  <a:pt x="26763" y="75265"/>
                  <a:pt x="26473" y="76135"/>
                </a:cubicBezTo>
                <a:cubicBezTo>
                  <a:pt x="26183" y="77198"/>
                  <a:pt x="26763" y="78550"/>
                  <a:pt x="27826" y="79130"/>
                </a:cubicBezTo>
                <a:cubicBezTo>
                  <a:pt x="35458" y="83478"/>
                  <a:pt x="41449" y="84057"/>
                  <a:pt x="44734" y="83768"/>
                </a:cubicBezTo>
                <a:cubicBezTo>
                  <a:pt x="44444" y="84057"/>
                  <a:pt x="43671" y="84541"/>
                  <a:pt x="42028" y="85120"/>
                </a:cubicBezTo>
                <a:cubicBezTo>
                  <a:pt x="34396" y="87536"/>
                  <a:pt x="26473" y="93333"/>
                  <a:pt x="22125" y="99033"/>
                </a:cubicBezTo>
                <a:cubicBezTo>
                  <a:pt x="11980" y="89178"/>
                  <a:pt x="5507" y="75265"/>
                  <a:pt x="5507" y="60000"/>
                </a:cubicBezTo>
                <a:cubicBezTo>
                  <a:pt x="5507" y="30048"/>
                  <a:pt x="30048" y="5507"/>
                  <a:pt x="60000" y="5507"/>
                </a:cubicBezTo>
                <a:cubicBezTo>
                  <a:pt x="90048" y="5507"/>
                  <a:pt x="114589" y="30048"/>
                  <a:pt x="114589" y="60000"/>
                </a:cubicBezTo>
                <a:cubicBezTo>
                  <a:pt x="114589" y="75555"/>
                  <a:pt x="108019" y="89468"/>
                  <a:pt x="97681" y="9932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26"/>
          <p:cNvSpPr/>
          <p:nvPr/>
        </p:nvSpPr>
        <p:spPr>
          <a:xfrm>
            <a:off x="8105943" y="3110669"/>
            <a:ext cx="363000" cy="323400"/>
          </a:xfrm>
          <a:custGeom>
            <a:avLst/>
            <a:gdLst/>
            <a:ahLst/>
            <a:cxnLst/>
            <a:rect l="l" t="t" r="r" b="b"/>
            <a:pathLst>
              <a:path w="120000" h="120000" extrusionOk="0">
                <a:moveTo>
                  <a:pt x="100239" y="87815"/>
                </a:moveTo>
                <a:cubicBezTo>
                  <a:pt x="100239" y="87815"/>
                  <a:pt x="90167" y="85150"/>
                  <a:pt x="90167" y="73960"/>
                </a:cubicBezTo>
                <a:cubicBezTo>
                  <a:pt x="90167" y="64049"/>
                  <a:pt x="95059" y="60746"/>
                  <a:pt x="96690" y="58294"/>
                </a:cubicBezTo>
                <a:cubicBezTo>
                  <a:pt x="96690" y="58294"/>
                  <a:pt x="99952" y="55310"/>
                  <a:pt x="97745" y="45399"/>
                </a:cubicBezTo>
                <a:cubicBezTo>
                  <a:pt x="101294" y="39964"/>
                  <a:pt x="102350" y="30373"/>
                  <a:pt x="98321" y="20142"/>
                </a:cubicBezTo>
                <a:cubicBezTo>
                  <a:pt x="95827" y="13854"/>
                  <a:pt x="92853" y="10230"/>
                  <a:pt x="89400" y="8099"/>
                </a:cubicBezTo>
                <a:cubicBezTo>
                  <a:pt x="86906" y="6607"/>
                  <a:pt x="84220" y="5968"/>
                  <a:pt x="81534" y="5968"/>
                </a:cubicBezTo>
                <a:cubicBezTo>
                  <a:pt x="77505" y="5968"/>
                  <a:pt x="73669" y="7246"/>
                  <a:pt x="71270" y="8419"/>
                </a:cubicBezTo>
                <a:cubicBezTo>
                  <a:pt x="72038" y="9911"/>
                  <a:pt x="72613" y="11403"/>
                  <a:pt x="73093" y="13214"/>
                </a:cubicBezTo>
                <a:cubicBezTo>
                  <a:pt x="73093" y="13534"/>
                  <a:pt x="73381" y="13854"/>
                  <a:pt x="73381" y="13854"/>
                </a:cubicBezTo>
                <a:cubicBezTo>
                  <a:pt x="75011" y="12895"/>
                  <a:pt x="77985" y="12042"/>
                  <a:pt x="81534" y="12042"/>
                </a:cubicBezTo>
                <a:cubicBezTo>
                  <a:pt x="83645" y="12042"/>
                  <a:pt x="85563" y="12362"/>
                  <a:pt x="86906" y="13214"/>
                </a:cubicBezTo>
                <a:cubicBezTo>
                  <a:pt x="88537" y="14174"/>
                  <a:pt x="91031" y="16198"/>
                  <a:pt x="93429" y="22273"/>
                </a:cubicBezTo>
                <a:cubicBezTo>
                  <a:pt x="96690" y="30692"/>
                  <a:pt x="95827" y="37833"/>
                  <a:pt x="93429" y="41456"/>
                </a:cubicBezTo>
                <a:cubicBezTo>
                  <a:pt x="92374" y="42948"/>
                  <a:pt x="92086" y="44760"/>
                  <a:pt x="92661" y="46571"/>
                </a:cubicBezTo>
                <a:cubicBezTo>
                  <a:pt x="93717" y="51687"/>
                  <a:pt x="92853" y="53818"/>
                  <a:pt x="92853" y="54138"/>
                </a:cubicBezTo>
                <a:cubicBezTo>
                  <a:pt x="92661" y="54458"/>
                  <a:pt x="92661" y="54458"/>
                  <a:pt x="92661" y="54777"/>
                </a:cubicBezTo>
                <a:cubicBezTo>
                  <a:pt x="92661" y="54991"/>
                  <a:pt x="92086" y="55310"/>
                  <a:pt x="91798" y="55630"/>
                </a:cubicBezTo>
                <a:cubicBezTo>
                  <a:pt x="89400" y="58294"/>
                  <a:pt x="85083" y="63730"/>
                  <a:pt x="85083" y="73960"/>
                </a:cubicBezTo>
                <a:cubicBezTo>
                  <a:pt x="85083" y="86323"/>
                  <a:pt x="94004" y="91971"/>
                  <a:pt x="98896" y="93570"/>
                </a:cubicBezTo>
                <a:cubicBezTo>
                  <a:pt x="105899" y="96234"/>
                  <a:pt x="112901" y="99857"/>
                  <a:pt x="114244" y="108277"/>
                </a:cubicBezTo>
                <a:lnTo>
                  <a:pt x="97266" y="108277"/>
                </a:lnTo>
                <a:cubicBezTo>
                  <a:pt x="97745" y="110088"/>
                  <a:pt x="98033" y="112220"/>
                  <a:pt x="98321" y="114245"/>
                </a:cubicBezTo>
                <a:lnTo>
                  <a:pt x="117505" y="114245"/>
                </a:lnTo>
                <a:cubicBezTo>
                  <a:pt x="120000" y="114245"/>
                  <a:pt x="120000" y="111580"/>
                  <a:pt x="120000" y="111580"/>
                </a:cubicBezTo>
                <a:cubicBezTo>
                  <a:pt x="120000" y="95381"/>
                  <a:pt x="106666" y="90266"/>
                  <a:pt x="100239" y="87815"/>
                </a:cubicBezTo>
                <a:close/>
                <a:moveTo>
                  <a:pt x="71270" y="90799"/>
                </a:moveTo>
                <a:cubicBezTo>
                  <a:pt x="71270" y="90799"/>
                  <a:pt x="60143" y="88134"/>
                  <a:pt x="60143" y="75452"/>
                </a:cubicBezTo>
                <a:cubicBezTo>
                  <a:pt x="60143" y="64369"/>
                  <a:pt x="64748" y="60746"/>
                  <a:pt x="66378" y="58081"/>
                </a:cubicBezTo>
                <a:cubicBezTo>
                  <a:pt x="66378" y="58081"/>
                  <a:pt x="69928" y="54777"/>
                  <a:pt x="67434" y="43587"/>
                </a:cubicBezTo>
                <a:cubicBezTo>
                  <a:pt x="71462" y="37619"/>
                  <a:pt x="72326" y="26749"/>
                  <a:pt x="67721" y="15666"/>
                </a:cubicBezTo>
                <a:cubicBezTo>
                  <a:pt x="65035" y="8419"/>
                  <a:pt x="62541" y="4476"/>
                  <a:pt x="58800" y="2344"/>
                </a:cubicBezTo>
                <a:cubicBezTo>
                  <a:pt x="56115" y="639"/>
                  <a:pt x="53141" y="0"/>
                  <a:pt x="50167" y="0"/>
                </a:cubicBezTo>
                <a:cubicBezTo>
                  <a:pt x="44700" y="0"/>
                  <a:pt x="39328" y="2131"/>
                  <a:pt x="37122" y="3623"/>
                </a:cubicBezTo>
                <a:cubicBezTo>
                  <a:pt x="30887" y="6607"/>
                  <a:pt x="26858" y="9271"/>
                  <a:pt x="23021" y="19822"/>
                </a:cubicBezTo>
                <a:cubicBezTo>
                  <a:pt x="19760" y="28241"/>
                  <a:pt x="23597" y="38152"/>
                  <a:pt x="25803" y="42948"/>
                </a:cubicBezTo>
                <a:cubicBezTo>
                  <a:pt x="23309" y="54138"/>
                  <a:pt x="26570" y="57761"/>
                  <a:pt x="26570" y="57761"/>
                </a:cubicBezTo>
                <a:cubicBezTo>
                  <a:pt x="28201" y="60426"/>
                  <a:pt x="32805" y="64369"/>
                  <a:pt x="32805" y="75133"/>
                </a:cubicBezTo>
                <a:cubicBezTo>
                  <a:pt x="32805" y="87815"/>
                  <a:pt x="21678" y="90479"/>
                  <a:pt x="21678" y="90479"/>
                </a:cubicBezTo>
                <a:cubicBezTo>
                  <a:pt x="14676" y="93250"/>
                  <a:pt x="0" y="98898"/>
                  <a:pt x="0" y="117015"/>
                </a:cubicBezTo>
                <a:cubicBezTo>
                  <a:pt x="0" y="117015"/>
                  <a:pt x="0" y="120000"/>
                  <a:pt x="2781" y="120000"/>
                </a:cubicBezTo>
                <a:lnTo>
                  <a:pt x="89400" y="120000"/>
                </a:lnTo>
                <a:cubicBezTo>
                  <a:pt x="92086" y="120000"/>
                  <a:pt x="92086" y="117015"/>
                  <a:pt x="92086" y="117015"/>
                </a:cubicBezTo>
                <a:cubicBezTo>
                  <a:pt x="92853" y="99218"/>
                  <a:pt x="78273" y="93570"/>
                  <a:pt x="71270" y="90799"/>
                </a:cubicBezTo>
                <a:close/>
                <a:moveTo>
                  <a:pt x="6522" y="114245"/>
                </a:moveTo>
                <a:cubicBezTo>
                  <a:pt x="7865" y="104014"/>
                  <a:pt x="16019" y="99857"/>
                  <a:pt x="24172" y="96554"/>
                </a:cubicBezTo>
                <a:cubicBezTo>
                  <a:pt x="29544" y="95062"/>
                  <a:pt x="39040" y="88667"/>
                  <a:pt x="39040" y="75452"/>
                </a:cubicBezTo>
                <a:cubicBezTo>
                  <a:pt x="39040" y="64049"/>
                  <a:pt x="34724" y="58294"/>
                  <a:pt x="32517" y="55310"/>
                </a:cubicBezTo>
                <a:lnTo>
                  <a:pt x="31750" y="54458"/>
                </a:lnTo>
                <a:cubicBezTo>
                  <a:pt x="31750" y="54458"/>
                  <a:pt x="31750" y="54138"/>
                  <a:pt x="31462" y="54138"/>
                </a:cubicBezTo>
                <a:cubicBezTo>
                  <a:pt x="31175" y="53818"/>
                  <a:pt x="30119" y="51154"/>
                  <a:pt x="31750" y="44547"/>
                </a:cubicBezTo>
                <a:cubicBezTo>
                  <a:pt x="31942" y="43268"/>
                  <a:pt x="31942" y="41776"/>
                  <a:pt x="31462" y="40603"/>
                </a:cubicBezTo>
                <a:cubicBezTo>
                  <a:pt x="30119" y="37300"/>
                  <a:pt x="26570" y="28561"/>
                  <a:pt x="28968" y="21953"/>
                </a:cubicBezTo>
                <a:cubicBezTo>
                  <a:pt x="32230" y="13214"/>
                  <a:pt x="35203" y="11403"/>
                  <a:pt x="40383" y="9058"/>
                </a:cubicBezTo>
                <a:cubicBezTo>
                  <a:pt x="40671" y="9058"/>
                  <a:pt x="40959" y="8738"/>
                  <a:pt x="41151" y="8738"/>
                </a:cubicBezTo>
                <a:cubicBezTo>
                  <a:pt x="42589" y="7779"/>
                  <a:pt x="46906" y="5968"/>
                  <a:pt x="51223" y="5968"/>
                </a:cubicBezTo>
                <a:cubicBezTo>
                  <a:pt x="53621" y="5968"/>
                  <a:pt x="55827" y="6607"/>
                  <a:pt x="57458" y="7460"/>
                </a:cubicBezTo>
                <a:cubicBezTo>
                  <a:pt x="59280" y="8738"/>
                  <a:pt x="61199" y="10763"/>
                  <a:pt x="63884" y="17690"/>
                </a:cubicBezTo>
                <a:cubicBezTo>
                  <a:pt x="67721" y="27708"/>
                  <a:pt x="66666" y="35808"/>
                  <a:pt x="64172" y="39964"/>
                </a:cubicBezTo>
                <a:cubicBezTo>
                  <a:pt x="63405" y="41456"/>
                  <a:pt x="62829" y="43268"/>
                  <a:pt x="63405" y="45079"/>
                </a:cubicBezTo>
                <a:cubicBezTo>
                  <a:pt x="64748" y="51154"/>
                  <a:pt x="63693" y="53499"/>
                  <a:pt x="63693" y="54138"/>
                </a:cubicBezTo>
                <a:lnTo>
                  <a:pt x="63117" y="54777"/>
                </a:lnTo>
                <a:lnTo>
                  <a:pt x="62350" y="55630"/>
                </a:lnTo>
                <a:cubicBezTo>
                  <a:pt x="60143" y="58614"/>
                  <a:pt x="55827" y="64369"/>
                  <a:pt x="55827" y="75772"/>
                </a:cubicBezTo>
                <a:cubicBezTo>
                  <a:pt x="55827" y="89307"/>
                  <a:pt x="65323" y="95381"/>
                  <a:pt x="70695" y="96873"/>
                </a:cubicBezTo>
                <a:cubicBezTo>
                  <a:pt x="78561" y="99857"/>
                  <a:pt x="86906" y="104014"/>
                  <a:pt x="88249" y="114564"/>
                </a:cubicBezTo>
                <a:lnTo>
                  <a:pt x="6522" y="114564"/>
                </a:lnTo>
                <a:lnTo>
                  <a:pt x="6522" y="11424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26"/>
          <p:cNvSpPr/>
          <p:nvPr/>
        </p:nvSpPr>
        <p:spPr>
          <a:xfrm>
            <a:off x="8744140" y="3100861"/>
            <a:ext cx="363000" cy="303900"/>
          </a:xfrm>
          <a:custGeom>
            <a:avLst/>
            <a:gdLst/>
            <a:ahLst/>
            <a:cxnLst/>
            <a:rect l="l" t="t" r="r" b="b"/>
            <a:pathLst>
              <a:path w="120000" h="120000" extrusionOk="0">
                <a:moveTo>
                  <a:pt x="12991" y="89763"/>
                </a:moveTo>
                <a:cubicBezTo>
                  <a:pt x="16551" y="88346"/>
                  <a:pt x="22999" y="83385"/>
                  <a:pt x="22999" y="72047"/>
                </a:cubicBezTo>
                <a:cubicBezTo>
                  <a:pt x="22999" y="61653"/>
                  <a:pt x="20304" y="57401"/>
                  <a:pt x="18957" y="54685"/>
                </a:cubicBezTo>
                <a:lnTo>
                  <a:pt x="18668" y="54330"/>
                </a:lnTo>
                <a:lnTo>
                  <a:pt x="18668" y="54330"/>
                </a:lnTo>
                <a:cubicBezTo>
                  <a:pt x="18668" y="54094"/>
                  <a:pt x="18187" y="52086"/>
                  <a:pt x="18957" y="48425"/>
                </a:cubicBezTo>
                <a:cubicBezTo>
                  <a:pt x="19246" y="47007"/>
                  <a:pt x="18957" y="45354"/>
                  <a:pt x="18668" y="44055"/>
                </a:cubicBezTo>
                <a:cubicBezTo>
                  <a:pt x="17610" y="40984"/>
                  <a:pt x="15396" y="35669"/>
                  <a:pt x="17032" y="31417"/>
                </a:cubicBezTo>
                <a:cubicBezTo>
                  <a:pt x="19534" y="24330"/>
                  <a:pt x="20304" y="23740"/>
                  <a:pt x="22999" y="22322"/>
                </a:cubicBezTo>
                <a:cubicBezTo>
                  <a:pt x="23287" y="22322"/>
                  <a:pt x="23576" y="22086"/>
                  <a:pt x="23865" y="22086"/>
                </a:cubicBezTo>
                <a:cubicBezTo>
                  <a:pt x="24442" y="21377"/>
                  <a:pt x="27425" y="20314"/>
                  <a:pt x="30120" y="20314"/>
                </a:cubicBezTo>
                <a:cubicBezTo>
                  <a:pt x="31467" y="20314"/>
                  <a:pt x="32526" y="20669"/>
                  <a:pt x="33392" y="21377"/>
                </a:cubicBezTo>
                <a:cubicBezTo>
                  <a:pt x="33680" y="20314"/>
                  <a:pt x="33873" y="19015"/>
                  <a:pt x="34161" y="18070"/>
                </a:cubicBezTo>
                <a:cubicBezTo>
                  <a:pt x="34450" y="17007"/>
                  <a:pt x="35028" y="16062"/>
                  <a:pt x="35220" y="15354"/>
                </a:cubicBezTo>
                <a:cubicBezTo>
                  <a:pt x="33680" y="14409"/>
                  <a:pt x="31756" y="14055"/>
                  <a:pt x="29831" y="14055"/>
                </a:cubicBezTo>
                <a:cubicBezTo>
                  <a:pt x="25982" y="14055"/>
                  <a:pt x="22229" y="15708"/>
                  <a:pt x="20593" y="16653"/>
                </a:cubicBezTo>
                <a:cubicBezTo>
                  <a:pt x="16263" y="19015"/>
                  <a:pt x="14338" y="21023"/>
                  <a:pt x="11643" y="29409"/>
                </a:cubicBezTo>
                <a:cubicBezTo>
                  <a:pt x="9238" y="36377"/>
                  <a:pt x="12221" y="43700"/>
                  <a:pt x="13568" y="47362"/>
                </a:cubicBezTo>
                <a:cubicBezTo>
                  <a:pt x="11932" y="55984"/>
                  <a:pt x="14049" y="59055"/>
                  <a:pt x="14049" y="59055"/>
                </a:cubicBezTo>
                <a:cubicBezTo>
                  <a:pt x="15396" y="61062"/>
                  <a:pt x="17321" y="64015"/>
                  <a:pt x="17321" y="72755"/>
                </a:cubicBezTo>
                <a:cubicBezTo>
                  <a:pt x="17321" y="82322"/>
                  <a:pt x="11355" y="84094"/>
                  <a:pt x="11355" y="84094"/>
                </a:cubicBezTo>
                <a:cubicBezTo>
                  <a:pt x="6447" y="85984"/>
                  <a:pt x="0" y="90708"/>
                  <a:pt x="0" y="104055"/>
                </a:cubicBezTo>
                <a:cubicBezTo>
                  <a:pt x="0" y="104055"/>
                  <a:pt x="0" y="107362"/>
                  <a:pt x="2694" y="107362"/>
                </a:cubicBezTo>
                <a:lnTo>
                  <a:pt x="14915" y="107362"/>
                </a:lnTo>
                <a:cubicBezTo>
                  <a:pt x="15396" y="105000"/>
                  <a:pt x="16551" y="102755"/>
                  <a:pt x="17321" y="100748"/>
                </a:cubicBezTo>
                <a:lnTo>
                  <a:pt x="5677" y="100748"/>
                </a:lnTo>
                <a:cubicBezTo>
                  <a:pt x="6447" y="93661"/>
                  <a:pt x="9719" y="91417"/>
                  <a:pt x="12991" y="89763"/>
                </a:cubicBezTo>
                <a:close/>
                <a:moveTo>
                  <a:pt x="108067" y="83385"/>
                </a:moveTo>
                <a:cubicBezTo>
                  <a:pt x="108067" y="83385"/>
                  <a:pt x="102101" y="81732"/>
                  <a:pt x="102101" y="72047"/>
                </a:cubicBezTo>
                <a:cubicBezTo>
                  <a:pt x="102101" y="63425"/>
                  <a:pt x="104218" y="60354"/>
                  <a:pt x="105372" y="58346"/>
                </a:cubicBezTo>
                <a:cubicBezTo>
                  <a:pt x="105372" y="58346"/>
                  <a:pt x="107778" y="55393"/>
                  <a:pt x="105854" y="46653"/>
                </a:cubicBezTo>
                <a:cubicBezTo>
                  <a:pt x="107201" y="42992"/>
                  <a:pt x="110184" y="35314"/>
                  <a:pt x="107778" y="28700"/>
                </a:cubicBezTo>
                <a:cubicBezTo>
                  <a:pt x="105084" y="20314"/>
                  <a:pt x="103159" y="18425"/>
                  <a:pt x="98829" y="16062"/>
                </a:cubicBezTo>
                <a:cubicBezTo>
                  <a:pt x="97481" y="15000"/>
                  <a:pt x="93632" y="13346"/>
                  <a:pt x="89591" y="13346"/>
                </a:cubicBezTo>
                <a:cubicBezTo>
                  <a:pt x="87666" y="13346"/>
                  <a:pt x="85741" y="13700"/>
                  <a:pt x="84105" y="14763"/>
                </a:cubicBezTo>
                <a:cubicBezTo>
                  <a:pt x="84971" y="16653"/>
                  <a:pt x="85549" y="19015"/>
                  <a:pt x="85741" y="21023"/>
                </a:cubicBezTo>
                <a:lnTo>
                  <a:pt x="86030" y="21023"/>
                </a:lnTo>
                <a:cubicBezTo>
                  <a:pt x="86896" y="20314"/>
                  <a:pt x="88243" y="20078"/>
                  <a:pt x="89591" y="20078"/>
                </a:cubicBezTo>
                <a:cubicBezTo>
                  <a:pt x="92285" y="20078"/>
                  <a:pt x="94979" y="21377"/>
                  <a:pt x="95846" y="21732"/>
                </a:cubicBezTo>
                <a:cubicBezTo>
                  <a:pt x="96134" y="22086"/>
                  <a:pt x="96327" y="22086"/>
                  <a:pt x="96615" y="22086"/>
                </a:cubicBezTo>
                <a:cubicBezTo>
                  <a:pt x="99310" y="23385"/>
                  <a:pt x="100465" y="24094"/>
                  <a:pt x="102582" y="31062"/>
                </a:cubicBezTo>
                <a:cubicBezTo>
                  <a:pt x="103929" y="35078"/>
                  <a:pt x="102101" y="40748"/>
                  <a:pt x="100946" y="43700"/>
                </a:cubicBezTo>
                <a:cubicBezTo>
                  <a:pt x="100465" y="45000"/>
                  <a:pt x="100465" y="46653"/>
                  <a:pt x="100753" y="48070"/>
                </a:cubicBezTo>
                <a:cubicBezTo>
                  <a:pt x="101523" y="51732"/>
                  <a:pt x="100946" y="53385"/>
                  <a:pt x="100946" y="54094"/>
                </a:cubicBezTo>
                <a:lnTo>
                  <a:pt x="100946" y="54094"/>
                </a:lnTo>
                <a:lnTo>
                  <a:pt x="100753" y="54330"/>
                </a:lnTo>
                <a:cubicBezTo>
                  <a:pt x="99310" y="56692"/>
                  <a:pt x="96615" y="61417"/>
                  <a:pt x="96615" y="71692"/>
                </a:cubicBezTo>
                <a:cubicBezTo>
                  <a:pt x="96615" y="83031"/>
                  <a:pt x="102870" y="88346"/>
                  <a:pt x="106720" y="89409"/>
                </a:cubicBezTo>
                <a:cubicBezTo>
                  <a:pt x="110184" y="91062"/>
                  <a:pt x="113456" y="93425"/>
                  <a:pt x="114322" y="99685"/>
                </a:cubicBezTo>
                <a:lnTo>
                  <a:pt x="102582" y="99685"/>
                </a:lnTo>
                <a:cubicBezTo>
                  <a:pt x="103736" y="101692"/>
                  <a:pt x="104506" y="104055"/>
                  <a:pt x="105084" y="106417"/>
                </a:cubicBezTo>
                <a:lnTo>
                  <a:pt x="117305" y="106417"/>
                </a:lnTo>
                <a:cubicBezTo>
                  <a:pt x="120000" y="106417"/>
                  <a:pt x="120000" y="102992"/>
                  <a:pt x="120000" y="102992"/>
                </a:cubicBezTo>
                <a:cubicBezTo>
                  <a:pt x="119422" y="90000"/>
                  <a:pt x="112975" y="85393"/>
                  <a:pt x="108067" y="83385"/>
                </a:cubicBezTo>
                <a:close/>
                <a:moveTo>
                  <a:pt x="81411" y="90708"/>
                </a:moveTo>
                <a:cubicBezTo>
                  <a:pt x="81411" y="90708"/>
                  <a:pt x="71692" y="87755"/>
                  <a:pt x="71692" y="75354"/>
                </a:cubicBezTo>
                <a:cubicBezTo>
                  <a:pt x="71692" y="64370"/>
                  <a:pt x="75733" y="60708"/>
                  <a:pt x="77080" y="57992"/>
                </a:cubicBezTo>
                <a:cubicBezTo>
                  <a:pt x="77080" y="57992"/>
                  <a:pt x="80352" y="54685"/>
                  <a:pt x="78139" y="43700"/>
                </a:cubicBezTo>
                <a:cubicBezTo>
                  <a:pt x="81700" y="37677"/>
                  <a:pt x="82758" y="27755"/>
                  <a:pt x="78428" y="15708"/>
                </a:cubicBezTo>
                <a:cubicBezTo>
                  <a:pt x="76022" y="8740"/>
                  <a:pt x="73809" y="4724"/>
                  <a:pt x="70537" y="2362"/>
                </a:cubicBezTo>
                <a:cubicBezTo>
                  <a:pt x="68131" y="708"/>
                  <a:pt x="65437" y="0"/>
                  <a:pt x="62935" y="0"/>
                </a:cubicBezTo>
                <a:cubicBezTo>
                  <a:pt x="58123" y="0"/>
                  <a:pt x="53504" y="2007"/>
                  <a:pt x="51579" y="3661"/>
                </a:cubicBezTo>
                <a:cubicBezTo>
                  <a:pt x="46094" y="6732"/>
                  <a:pt x="42630" y="9330"/>
                  <a:pt x="39069" y="20078"/>
                </a:cubicBezTo>
                <a:cubicBezTo>
                  <a:pt x="36086" y="28700"/>
                  <a:pt x="39647" y="38385"/>
                  <a:pt x="41283" y="43346"/>
                </a:cubicBezTo>
                <a:cubicBezTo>
                  <a:pt x="39069" y="54330"/>
                  <a:pt x="42052" y="57992"/>
                  <a:pt x="42052" y="57992"/>
                </a:cubicBezTo>
                <a:cubicBezTo>
                  <a:pt x="43688" y="60708"/>
                  <a:pt x="47441" y="64724"/>
                  <a:pt x="47441" y="75354"/>
                </a:cubicBezTo>
                <a:cubicBezTo>
                  <a:pt x="47441" y="87755"/>
                  <a:pt x="37722" y="90708"/>
                  <a:pt x="37722" y="90708"/>
                </a:cubicBezTo>
                <a:cubicBezTo>
                  <a:pt x="31467" y="93425"/>
                  <a:pt x="18668" y="98740"/>
                  <a:pt x="18668" y="116692"/>
                </a:cubicBezTo>
                <a:cubicBezTo>
                  <a:pt x="18668" y="116692"/>
                  <a:pt x="18668" y="120000"/>
                  <a:pt x="21459" y="120000"/>
                </a:cubicBezTo>
                <a:lnTo>
                  <a:pt x="97481" y="120000"/>
                </a:lnTo>
                <a:cubicBezTo>
                  <a:pt x="100176" y="120000"/>
                  <a:pt x="100176" y="116692"/>
                  <a:pt x="100176" y="116692"/>
                </a:cubicBezTo>
                <a:cubicBezTo>
                  <a:pt x="100465" y="98740"/>
                  <a:pt x="87377" y="93425"/>
                  <a:pt x="81411" y="90708"/>
                </a:cubicBezTo>
                <a:close/>
                <a:moveTo>
                  <a:pt x="24635" y="113385"/>
                </a:moveTo>
                <a:cubicBezTo>
                  <a:pt x="25982" y="104055"/>
                  <a:pt x="32526" y="100393"/>
                  <a:pt x="39647" y="97322"/>
                </a:cubicBezTo>
                <a:lnTo>
                  <a:pt x="39839" y="97322"/>
                </a:lnTo>
                <a:cubicBezTo>
                  <a:pt x="44747" y="95669"/>
                  <a:pt x="53504" y="89409"/>
                  <a:pt x="53504" y="75708"/>
                </a:cubicBezTo>
                <a:cubicBezTo>
                  <a:pt x="53504" y="64015"/>
                  <a:pt x="49655" y="58346"/>
                  <a:pt x="47441" y="55393"/>
                </a:cubicBezTo>
                <a:cubicBezTo>
                  <a:pt x="46960" y="54685"/>
                  <a:pt x="46672" y="54094"/>
                  <a:pt x="46672" y="54094"/>
                </a:cubicBezTo>
                <a:cubicBezTo>
                  <a:pt x="46383" y="53740"/>
                  <a:pt x="45613" y="51023"/>
                  <a:pt x="46960" y="45000"/>
                </a:cubicBezTo>
                <a:cubicBezTo>
                  <a:pt x="47441" y="42047"/>
                  <a:pt x="46672" y="40748"/>
                  <a:pt x="46672" y="40748"/>
                </a:cubicBezTo>
                <a:cubicBezTo>
                  <a:pt x="45324" y="36732"/>
                  <a:pt x="42341" y="29055"/>
                  <a:pt x="44458" y="22677"/>
                </a:cubicBezTo>
                <a:cubicBezTo>
                  <a:pt x="47249" y="14055"/>
                  <a:pt x="49655" y="12401"/>
                  <a:pt x="54274" y="10039"/>
                </a:cubicBezTo>
                <a:cubicBezTo>
                  <a:pt x="54562" y="10039"/>
                  <a:pt x="54851" y="9685"/>
                  <a:pt x="55044" y="9330"/>
                </a:cubicBezTo>
                <a:cubicBezTo>
                  <a:pt x="55910" y="8740"/>
                  <a:pt x="59470" y="6732"/>
                  <a:pt x="63512" y="6732"/>
                </a:cubicBezTo>
                <a:cubicBezTo>
                  <a:pt x="65437" y="6732"/>
                  <a:pt x="67265" y="7086"/>
                  <a:pt x="68708" y="8031"/>
                </a:cubicBezTo>
                <a:cubicBezTo>
                  <a:pt x="70344" y="9094"/>
                  <a:pt x="71884" y="11338"/>
                  <a:pt x="74097" y="18070"/>
                </a:cubicBezTo>
                <a:cubicBezTo>
                  <a:pt x="78428" y="30354"/>
                  <a:pt x="75733" y="37086"/>
                  <a:pt x="74386" y="39330"/>
                </a:cubicBezTo>
                <a:cubicBezTo>
                  <a:pt x="73520" y="40984"/>
                  <a:pt x="73039" y="42992"/>
                  <a:pt x="73520" y="44763"/>
                </a:cubicBezTo>
                <a:cubicBezTo>
                  <a:pt x="74675" y="50314"/>
                  <a:pt x="73809" y="52677"/>
                  <a:pt x="73809" y="53031"/>
                </a:cubicBezTo>
                <a:cubicBezTo>
                  <a:pt x="73809" y="53031"/>
                  <a:pt x="73039" y="54094"/>
                  <a:pt x="72750" y="54685"/>
                </a:cubicBezTo>
                <a:cubicBezTo>
                  <a:pt x="70537" y="57755"/>
                  <a:pt x="66784" y="63425"/>
                  <a:pt x="66784" y="75000"/>
                </a:cubicBezTo>
                <a:cubicBezTo>
                  <a:pt x="66784" y="88700"/>
                  <a:pt x="75445" y="95078"/>
                  <a:pt x="80352" y="96732"/>
                </a:cubicBezTo>
                <a:lnTo>
                  <a:pt x="80641" y="96732"/>
                </a:lnTo>
                <a:cubicBezTo>
                  <a:pt x="87377" y="99685"/>
                  <a:pt x="94210" y="103346"/>
                  <a:pt x="95557" y="112677"/>
                </a:cubicBezTo>
                <a:lnTo>
                  <a:pt x="24635" y="112677"/>
                </a:lnTo>
                <a:lnTo>
                  <a:pt x="24635" y="11338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26"/>
          <p:cNvSpPr/>
          <p:nvPr/>
        </p:nvSpPr>
        <p:spPr>
          <a:xfrm>
            <a:off x="9440286" y="3071447"/>
            <a:ext cx="372300" cy="363000"/>
          </a:xfrm>
          <a:custGeom>
            <a:avLst/>
            <a:gdLst/>
            <a:ahLst/>
            <a:cxnLst/>
            <a:rect l="l" t="t" r="r" b="b"/>
            <a:pathLst>
              <a:path w="120000" h="120000" extrusionOk="0">
                <a:moveTo>
                  <a:pt x="113843" y="23980"/>
                </a:moveTo>
                <a:lnTo>
                  <a:pt x="111665" y="26204"/>
                </a:lnTo>
                <a:lnTo>
                  <a:pt x="111665" y="26204"/>
                </a:lnTo>
                <a:lnTo>
                  <a:pt x="98310" y="39838"/>
                </a:lnTo>
                <a:lnTo>
                  <a:pt x="98310" y="39838"/>
                </a:lnTo>
                <a:cubicBezTo>
                  <a:pt x="95943" y="42256"/>
                  <a:pt x="92722" y="43900"/>
                  <a:pt x="88934" y="43900"/>
                </a:cubicBezTo>
                <a:cubicBezTo>
                  <a:pt x="81452" y="43900"/>
                  <a:pt x="75580" y="37904"/>
                  <a:pt x="75580" y="30265"/>
                </a:cubicBezTo>
                <a:cubicBezTo>
                  <a:pt x="75580" y="26398"/>
                  <a:pt x="77190" y="23207"/>
                  <a:pt x="79652" y="20692"/>
                </a:cubicBezTo>
                <a:lnTo>
                  <a:pt x="75864" y="16921"/>
                </a:lnTo>
                <a:cubicBezTo>
                  <a:pt x="72359" y="20402"/>
                  <a:pt x="70276" y="25044"/>
                  <a:pt x="70276" y="30265"/>
                </a:cubicBezTo>
                <a:cubicBezTo>
                  <a:pt x="70276" y="40902"/>
                  <a:pt x="78516" y="49315"/>
                  <a:pt x="88934" y="49315"/>
                </a:cubicBezTo>
                <a:cubicBezTo>
                  <a:pt x="94048" y="49315"/>
                  <a:pt x="98879" y="47187"/>
                  <a:pt x="102099" y="43609"/>
                </a:cubicBezTo>
                <a:lnTo>
                  <a:pt x="102099" y="43609"/>
                </a:lnTo>
                <a:lnTo>
                  <a:pt x="111949" y="33553"/>
                </a:lnTo>
                <a:cubicBezTo>
                  <a:pt x="114127" y="41192"/>
                  <a:pt x="112991" y="48251"/>
                  <a:pt x="108445" y="52892"/>
                </a:cubicBezTo>
                <a:lnTo>
                  <a:pt x="94048" y="67880"/>
                </a:lnTo>
                <a:cubicBezTo>
                  <a:pt x="92154" y="69814"/>
                  <a:pt x="89502" y="71168"/>
                  <a:pt x="86566" y="71168"/>
                </a:cubicBezTo>
                <a:cubicBezTo>
                  <a:pt x="86566" y="71168"/>
                  <a:pt x="77474" y="70684"/>
                  <a:pt x="68382" y="64593"/>
                </a:cubicBezTo>
                <a:lnTo>
                  <a:pt x="68382" y="64593"/>
                </a:lnTo>
                <a:cubicBezTo>
                  <a:pt x="67813" y="64399"/>
                  <a:pt x="67624" y="64109"/>
                  <a:pt x="67056" y="64109"/>
                </a:cubicBezTo>
                <a:cubicBezTo>
                  <a:pt x="66203" y="64109"/>
                  <a:pt x="65445" y="64593"/>
                  <a:pt x="64877" y="65173"/>
                </a:cubicBezTo>
                <a:lnTo>
                  <a:pt x="64877" y="65173"/>
                </a:lnTo>
                <a:lnTo>
                  <a:pt x="24056" y="111297"/>
                </a:lnTo>
                <a:cubicBezTo>
                  <a:pt x="22162" y="113231"/>
                  <a:pt x="19510" y="114585"/>
                  <a:pt x="16574" y="114585"/>
                </a:cubicBezTo>
                <a:cubicBezTo>
                  <a:pt x="10607" y="114585"/>
                  <a:pt x="5872" y="109653"/>
                  <a:pt x="5872" y="103658"/>
                </a:cubicBezTo>
                <a:cubicBezTo>
                  <a:pt x="5872" y="100660"/>
                  <a:pt x="6913" y="97953"/>
                  <a:pt x="9092" y="96019"/>
                </a:cubicBezTo>
                <a:lnTo>
                  <a:pt x="53985" y="54826"/>
                </a:lnTo>
                <a:lnTo>
                  <a:pt x="53985" y="54826"/>
                </a:lnTo>
                <a:cubicBezTo>
                  <a:pt x="54743" y="54246"/>
                  <a:pt x="55027" y="53473"/>
                  <a:pt x="55027" y="52602"/>
                </a:cubicBezTo>
                <a:cubicBezTo>
                  <a:pt x="55027" y="52119"/>
                  <a:pt x="54743" y="51539"/>
                  <a:pt x="54459" y="50958"/>
                </a:cubicBezTo>
                <a:lnTo>
                  <a:pt x="54459" y="50958"/>
                </a:lnTo>
                <a:cubicBezTo>
                  <a:pt x="46692" y="40612"/>
                  <a:pt x="46503" y="32683"/>
                  <a:pt x="53133" y="25334"/>
                </a:cubicBezTo>
                <a:lnTo>
                  <a:pt x="67340" y="10346"/>
                </a:lnTo>
                <a:cubicBezTo>
                  <a:pt x="71033" y="6478"/>
                  <a:pt x="75580" y="5705"/>
                  <a:pt x="79084" y="5705"/>
                </a:cubicBezTo>
                <a:lnTo>
                  <a:pt x="79084" y="5705"/>
                </a:lnTo>
                <a:cubicBezTo>
                  <a:pt x="81262" y="5705"/>
                  <a:pt x="83062" y="5995"/>
                  <a:pt x="85240" y="6478"/>
                </a:cubicBezTo>
                <a:lnTo>
                  <a:pt x="75295" y="16631"/>
                </a:lnTo>
                <a:lnTo>
                  <a:pt x="79084" y="20402"/>
                </a:lnTo>
                <a:lnTo>
                  <a:pt x="92438" y="6768"/>
                </a:lnTo>
                <a:lnTo>
                  <a:pt x="92438" y="6768"/>
                </a:lnTo>
                <a:lnTo>
                  <a:pt x="94806" y="4351"/>
                </a:lnTo>
                <a:cubicBezTo>
                  <a:pt x="89786" y="1643"/>
                  <a:pt x="84198" y="0"/>
                  <a:pt x="79084" y="0"/>
                </a:cubicBezTo>
                <a:lnTo>
                  <a:pt x="79084" y="0"/>
                </a:lnTo>
                <a:cubicBezTo>
                  <a:pt x="73212" y="0"/>
                  <a:pt x="67624" y="1837"/>
                  <a:pt x="63551" y="6285"/>
                </a:cubicBezTo>
                <a:lnTo>
                  <a:pt x="49155" y="21273"/>
                </a:lnTo>
                <a:cubicBezTo>
                  <a:pt x="39779" y="31619"/>
                  <a:pt x="42146" y="42256"/>
                  <a:pt x="48587" y="51829"/>
                </a:cubicBezTo>
                <a:lnTo>
                  <a:pt x="4735" y="92248"/>
                </a:lnTo>
                <a:cubicBezTo>
                  <a:pt x="1799" y="95245"/>
                  <a:pt x="0" y="99307"/>
                  <a:pt x="0" y="103658"/>
                </a:cubicBezTo>
                <a:cubicBezTo>
                  <a:pt x="0" y="112651"/>
                  <a:pt x="7198" y="120000"/>
                  <a:pt x="16006" y="120000"/>
                </a:cubicBezTo>
                <a:cubicBezTo>
                  <a:pt x="20552" y="120000"/>
                  <a:pt x="24530" y="118162"/>
                  <a:pt x="27182" y="115165"/>
                </a:cubicBezTo>
                <a:lnTo>
                  <a:pt x="67056" y="70104"/>
                </a:lnTo>
                <a:cubicBezTo>
                  <a:pt x="76148" y="75326"/>
                  <a:pt x="84672" y="76099"/>
                  <a:pt x="85998" y="76099"/>
                </a:cubicBezTo>
                <a:cubicBezTo>
                  <a:pt x="90071" y="76099"/>
                  <a:pt x="94048" y="74456"/>
                  <a:pt x="97269" y="71458"/>
                </a:cubicBezTo>
                <a:lnTo>
                  <a:pt x="111665" y="56470"/>
                </a:lnTo>
                <a:cubicBezTo>
                  <a:pt x="119715" y="49121"/>
                  <a:pt x="120000" y="35970"/>
                  <a:pt x="113843" y="23980"/>
                </a:cubicBezTo>
                <a:close/>
                <a:moveTo>
                  <a:pt x="14680" y="102014"/>
                </a:moveTo>
                <a:cubicBezTo>
                  <a:pt x="14112" y="102594"/>
                  <a:pt x="13827" y="103078"/>
                  <a:pt x="13827" y="103948"/>
                </a:cubicBezTo>
                <a:cubicBezTo>
                  <a:pt x="13827" y="105592"/>
                  <a:pt x="14964" y="106655"/>
                  <a:pt x="16574" y="106655"/>
                </a:cubicBezTo>
                <a:cubicBezTo>
                  <a:pt x="18089" y="106655"/>
                  <a:pt x="19226" y="105592"/>
                  <a:pt x="19226" y="103948"/>
                </a:cubicBezTo>
                <a:cubicBezTo>
                  <a:pt x="19226" y="102304"/>
                  <a:pt x="18089" y="101240"/>
                  <a:pt x="16574" y="101240"/>
                </a:cubicBezTo>
                <a:cubicBezTo>
                  <a:pt x="15722" y="101240"/>
                  <a:pt x="15153" y="101434"/>
                  <a:pt x="14680" y="1020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26"/>
          <p:cNvSpPr/>
          <p:nvPr/>
        </p:nvSpPr>
        <p:spPr>
          <a:xfrm>
            <a:off x="7424624" y="5865554"/>
            <a:ext cx="363000" cy="363000"/>
          </a:xfrm>
          <a:custGeom>
            <a:avLst/>
            <a:gdLst/>
            <a:ahLst/>
            <a:cxnLst/>
            <a:rect l="l" t="t" r="r" b="b"/>
            <a:pathLst>
              <a:path w="120000" h="120000" extrusionOk="0">
                <a:moveTo>
                  <a:pt x="109082" y="1932"/>
                </a:moveTo>
                <a:cubicBezTo>
                  <a:pt x="108792" y="1159"/>
                  <a:pt x="108212" y="579"/>
                  <a:pt x="107439" y="289"/>
                </a:cubicBezTo>
                <a:cubicBezTo>
                  <a:pt x="106570" y="0"/>
                  <a:pt x="105797" y="0"/>
                  <a:pt x="105217" y="289"/>
                </a:cubicBezTo>
                <a:cubicBezTo>
                  <a:pt x="104927" y="289"/>
                  <a:pt x="83671" y="10917"/>
                  <a:pt x="60000" y="10917"/>
                </a:cubicBezTo>
                <a:cubicBezTo>
                  <a:pt x="36521" y="10917"/>
                  <a:pt x="14975" y="289"/>
                  <a:pt x="14685" y="289"/>
                </a:cubicBezTo>
                <a:cubicBezTo>
                  <a:pt x="13913" y="0"/>
                  <a:pt x="13043" y="0"/>
                  <a:pt x="12560" y="289"/>
                </a:cubicBezTo>
                <a:cubicBezTo>
                  <a:pt x="11690" y="579"/>
                  <a:pt x="11207" y="1449"/>
                  <a:pt x="10917" y="1932"/>
                </a:cubicBezTo>
                <a:cubicBezTo>
                  <a:pt x="10917" y="2222"/>
                  <a:pt x="0" y="35458"/>
                  <a:pt x="0" y="68212"/>
                </a:cubicBezTo>
                <a:cubicBezTo>
                  <a:pt x="0" y="102801"/>
                  <a:pt x="57004" y="119516"/>
                  <a:pt x="59420" y="120000"/>
                </a:cubicBezTo>
                <a:lnTo>
                  <a:pt x="60000" y="120000"/>
                </a:lnTo>
                <a:lnTo>
                  <a:pt x="60483" y="120000"/>
                </a:lnTo>
                <a:cubicBezTo>
                  <a:pt x="62995" y="119516"/>
                  <a:pt x="120000" y="102801"/>
                  <a:pt x="120000" y="68212"/>
                </a:cubicBezTo>
                <a:cubicBezTo>
                  <a:pt x="120000" y="35458"/>
                  <a:pt x="109082" y="2512"/>
                  <a:pt x="109082" y="1932"/>
                </a:cubicBezTo>
                <a:close/>
                <a:moveTo>
                  <a:pt x="60000" y="114589"/>
                </a:moveTo>
                <a:cubicBezTo>
                  <a:pt x="54492" y="113429"/>
                  <a:pt x="5410" y="96811"/>
                  <a:pt x="5410" y="68212"/>
                </a:cubicBezTo>
                <a:cubicBezTo>
                  <a:pt x="5410" y="41449"/>
                  <a:pt x="12850" y="16425"/>
                  <a:pt x="15555" y="6570"/>
                </a:cubicBezTo>
                <a:cubicBezTo>
                  <a:pt x="22318" y="9565"/>
                  <a:pt x="40386" y="16425"/>
                  <a:pt x="60000" y="16425"/>
                </a:cubicBezTo>
                <a:cubicBezTo>
                  <a:pt x="79903" y="16425"/>
                  <a:pt x="97584" y="9565"/>
                  <a:pt x="104444" y="6570"/>
                </a:cubicBezTo>
                <a:cubicBezTo>
                  <a:pt x="106859" y="16135"/>
                  <a:pt x="114492" y="41449"/>
                  <a:pt x="114492" y="68212"/>
                </a:cubicBezTo>
                <a:cubicBezTo>
                  <a:pt x="114492" y="96811"/>
                  <a:pt x="65410" y="113236"/>
                  <a:pt x="60000" y="114589"/>
                </a:cubicBezTo>
                <a:close/>
                <a:moveTo>
                  <a:pt x="69275" y="49082"/>
                </a:moveTo>
                <a:lnTo>
                  <a:pt x="60000" y="24541"/>
                </a:lnTo>
                <a:lnTo>
                  <a:pt x="50724" y="49082"/>
                </a:lnTo>
                <a:lnTo>
                  <a:pt x="25893" y="49082"/>
                </a:lnTo>
                <a:lnTo>
                  <a:pt x="46086" y="64637"/>
                </a:lnTo>
                <a:lnTo>
                  <a:pt x="36811" y="92463"/>
                </a:lnTo>
                <a:lnTo>
                  <a:pt x="60000" y="75555"/>
                </a:lnTo>
                <a:lnTo>
                  <a:pt x="83188" y="92463"/>
                </a:lnTo>
                <a:lnTo>
                  <a:pt x="73913" y="64637"/>
                </a:lnTo>
                <a:lnTo>
                  <a:pt x="94106" y="49082"/>
                </a:lnTo>
                <a:lnTo>
                  <a:pt x="69275" y="49082"/>
                </a:lnTo>
                <a:close/>
                <a:moveTo>
                  <a:pt x="68695" y="66280"/>
                </a:moveTo>
                <a:lnTo>
                  <a:pt x="72560" y="78067"/>
                </a:lnTo>
                <a:lnTo>
                  <a:pt x="62995" y="71207"/>
                </a:lnTo>
                <a:lnTo>
                  <a:pt x="59710" y="68792"/>
                </a:lnTo>
                <a:lnTo>
                  <a:pt x="56425" y="71207"/>
                </a:lnTo>
                <a:lnTo>
                  <a:pt x="46859" y="78067"/>
                </a:lnTo>
                <a:lnTo>
                  <a:pt x="50724" y="66280"/>
                </a:lnTo>
                <a:lnTo>
                  <a:pt x="51787" y="62801"/>
                </a:lnTo>
                <a:lnTo>
                  <a:pt x="48792" y="60289"/>
                </a:lnTo>
                <a:lnTo>
                  <a:pt x="41159" y="54299"/>
                </a:lnTo>
                <a:lnTo>
                  <a:pt x="53719" y="54299"/>
                </a:lnTo>
                <a:lnTo>
                  <a:pt x="55072" y="50724"/>
                </a:lnTo>
                <a:lnTo>
                  <a:pt x="59130" y="39613"/>
                </a:lnTo>
                <a:lnTo>
                  <a:pt x="63285" y="50724"/>
                </a:lnTo>
                <a:lnTo>
                  <a:pt x="64637" y="54299"/>
                </a:lnTo>
                <a:lnTo>
                  <a:pt x="77198" y="54299"/>
                </a:lnTo>
                <a:lnTo>
                  <a:pt x="69565" y="60289"/>
                </a:lnTo>
                <a:lnTo>
                  <a:pt x="66570" y="62801"/>
                </a:lnTo>
                <a:lnTo>
                  <a:pt x="68695" y="6628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465;p26"/>
          <p:cNvSpPr/>
          <p:nvPr/>
        </p:nvSpPr>
        <p:spPr>
          <a:xfrm>
            <a:off x="8120772" y="5875359"/>
            <a:ext cx="363000" cy="333300"/>
          </a:xfrm>
          <a:custGeom>
            <a:avLst/>
            <a:gdLst/>
            <a:ahLst/>
            <a:cxnLst/>
            <a:rect l="l" t="t" r="r" b="b"/>
            <a:pathLst>
              <a:path w="120000" h="120000" extrusionOk="0">
                <a:moveTo>
                  <a:pt x="114585" y="25937"/>
                </a:moveTo>
                <a:lnTo>
                  <a:pt x="93795" y="25937"/>
                </a:lnTo>
                <a:cubicBezTo>
                  <a:pt x="96019" y="20937"/>
                  <a:pt x="96019" y="15312"/>
                  <a:pt x="93601" y="10625"/>
                </a:cubicBezTo>
                <a:cubicBezTo>
                  <a:pt x="88960" y="2083"/>
                  <a:pt x="78033" y="0"/>
                  <a:pt x="68751" y="5625"/>
                </a:cubicBezTo>
                <a:cubicBezTo>
                  <a:pt x="65173" y="7708"/>
                  <a:pt x="62755" y="10937"/>
                  <a:pt x="60821" y="14166"/>
                </a:cubicBezTo>
                <a:lnTo>
                  <a:pt x="60531" y="14166"/>
                </a:lnTo>
                <a:lnTo>
                  <a:pt x="60241" y="14166"/>
                </a:lnTo>
                <a:lnTo>
                  <a:pt x="59758" y="14166"/>
                </a:lnTo>
                <a:lnTo>
                  <a:pt x="59468" y="14166"/>
                </a:lnTo>
                <a:lnTo>
                  <a:pt x="59178" y="14166"/>
                </a:lnTo>
                <a:lnTo>
                  <a:pt x="58887" y="14166"/>
                </a:lnTo>
                <a:cubicBezTo>
                  <a:pt x="57244" y="10625"/>
                  <a:pt x="54536" y="7708"/>
                  <a:pt x="50958" y="5625"/>
                </a:cubicBezTo>
                <a:cubicBezTo>
                  <a:pt x="41966" y="0"/>
                  <a:pt x="30749" y="2083"/>
                  <a:pt x="26107" y="10625"/>
                </a:cubicBezTo>
                <a:cubicBezTo>
                  <a:pt x="23690" y="15312"/>
                  <a:pt x="23690" y="20937"/>
                  <a:pt x="25914" y="25937"/>
                </a:cubicBezTo>
                <a:lnTo>
                  <a:pt x="5414" y="25937"/>
                </a:lnTo>
                <a:cubicBezTo>
                  <a:pt x="2417" y="25937"/>
                  <a:pt x="0" y="28541"/>
                  <a:pt x="0" y="31770"/>
                </a:cubicBezTo>
                <a:lnTo>
                  <a:pt x="0" y="43541"/>
                </a:lnTo>
                <a:cubicBezTo>
                  <a:pt x="0" y="46770"/>
                  <a:pt x="2417" y="49375"/>
                  <a:pt x="5414" y="49375"/>
                </a:cubicBezTo>
                <a:lnTo>
                  <a:pt x="5414" y="114062"/>
                </a:lnTo>
                <a:cubicBezTo>
                  <a:pt x="5414" y="117291"/>
                  <a:pt x="7832" y="120000"/>
                  <a:pt x="10829" y="120000"/>
                </a:cubicBezTo>
                <a:lnTo>
                  <a:pt x="109073" y="120000"/>
                </a:lnTo>
                <a:cubicBezTo>
                  <a:pt x="112070" y="120000"/>
                  <a:pt x="114585" y="117291"/>
                  <a:pt x="114585" y="114062"/>
                </a:cubicBezTo>
                <a:lnTo>
                  <a:pt x="114585" y="49375"/>
                </a:lnTo>
                <a:cubicBezTo>
                  <a:pt x="117582" y="49375"/>
                  <a:pt x="120000" y="46770"/>
                  <a:pt x="120000" y="43541"/>
                </a:cubicBezTo>
                <a:lnTo>
                  <a:pt x="120000" y="31770"/>
                </a:lnTo>
                <a:cubicBezTo>
                  <a:pt x="120000" y="28541"/>
                  <a:pt x="117582" y="25937"/>
                  <a:pt x="114585" y="25937"/>
                </a:cubicBezTo>
                <a:close/>
                <a:moveTo>
                  <a:pt x="31039" y="13541"/>
                </a:moveTo>
                <a:cubicBezTo>
                  <a:pt x="34037" y="8020"/>
                  <a:pt x="41676" y="6770"/>
                  <a:pt x="48251" y="10625"/>
                </a:cubicBezTo>
                <a:cubicBezTo>
                  <a:pt x="52312" y="13229"/>
                  <a:pt x="55116" y="17395"/>
                  <a:pt x="55600" y="21458"/>
                </a:cubicBezTo>
                <a:lnTo>
                  <a:pt x="53956" y="25937"/>
                </a:lnTo>
                <a:lnTo>
                  <a:pt x="32199" y="25937"/>
                </a:lnTo>
                <a:cubicBezTo>
                  <a:pt x="29685" y="22083"/>
                  <a:pt x="29202" y="17083"/>
                  <a:pt x="31039" y="13541"/>
                </a:cubicBezTo>
                <a:close/>
                <a:moveTo>
                  <a:pt x="5414" y="43541"/>
                </a:moveTo>
                <a:lnTo>
                  <a:pt x="5414" y="31770"/>
                </a:lnTo>
                <a:lnTo>
                  <a:pt x="51539" y="31770"/>
                </a:lnTo>
                <a:cubicBezTo>
                  <a:pt x="49315" y="36145"/>
                  <a:pt x="46897" y="40312"/>
                  <a:pt x="44480" y="43541"/>
                </a:cubicBezTo>
                <a:lnTo>
                  <a:pt x="5414" y="43541"/>
                </a:lnTo>
                <a:close/>
                <a:moveTo>
                  <a:pt x="57244" y="114062"/>
                </a:moveTo>
                <a:lnTo>
                  <a:pt x="10829" y="114062"/>
                </a:lnTo>
                <a:lnTo>
                  <a:pt x="10829" y="84687"/>
                </a:lnTo>
                <a:lnTo>
                  <a:pt x="57244" y="84687"/>
                </a:lnTo>
                <a:lnTo>
                  <a:pt x="57244" y="114062"/>
                </a:lnTo>
                <a:close/>
                <a:moveTo>
                  <a:pt x="57244" y="78854"/>
                </a:moveTo>
                <a:lnTo>
                  <a:pt x="10829" y="78854"/>
                </a:lnTo>
                <a:lnTo>
                  <a:pt x="10829" y="49375"/>
                </a:lnTo>
                <a:lnTo>
                  <a:pt x="40032" y="49375"/>
                </a:lnTo>
                <a:cubicBezTo>
                  <a:pt x="36551" y="53854"/>
                  <a:pt x="33843" y="56145"/>
                  <a:pt x="33843" y="56145"/>
                </a:cubicBezTo>
                <a:cubicBezTo>
                  <a:pt x="32683" y="57395"/>
                  <a:pt x="32393" y="59166"/>
                  <a:pt x="33553" y="60312"/>
                </a:cubicBezTo>
                <a:cubicBezTo>
                  <a:pt x="33843" y="60937"/>
                  <a:pt x="34327" y="61145"/>
                  <a:pt x="34907" y="61145"/>
                </a:cubicBezTo>
                <a:cubicBezTo>
                  <a:pt x="35680" y="61458"/>
                  <a:pt x="36551" y="61145"/>
                  <a:pt x="37324" y="60625"/>
                </a:cubicBezTo>
                <a:cubicBezTo>
                  <a:pt x="37614" y="60312"/>
                  <a:pt x="42256" y="56145"/>
                  <a:pt x="47477" y="49375"/>
                </a:cubicBezTo>
                <a:lnTo>
                  <a:pt x="57534" y="49375"/>
                </a:lnTo>
                <a:lnTo>
                  <a:pt x="57534" y="78854"/>
                </a:lnTo>
                <a:lnTo>
                  <a:pt x="57244" y="78854"/>
                </a:lnTo>
                <a:close/>
                <a:moveTo>
                  <a:pt x="57244" y="43541"/>
                </a:moveTo>
                <a:lnTo>
                  <a:pt x="51248" y="43541"/>
                </a:lnTo>
                <a:cubicBezTo>
                  <a:pt x="53473" y="40312"/>
                  <a:pt x="55310" y="36458"/>
                  <a:pt x="57244" y="32708"/>
                </a:cubicBezTo>
                <a:lnTo>
                  <a:pt x="57244" y="43541"/>
                </a:lnTo>
                <a:close/>
                <a:moveTo>
                  <a:pt x="71458" y="10625"/>
                </a:moveTo>
                <a:cubicBezTo>
                  <a:pt x="78033" y="6458"/>
                  <a:pt x="85672" y="8020"/>
                  <a:pt x="88670" y="13541"/>
                </a:cubicBezTo>
                <a:cubicBezTo>
                  <a:pt x="90604" y="17395"/>
                  <a:pt x="90024" y="22083"/>
                  <a:pt x="87316" y="25937"/>
                </a:cubicBezTo>
                <a:lnTo>
                  <a:pt x="65463" y="25937"/>
                </a:lnTo>
                <a:lnTo>
                  <a:pt x="63819" y="21458"/>
                </a:lnTo>
                <a:cubicBezTo>
                  <a:pt x="64593" y="17395"/>
                  <a:pt x="67397" y="13229"/>
                  <a:pt x="71458" y="10625"/>
                </a:cubicBezTo>
                <a:close/>
                <a:moveTo>
                  <a:pt x="62755" y="32708"/>
                </a:moveTo>
                <a:cubicBezTo>
                  <a:pt x="64593" y="36770"/>
                  <a:pt x="66526" y="40312"/>
                  <a:pt x="68751" y="43541"/>
                </a:cubicBezTo>
                <a:lnTo>
                  <a:pt x="62755" y="43541"/>
                </a:lnTo>
                <a:lnTo>
                  <a:pt x="62755" y="32708"/>
                </a:lnTo>
                <a:close/>
                <a:moveTo>
                  <a:pt x="109073" y="114062"/>
                </a:moveTo>
                <a:lnTo>
                  <a:pt x="62755" y="114062"/>
                </a:lnTo>
                <a:lnTo>
                  <a:pt x="62755" y="84687"/>
                </a:lnTo>
                <a:lnTo>
                  <a:pt x="109073" y="84687"/>
                </a:lnTo>
                <a:lnTo>
                  <a:pt x="109073" y="114062"/>
                </a:lnTo>
                <a:close/>
                <a:moveTo>
                  <a:pt x="109073" y="78854"/>
                </a:moveTo>
                <a:lnTo>
                  <a:pt x="62755" y="78854"/>
                </a:lnTo>
                <a:lnTo>
                  <a:pt x="62755" y="49375"/>
                </a:lnTo>
                <a:lnTo>
                  <a:pt x="72812" y="49375"/>
                </a:lnTo>
                <a:cubicBezTo>
                  <a:pt x="78033" y="56458"/>
                  <a:pt x="82385" y="60312"/>
                  <a:pt x="82965" y="60625"/>
                </a:cubicBezTo>
                <a:cubicBezTo>
                  <a:pt x="83738" y="61145"/>
                  <a:pt x="84512" y="61458"/>
                  <a:pt x="85382" y="61145"/>
                </a:cubicBezTo>
                <a:cubicBezTo>
                  <a:pt x="85962" y="60937"/>
                  <a:pt x="86446" y="60625"/>
                  <a:pt x="86736" y="60312"/>
                </a:cubicBezTo>
                <a:cubicBezTo>
                  <a:pt x="87800" y="59166"/>
                  <a:pt x="87510" y="57083"/>
                  <a:pt x="86446" y="56145"/>
                </a:cubicBezTo>
                <a:cubicBezTo>
                  <a:pt x="86446" y="56145"/>
                  <a:pt x="83738" y="53854"/>
                  <a:pt x="80161" y="49375"/>
                </a:cubicBezTo>
                <a:lnTo>
                  <a:pt x="109073" y="49375"/>
                </a:lnTo>
                <a:lnTo>
                  <a:pt x="109073" y="78854"/>
                </a:lnTo>
                <a:close/>
                <a:moveTo>
                  <a:pt x="114585" y="43541"/>
                </a:moveTo>
                <a:lnTo>
                  <a:pt x="75519" y="43541"/>
                </a:lnTo>
                <a:cubicBezTo>
                  <a:pt x="73102" y="40312"/>
                  <a:pt x="70684" y="36145"/>
                  <a:pt x="68460" y="31770"/>
                </a:cubicBezTo>
                <a:lnTo>
                  <a:pt x="114585" y="31770"/>
                </a:lnTo>
                <a:lnTo>
                  <a:pt x="114585" y="4354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466;p26"/>
          <p:cNvSpPr/>
          <p:nvPr/>
        </p:nvSpPr>
        <p:spPr>
          <a:xfrm>
            <a:off x="7409797" y="3816620"/>
            <a:ext cx="372300" cy="293700"/>
          </a:xfrm>
          <a:custGeom>
            <a:avLst/>
            <a:gdLst/>
            <a:ahLst/>
            <a:cxnLst/>
            <a:rect l="l" t="t" r="r" b="b"/>
            <a:pathLst>
              <a:path w="120000" h="120000" extrusionOk="0">
                <a:moveTo>
                  <a:pt x="60000" y="33307"/>
                </a:moveTo>
                <a:cubicBezTo>
                  <a:pt x="57004" y="33307"/>
                  <a:pt x="54589" y="36377"/>
                  <a:pt x="54589" y="40039"/>
                </a:cubicBezTo>
                <a:lnTo>
                  <a:pt x="57294" y="76653"/>
                </a:lnTo>
                <a:cubicBezTo>
                  <a:pt x="57294" y="78661"/>
                  <a:pt x="58357" y="79960"/>
                  <a:pt x="60000" y="79960"/>
                </a:cubicBezTo>
                <a:cubicBezTo>
                  <a:pt x="61642" y="79960"/>
                  <a:pt x="62705" y="78661"/>
                  <a:pt x="62705" y="76653"/>
                </a:cubicBezTo>
                <a:lnTo>
                  <a:pt x="65507" y="40039"/>
                </a:lnTo>
                <a:cubicBezTo>
                  <a:pt x="65507" y="36377"/>
                  <a:pt x="62995" y="33307"/>
                  <a:pt x="60000" y="33307"/>
                </a:cubicBezTo>
                <a:close/>
                <a:moveTo>
                  <a:pt x="60000" y="86692"/>
                </a:moveTo>
                <a:cubicBezTo>
                  <a:pt x="57004" y="86692"/>
                  <a:pt x="54589" y="89645"/>
                  <a:pt x="54589" y="93307"/>
                </a:cubicBezTo>
                <a:cubicBezTo>
                  <a:pt x="54589" y="96968"/>
                  <a:pt x="57004" y="100039"/>
                  <a:pt x="60000" y="100039"/>
                </a:cubicBezTo>
                <a:cubicBezTo>
                  <a:pt x="62995" y="100039"/>
                  <a:pt x="65507" y="96968"/>
                  <a:pt x="65507" y="93307"/>
                </a:cubicBezTo>
                <a:cubicBezTo>
                  <a:pt x="65507" y="89645"/>
                  <a:pt x="62995" y="86692"/>
                  <a:pt x="60000" y="86692"/>
                </a:cubicBezTo>
                <a:close/>
                <a:moveTo>
                  <a:pt x="118647" y="100039"/>
                </a:moveTo>
                <a:lnTo>
                  <a:pt x="69565" y="6614"/>
                </a:lnTo>
                <a:cubicBezTo>
                  <a:pt x="69565" y="6614"/>
                  <a:pt x="67053" y="0"/>
                  <a:pt x="60000" y="0"/>
                </a:cubicBezTo>
                <a:cubicBezTo>
                  <a:pt x="53429" y="0"/>
                  <a:pt x="50434" y="6614"/>
                  <a:pt x="50434" y="6614"/>
                </a:cubicBezTo>
                <a:lnTo>
                  <a:pt x="1352" y="100039"/>
                </a:lnTo>
                <a:cubicBezTo>
                  <a:pt x="1352" y="100039"/>
                  <a:pt x="0" y="102283"/>
                  <a:pt x="0" y="106653"/>
                </a:cubicBezTo>
                <a:cubicBezTo>
                  <a:pt x="0" y="113976"/>
                  <a:pt x="4927" y="120000"/>
                  <a:pt x="10917" y="120000"/>
                </a:cubicBezTo>
                <a:lnTo>
                  <a:pt x="109082" y="120000"/>
                </a:lnTo>
                <a:cubicBezTo>
                  <a:pt x="115072" y="120000"/>
                  <a:pt x="120000" y="113976"/>
                  <a:pt x="120000" y="106653"/>
                </a:cubicBezTo>
                <a:cubicBezTo>
                  <a:pt x="120000" y="102047"/>
                  <a:pt x="118647" y="100039"/>
                  <a:pt x="118647" y="100039"/>
                </a:cubicBezTo>
                <a:close/>
                <a:moveTo>
                  <a:pt x="109082" y="113385"/>
                </a:moveTo>
                <a:lnTo>
                  <a:pt x="10917" y="113385"/>
                </a:lnTo>
                <a:cubicBezTo>
                  <a:pt x="7922" y="113385"/>
                  <a:pt x="5507" y="110314"/>
                  <a:pt x="5507" y="106653"/>
                </a:cubicBezTo>
                <a:cubicBezTo>
                  <a:pt x="5507" y="105354"/>
                  <a:pt x="5700" y="104291"/>
                  <a:pt x="5700" y="104055"/>
                </a:cubicBezTo>
                <a:lnTo>
                  <a:pt x="5990" y="103700"/>
                </a:lnTo>
                <a:lnTo>
                  <a:pt x="55072" y="10275"/>
                </a:lnTo>
                <a:lnTo>
                  <a:pt x="55362" y="10039"/>
                </a:lnTo>
                <a:cubicBezTo>
                  <a:pt x="55362" y="10039"/>
                  <a:pt x="57004" y="6614"/>
                  <a:pt x="60000" y="6614"/>
                </a:cubicBezTo>
                <a:cubicBezTo>
                  <a:pt x="63285" y="6614"/>
                  <a:pt x="64347" y="9330"/>
                  <a:pt x="64637" y="9685"/>
                </a:cubicBezTo>
                <a:cubicBezTo>
                  <a:pt x="64637" y="10039"/>
                  <a:pt x="64927" y="10039"/>
                  <a:pt x="64927" y="10629"/>
                </a:cubicBezTo>
                <a:lnTo>
                  <a:pt x="114009" y="104055"/>
                </a:lnTo>
                <a:lnTo>
                  <a:pt x="114299" y="104291"/>
                </a:lnTo>
                <a:cubicBezTo>
                  <a:pt x="114299" y="104645"/>
                  <a:pt x="114589" y="105354"/>
                  <a:pt x="114589" y="107007"/>
                </a:cubicBezTo>
                <a:cubicBezTo>
                  <a:pt x="114589" y="110314"/>
                  <a:pt x="112077" y="113385"/>
                  <a:pt x="109082" y="11338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26"/>
          <p:cNvSpPr/>
          <p:nvPr/>
        </p:nvSpPr>
        <p:spPr>
          <a:xfrm>
            <a:off x="8145163" y="3787208"/>
            <a:ext cx="293700" cy="363000"/>
          </a:xfrm>
          <a:custGeom>
            <a:avLst/>
            <a:gdLst/>
            <a:ahLst/>
            <a:cxnLst/>
            <a:rect l="l" t="t" r="r" b="b"/>
            <a:pathLst>
              <a:path w="120000" h="120000" extrusionOk="0">
                <a:moveTo>
                  <a:pt x="60000" y="103671"/>
                </a:moveTo>
                <a:cubicBezTo>
                  <a:pt x="62007" y="103671"/>
                  <a:pt x="63307" y="102512"/>
                  <a:pt x="63307" y="100869"/>
                </a:cubicBezTo>
                <a:lnTo>
                  <a:pt x="63307" y="35458"/>
                </a:lnTo>
                <a:cubicBezTo>
                  <a:pt x="63307" y="33816"/>
                  <a:pt x="62007" y="32753"/>
                  <a:pt x="60000" y="32753"/>
                </a:cubicBezTo>
                <a:cubicBezTo>
                  <a:pt x="57992" y="32753"/>
                  <a:pt x="56692" y="33816"/>
                  <a:pt x="56692" y="35458"/>
                </a:cubicBezTo>
                <a:lnTo>
                  <a:pt x="56692" y="100869"/>
                </a:lnTo>
                <a:cubicBezTo>
                  <a:pt x="56692" y="102512"/>
                  <a:pt x="57992" y="103671"/>
                  <a:pt x="60000" y="103671"/>
                </a:cubicBezTo>
                <a:close/>
                <a:moveTo>
                  <a:pt x="79960" y="103671"/>
                </a:moveTo>
                <a:cubicBezTo>
                  <a:pt x="81968" y="103671"/>
                  <a:pt x="83267" y="102512"/>
                  <a:pt x="83267" y="100869"/>
                </a:cubicBezTo>
                <a:lnTo>
                  <a:pt x="88346" y="35458"/>
                </a:lnTo>
                <a:cubicBezTo>
                  <a:pt x="88346" y="33816"/>
                  <a:pt x="86929" y="32753"/>
                  <a:pt x="84921" y="32753"/>
                </a:cubicBezTo>
                <a:cubicBezTo>
                  <a:pt x="83031" y="32753"/>
                  <a:pt x="81614" y="33816"/>
                  <a:pt x="81614" y="35458"/>
                </a:cubicBezTo>
                <a:lnTo>
                  <a:pt x="76653" y="100869"/>
                </a:lnTo>
                <a:cubicBezTo>
                  <a:pt x="76653" y="102222"/>
                  <a:pt x="77952" y="103671"/>
                  <a:pt x="79960" y="103671"/>
                </a:cubicBezTo>
                <a:close/>
                <a:moveTo>
                  <a:pt x="116692" y="16328"/>
                </a:moveTo>
                <a:lnTo>
                  <a:pt x="83267" y="16328"/>
                </a:lnTo>
                <a:lnTo>
                  <a:pt x="83267" y="5507"/>
                </a:lnTo>
                <a:cubicBezTo>
                  <a:pt x="83267" y="2512"/>
                  <a:pt x="80314" y="0"/>
                  <a:pt x="76653" y="0"/>
                </a:cubicBezTo>
                <a:lnTo>
                  <a:pt x="43346" y="0"/>
                </a:lnTo>
                <a:cubicBezTo>
                  <a:pt x="39685" y="0"/>
                  <a:pt x="36614" y="2512"/>
                  <a:pt x="36614" y="5507"/>
                </a:cubicBezTo>
                <a:lnTo>
                  <a:pt x="36614" y="16328"/>
                </a:lnTo>
                <a:lnTo>
                  <a:pt x="3307" y="16328"/>
                </a:lnTo>
                <a:cubicBezTo>
                  <a:pt x="1299" y="16328"/>
                  <a:pt x="0" y="17487"/>
                  <a:pt x="0" y="19130"/>
                </a:cubicBezTo>
                <a:cubicBezTo>
                  <a:pt x="0" y="20772"/>
                  <a:pt x="1299" y="21835"/>
                  <a:pt x="3307" y="21835"/>
                </a:cubicBezTo>
                <a:lnTo>
                  <a:pt x="9921" y="21835"/>
                </a:lnTo>
                <a:lnTo>
                  <a:pt x="16653" y="109082"/>
                </a:lnTo>
                <a:cubicBezTo>
                  <a:pt x="17598" y="115072"/>
                  <a:pt x="22677" y="120000"/>
                  <a:pt x="30000" y="120000"/>
                </a:cubicBezTo>
                <a:lnTo>
                  <a:pt x="90000" y="120000"/>
                </a:lnTo>
                <a:cubicBezTo>
                  <a:pt x="97322" y="120000"/>
                  <a:pt x="101929" y="115072"/>
                  <a:pt x="103346" y="109082"/>
                </a:cubicBezTo>
                <a:lnTo>
                  <a:pt x="109960" y="21835"/>
                </a:lnTo>
                <a:lnTo>
                  <a:pt x="116692" y="21835"/>
                </a:lnTo>
                <a:cubicBezTo>
                  <a:pt x="118582" y="21835"/>
                  <a:pt x="120000" y="20772"/>
                  <a:pt x="120000" y="19130"/>
                </a:cubicBezTo>
                <a:cubicBezTo>
                  <a:pt x="120000" y="17487"/>
                  <a:pt x="118582" y="16328"/>
                  <a:pt x="116692" y="16328"/>
                </a:cubicBezTo>
                <a:close/>
                <a:moveTo>
                  <a:pt x="43346" y="5507"/>
                </a:moveTo>
                <a:lnTo>
                  <a:pt x="76653" y="5507"/>
                </a:lnTo>
                <a:lnTo>
                  <a:pt x="76653" y="16328"/>
                </a:lnTo>
                <a:lnTo>
                  <a:pt x="43346" y="16328"/>
                </a:lnTo>
                <a:lnTo>
                  <a:pt x="43346" y="5507"/>
                </a:lnTo>
                <a:close/>
                <a:moveTo>
                  <a:pt x="96614" y="109082"/>
                </a:moveTo>
                <a:cubicBezTo>
                  <a:pt x="96259" y="112077"/>
                  <a:pt x="93661" y="114492"/>
                  <a:pt x="90000" y="114492"/>
                </a:cubicBezTo>
                <a:lnTo>
                  <a:pt x="30000" y="114492"/>
                </a:lnTo>
                <a:cubicBezTo>
                  <a:pt x="26338" y="114492"/>
                  <a:pt x="23976" y="112077"/>
                  <a:pt x="23267" y="109082"/>
                </a:cubicBezTo>
                <a:lnTo>
                  <a:pt x="16653" y="21835"/>
                </a:lnTo>
                <a:lnTo>
                  <a:pt x="103346" y="21835"/>
                </a:lnTo>
                <a:lnTo>
                  <a:pt x="96614" y="109082"/>
                </a:lnTo>
                <a:close/>
                <a:moveTo>
                  <a:pt x="39921" y="103671"/>
                </a:moveTo>
                <a:cubicBezTo>
                  <a:pt x="41929" y="103671"/>
                  <a:pt x="43346" y="102222"/>
                  <a:pt x="43346" y="100869"/>
                </a:cubicBezTo>
                <a:lnTo>
                  <a:pt x="38267" y="35458"/>
                </a:lnTo>
                <a:cubicBezTo>
                  <a:pt x="38267" y="33816"/>
                  <a:pt x="36614" y="32753"/>
                  <a:pt x="34960" y="32753"/>
                </a:cubicBezTo>
                <a:cubicBezTo>
                  <a:pt x="32952" y="32753"/>
                  <a:pt x="31653" y="34106"/>
                  <a:pt x="31653" y="35458"/>
                </a:cubicBezTo>
                <a:lnTo>
                  <a:pt x="36614" y="100869"/>
                </a:lnTo>
                <a:cubicBezTo>
                  <a:pt x="36614" y="102512"/>
                  <a:pt x="38267" y="103671"/>
                  <a:pt x="39921" y="1036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26"/>
          <p:cNvSpPr/>
          <p:nvPr/>
        </p:nvSpPr>
        <p:spPr>
          <a:xfrm>
            <a:off x="8802968" y="3767596"/>
            <a:ext cx="245400" cy="363000"/>
          </a:xfrm>
          <a:custGeom>
            <a:avLst/>
            <a:gdLst/>
            <a:ahLst/>
            <a:cxnLst/>
            <a:rect l="l" t="t" r="r" b="b"/>
            <a:pathLst>
              <a:path w="120000" h="120000" extrusionOk="0">
                <a:moveTo>
                  <a:pt x="84014" y="103961"/>
                </a:moveTo>
                <a:cubicBezTo>
                  <a:pt x="86422" y="103961"/>
                  <a:pt x="87981" y="102801"/>
                  <a:pt x="87981" y="101159"/>
                </a:cubicBezTo>
                <a:lnTo>
                  <a:pt x="93931" y="35748"/>
                </a:lnTo>
                <a:cubicBezTo>
                  <a:pt x="93931" y="34106"/>
                  <a:pt x="92373" y="33043"/>
                  <a:pt x="89964" y="33043"/>
                </a:cubicBezTo>
                <a:cubicBezTo>
                  <a:pt x="87556" y="33043"/>
                  <a:pt x="85997" y="34106"/>
                  <a:pt x="85997" y="35748"/>
                </a:cubicBezTo>
                <a:lnTo>
                  <a:pt x="80047" y="101159"/>
                </a:lnTo>
                <a:cubicBezTo>
                  <a:pt x="80047" y="102512"/>
                  <a:pt x="81605" y="103961"/>
                  <a:pt x="84014" y="103961"/>
                </a:cubicBezTo>
                <a:close/>
                <a:moveTo>
                  <a:pt x="59929" y="103961"/>
                </a:moveTo>
                <a:cubicBezTo>
                  <a:pt x="62337" y="103961"/>
                  <a:pt x="64037" y="102801"/>
                  <a:pt x="64037" y="101159"/>
                </a:cubicBezTo>
                <a:lnTo>
                  <a:pt x="64037" y="35748"/>
                </a:lnTo>
                <a:cubicBezTo>
                  <a:pt x="64037" y="34106"/>
                  <a:pt x="62337" y="33043"/>
                  <a:pt x="59929" y="33043"/>
                </a:cubicBezTo>
                <a:cubicBezTo>
                  <a:pt x="57662" y="33043"/>
                  <a:pt x="55962" y="34106"/>
                  <a:pt x="55962" y="35748"/>
                </a:cubicBezTo>
                <a:lnTo>
                  <a:pt x="55962" y="101159"/>
                </a:lnTo>
                <a:cubicBezTo>
                  <a:pt x="55962" y="102801"/>
                  <a:pt x="57662" y="103961"/>
                  <a:pt x="59929" y="103961"/>
                </a:cubicBezTo>
                <a:close/>
                <a:moveTo>
                  <a:pt x="35985" y="103961"/>
                </a:moveTo>
                <a:cubicBezTo>
                  <a:pt x="38394" y="103961"/>
                  <a:pt x="39952" y="102512"/>
                  <a:pt x="39952" y="101159"/>
                </a:cubicBezTo>
                <a:lnTo>
                  <a:pt x="34002" y="35748"/>
                </a:lnTo>
                <a:cubicBezTo>
                  <a:pt x="34002" y="34106"/>
                  <a:pt x="32018" y="33043"/>
                  <a:pt x="30035" y="33043"/>
                </a:cubicBezTo>
                <a:cubicBezTo>
                  <a:pt x="27626" y="33043"/>
                  <a:pt x="26068" y="34396"/>
                  <a:pt x="26068" y="35748"/>
                </a:cubicBezTo>
                <a:lnTo>
                  <a:pt x="32018" y="101159"/>
                </a:lnTo>
                <a:cubicBezTo>
                  <a:pt x="32018" y="102801"/>
                  <a:pt x="34002" y="103961"/>
                  <a:pt x="35985" y="103961"/>
                </a:cubicBezTo>
                <a:close/>
                <a:moveTo>
                  <a:pt x="116033" y="16618"/>
                </a:moveTo>
                <a:lnTo>
                  <a:pt x="109232" y="16618"/>
                </a:lnTo>
                <a:cubicBezTo>
                  <a:pt x="106824" y="15265"/>
                  <a:pt x="104415" y="13623"/>
                  <a:pt x="102007" y="11207"/>
                </a:cubicBezTo>
                <a:cubicBezTo>
                  <a:pt x="98323" y="7149"/>
                  <a:pt x="92798" y="2995"/>
                  <a:pt x="81605" y="2995"/>
                </a:cubicBezTo>
                <a:cubicBezTo>
                  <a:pt x="71971" y="2995"/>
                  <a:pt x="65596" y="4637"/>
                  <a:pt x="62054" y="7342"/>
                </a:cubicBezTo>
                <a:cubicBezTo>
                  <a:pt x="61204" y="7922"/>
                  <a:pt x="59929" y="8212"/>
                  <a:pt x="58370" y="8212"/>
                </a:cubicBezTo>
                <a:cubicBezTo>
                  <a:pt x="56387" y="8212"/>
                  <a:pt x="54403" y="7632"/>
                  <a:pt x="53128" y="6280"/>
                </a:cubicBezTo>
                <a:cubicBezTo>
                  <a:pt x="51570" y="2222"/>
                  <a:pt x="45194" y="0"/>
                  <a:pt x="37544" y="0"/>
                </a:cubicBezTo>
                <a:cubicBezTo>
                  <a:pt x="30035" y="0"/>
                  <a:pt x="23943" y="2995"/>
                  <a:pt x="21959" y="7149"/>
                </a:cubicBezTo>
                <a:cubicBezTo>
                  <a:pt x="14025" y="8985"/>
                  <a:pt x="8075" y="12270"/>
                  <a:pt x="5950" y="16425"/>
                </a:cubicBezTo>
                <a:lnTo>
                  <a:pt x="3966" y="16425"/>
                </a:lnTo>
                <a:cubicBezTo>
                  <a:pt x="1558" y="16425"/>
                  <a:pt x="0" y="17487"/>
                  <a:pt x="0" y="19130"/>
                </a:cubicBezTo>
                <a:lnTo>
                  <a:pt x="0" y="19130"/>
                </a:lnTo>
                <a:lnTo>
                  <a:pt x="8075" y="109082"/>
                </a:lnTo>
                <a:cubicBezTo>
                  <a:pt x="9208" y="115072"/>
                  <a:pt x="15159" y="120000"/>
                  <a:pt x="23943" y="120000"/>
                </a:cubicBezTo>
                <a:lnTo>
                  <a:pt x="95914" y="120000"/>
                </a:lnTo>
                <a:cubicBezTo>
                  <a:pt x="104840" y="120000"/>
                  <a:pt x="110365" y="115072"/>
                  <a:pt x="111924" y="109082"/>
                </a:cubicBezTo>
                <a:lnTo>
                  <a:pt x="120000" y="19130"/>
                </a:lnTo>
                <a:lnTo>
                  <a:pt x="120000" y="19130"/>
                </a:lnTo>
                <a:cubicBezTo>
                  <a:pt x="120000" y="17777"/>
                  <a:pt x="118299" y="16618"/>
                  <a:pt x="116033" y="16618"/>
                </a:cubicBezTo>
                <a:close/>
                <a:moveTo>
                  <a:pt x="25218" y="12560"/>
                </a:moveTo>
                <a:cubicBezTo>
                  <a:pt x="27626" y="11980"/>
                  <a:pt x="29610" y="10628"/>
                  <a:pt x="30460" y="8985"/>
                </a:cubicBezTo>
                <a:cubicBezTo>
                  <a:pt x="31168" y="7342"/>
                  <a:pt x="34002" y="5797"/>
                  <a:pt x="37969" y="5797"/>
                </a:cubicBezTo>
                <a:cubicBezTo>
                  <a:pt x="41936" y="5797"/>
                  <a:pt x="45194" y="6280"/>
                  <a:pt x="45619" y="7922"/>
                </a:cubicBezTo>
                <a:lnTo>
                  <a:pt x="46753" y="9565"/>
                </a:lnTo>
                <a:cubicBezTo>
                  <a:pt x="49586" y="12270"/>
                  <a:pt x="53978" y="13623"/>
                  <a:pt x="58370" y="13623"/>
                </a:cubicBezTo>
                <a:cubicBezTo>
                  <a:pt x="62054" y="13623"/>
                  <a:pt x="65596" y="12560"/>
                  <a:pt x="68004" y="10917"/>
                </a:cubicBezTo>
                <a:cubicBezTo>
                  <a:pt x="70413" y="9275"/>
                  <a:pt x="74380" y="8212"/>
                  <a:pt x="81605" y="8212"/>
                </a:cubicBezTo>
                <a:cubicBezTo>
                  <a:pt x="88831" y="8212"/>
                  <a:pt x="92798" y="10917"/>
                  <a:pt x="93648" y="12270"/>
                </a:cubicBezTo>
                <a:cubicBezTo>
                  <a:pt x="94781" y="13913"/>
                  <a:pt x="96340" y="15265"/>
                  <a:pt x="98040" y="16425"/>
                </a:cubicBezTo>
                <a:lnTo>
                  <a:pt x="15584" y="16425"/>
                </a:lnTo>
                <a:cubicBezTo>
                  <a:pt x="17567" y="15072"/>
                  <a:pt x="20826" y="13623"/>
                  <a:pt x="25218" y="12560"/>
                </a:cubicBezTo>
                <a:close/>
                <a:moveTo>
                  <a:pt x="103990" y="109371"/>
                </a:moveTo>
                <a:cubicBezTo>
                  <a:pt x="103565" y="112367"/>
                  <a:pt x="100306" y="114782"/>
                  <a:pt x="95914" y="114782"/>
                </a:cubicBezTo>
                <a:lnTo>
                  <a:pt x="23943" y="114782"/>
                </a:lnTo>
                <a:cubicBezTo>
                  <a:pt x="19551" y="114782"/>
                  <a:pt x="16859" y="112367"/>
                  <a:pt x="16009" y="109371"/>
                </a:cubicBezTo>
                <a:lnTo>
                  <a:pt x="8358" y="22125"/>
                </a:lnTo>
                <a:lnTo>
                  <a:pt x="111924" y="22125"/>
                </a:lnTo>
                <a:lnTo>
                  <a:pt x="103990" y="10937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26"/>
          <p:cNvSpPr/>
          <p:nvPr/>
        </p:nvSpPr>
        <p:spPr>
          <a:xfrm>
            <a:off x="9412028" y="3785375"/>
            <a:ext cx="363000" cy="363000"/>
          </a:xfrm>
          <a:custGeom>
            <a:avLst/>
            <a:gdLst/>
            <a:ahLst/>
            <a:cxnLst/>
            <a:rect l="l" t="t" r="r" b="b"/>
            <a:pathLst>
              <a:path w="120000" h="120000" extrusionOk="0">
                <a:moveTo>
                  <a:pt x="120000" y="95169"/>
                </a:moveTo>
                <a:lnTo>
                  <a:pt x="120000" y="95169"/>
                </a:lnTo>
                <a:cubicBezTo>
                  <a:pt x="120000" y="92946"/>
                  <a:pt x="118934" y="90821"/>
                  <a:pt x="117578" y="89468"/>
                </a:cubicBezTo>
                <a:cubicBezTo>
                  <a:pt x="116997" y="88888"/>
                  <a:pt x="116707" y="88599"/>
                  <a:pt x="116125" y="88309"/>
                </a:cubicBezTo>
                <a:lnTo>
                  <a:pt x="92978" y="70338"/>
                </a:lnTo>
                <a:cubicBezTo>
                  <a:pt x="91525" y="68985"/>
                  <a:pt x="89394" y="67922"/>
                  <a:pt x="87167" y="67922"/>
                </a:cubicBezTo>
                <a:cubicBezTo>
                  <a:pt x="85326" y="67922"/>
                  <a:pt x="83680" y="68405"/>
                  <a:pt x="82324" y="69565"/>
                </a:cubicBezTo>
                <a:lnTo>
                  <a:pt x="75738" y="76038"/>
                </a:lnTo>
                <a:lnTo>
                  <a:pt x="75738" y="76038"/>
                </a:lnTo>
                <a:cubicBezTo>
                  <a:pt x="74673" y="77198"/>
                  <a:pt x="73220" y="77971"/>
                  <a:pt x="71573" y="77971"/>
                </a:cubicBezTo>
                <a:cubicBezTo>
                  <a:pt x="69733" y="77971"/>
                  <a:pt x="68087" y="77198"/>
                  <a:pt x="67215" y="75555"/>
                </a:cubicBezTo>
                <a:lnTo>
                  <a:pt x="67215" y="75845"/>
                </a:lnTo>
                <a:cubicBezTo>
                  <a:pt x="58208" y="69275"/>
                  <a:pt x="50266" y="61642"/>
                  <a:pt x="43970" y="52657"/>
                </a:cubicBezTo>
                <a:lnTo>
                  <a:pt x="44261" y="52657"/>
                </a:lnTo>
                <a:cubicBezTo>
                  <a:pt x="42905" y="51497"/>
                  <a:pt x="41840" y="49855"/>
                  <a:pt x="41840" y="48019"/>
                </a:cubicBezTo>
                <a:cubicBezTo>
                  <a:pt x="41840" y="46376"/>
                  <a:pt x="42615" y="44734"/>
                  <a:pt x="43777" y="43864"/>
                </a:cubicBezTo>
                <a:lnTo>
                  <a:pt x="43777" y="43864"/>
                </a:lnTo>
                <a:lnTo>
                  <a:pt x="50266" y="37584"/>
                </a:lnTo>
                <a:cubicBezTo>
                  <a:pt x="51428" y="36231"/>
                  <a:pt x="51912" y="34589"/>
                  <a:pt x="51912" y="32753"/>
                </a:cubicBezTo>
                <a:cubicBezTo>
                  <a:pt x="51912" y="30531"/>
                  <a:pt x="51138" y="28309"/>
                  <a:pt x="49491" y="26956"/>
                </a:cubicBezTo>
                <a:lnTo>
                  <a:pt x="31476" y="3768"/>
                </a:lnTo>
                <a:cubicBezTo>
                  <a:pt x="31186" y="3285"/>
                  <a:pt x="30605" y="2705"/>
                  <a:pt x="30314" y="2415"/>
                </a:cubicBezTo>
                <a:cubicBezTo>
                  <a:pt x="28958" y="1062"/>
                  <a:pt x="26828" y="0"/>
                  <a:pt x="24600" y="0"/>
                </a:cubicBezTo>
                <a:cubicBezTo>
                  <a:pt x="13656" y="0"/>
                  <a:pt x="0" y="12850"/>
                  <a:pt x="0" y="28599"/>
                </a:cubicBezTo>
                <a:cubicBezTo>
                  <a:pt x="0" y="32946"/>
                  <a:pt x="1065" y="37101"/>
                  <a:pt x="2711" y="40869"/>
                </a:cubicBezTo>
                <a:lnTo>
                  <a:pt x="2711" y="40869"/>
                </a:lnTo>
                <a:cubicBezTo>
                  <a:pt x="19176" y="73623"/>
                  <a:pt x="46489" y="100869"/>
                  <a:pt x="79225" y="117198"/>
                </a:cubicBezTo>
                <a:lnTo>
                  <a:pt x="79225" y="117198"/>
                </a:lnTo>
                <a:cubicBezTo>
                  <a:pt x="83099" y="118840"/>
                  <a:pt x="87167" y="120000"/>
                  <a:pt x="91525" y="120000"/>
                </a:cubicBezTo>
                <a:cubicBezTo>
                  <a:pt x="107118" y="119710"/>
                  <a:pt x="120000" y="106086"/>
                  <a:pt x="120000" y="95169"/>
                </a:cubicBezTo>
                <a:lnTo>
                  <a:pt x="120000" y="95169"/>
                </a:lnTo>
                <a:close/>
                <a:moveTo>
                  <a:pt x="91331" y="114202"/>
                </a:moveTo>
                <a:cubicBezTo>
                  <a:pt x="87748" y="114202"/>
                  <a:pt x="84455" y="113429"/>
                  <a:pt x="81452" y="112077"/>
                </a:cubicBezTo>
                <a:cubicBezTo>
                  <a:pt x="81162" y="111787"/>
                  <a:pt x="80871" y="111787"/>
                  <a:pt x="80677" y="111787"/>
                </a:cubicBezTo>
                <a:cubicBezTo>
                  <a:pt x="49491" y="95942"/>
                  <a:pt x="23825" y="70338"/>
                  <a:pt x="7941" y="39227"/>
                </a:cubicBezTo>
                <a:cubicBezTo>
                  <a:pt x="7941" y="39033"/>
                  <a:pt x="7651" y="38743"/>
                  <a:pt x="7651" y="38454"/>
                </a:cubicBezTo>
                <a:cubicBezTo>
                  <a:pt x="6295" y="35169"/>
                  <a:pt x="5423" y="31884"/>
                  <a:pt x="5423" y="28599"/>
                </a:cubicBezTo>
                <a:cubicBezTo>
                  <a:pt x="5423" y="15555"/>
                  <a:pt x="16949" y="5410"/>
                  <a:pt x="24600" y="5410"/>
                </a:cubicBezTo>
                <a:cubicBezTo>
                  <a:pt x="25665" y="5410"/>
                  <a:pt x="26246" y="5990"/>
                  <a:pt x="26537" y="6280"/>
                </a:cubicBezTo>
                <a:cubicBezTo>
                  <a:pt x="26537" y="6280"/>
                  <a:pt x="26828" y="6570"/>
                  <a:pt x="26828" y="6763"/>
                </a:cubicBezTo>
                <a:cubicBezTo>
                  <a:pt x="26828" y="7053"/>
                  <a:pt x="27021" y="7053"/>
                  <a:pt x="27021" y="7342"/>
                </a:cubicBezTo>
                <a:lnTo>
                  <a:pt x="45133" y="30531"/>
                </a:lnTo>
                <a:lnTo>
                  <a:pt x="45617" y="31111"/>
                </a:lnTo>
                <a:cubicBezTo>
                  <a:pt x="45907" y="31304"/>
                  <a:pt x="46489" y="31884"/>
                  <a:pt x="46489" y="32946"/>
                </a:cubicBezTo>
                <a:cubicBezTo>
                  <a:pt x="46489" y="33526"/>
                  <a:pt x="46489" y="33816"/>
                  <a:pt x="46198" y="34396"/>
                </a:cubicBezTo>
                <a:lnTo>
                  <a:pt x="40193" y="40386"/>
                </a:lnTo>
                <a:lnTo>
                  <a:pt x="40193" y="40386"/>
                </a:lnTo>
                <a:cubicBezTo>
                  <a:pt x="37966" y="42512"/>
                  <a:pt x="36610" y="45217"/>
                  <a:pt x="36610" y="48212"/>
                </a:cubicBezTo>
                <a:cubicBezTo>
                  <a:pt x="36610" y="51014"/>
                  <a:pt x="37772" y="53719"/>
                  <a:pt x="39612" y="55845"/>
                </a:cubicBezTo>
                <a:lnTo>
                  <a:pt x="39903" y="56135"/>
                </a:lnTo>
                <a:cubicBezTo>
                  <a:pt x="46779" y="65410"/>
                  <a:pt x="54915" y="73623"/>
                  <a:pt x="64503" y="80386"/>
                </a:cubicBezTo>
                <a:cubicBezTo>
                  <a:pt x="64503" y="80386"/>
                  <a:pt x="64794" y="80386"/>
                  <a:pt x="64794" y="80676"/>
                </a:cubicBezTo>
                <a:cubicBezTo>
                  <a:pt x="66731" y="82608"/>
                  <a:pt x="69443" y="83671"/>
                  <a:pt x="72445" y="83671"/>
                </a:cubicBezTo>
                <a:cubicBezTo>
                  <a:pt x="75157" y="83671"/>
                  <a:pt x="78159" y="82608"/>
                  <a:pt x="80096" y="80386"/>
                </a:cubicBezTo>
                <a:lnTo>
                  <a:pt x="80387" y="80193"/>
                </a:lnTo>
                <a:lnTo>
                  <a:pt x="86392" y="73913"/>
                </a:lnTo>
                <a:cubicBezTo>
                  <a:pt x="86973" y="73623"/>
                  <a:pt x="87167" y="73623"/>
                  <a:pt x="87748" y="73623"/>
                </a:cubicBezTo>
                <a:cubicBezTo>
                  <a:pt x="88813" y="73623"/>
                  <a:pt x="89394" y="74202"/>
                  <a:pt x="89685" y="74396"/>
                </a:cubicBezTo>
                <a:lnTo>
                  <a:pt x="90169" y="74975"/>
                </a:lnTo>
                <a:lnTo>
                  <a:pt x="113414" y="92946"/>
                </a:lnTo>
                <a:cubicBezTo>
                  <a:pt x="113704" y="92946"/>
                  <a:pt x="113704" y="93236"/>
                  <a:pt x="113995" y="93236"/>
                </a:cubicBezTo>
                <a:cubicBezTo>
                  <a:pt x="114285" y="93526"/>
                  <a:pt x="114576" y="93526"/>
                  <a:pt x="114576" y="93526"/>
                </a:cubicBezTo>
                <a:cubicBezTo>
                  <a:pt x="114769" y="93816"/>
                  <a:pt x="115351" y="94299"/>
                  <a:pt x="115351" y="95458"/>
                </a:cubicBezTo>
                <a:lnTo>
                  <a:pt x="115351" y="95942"/>
                </a:lnTo>
                <a:cubicBezTo>
                  <a:pt x="113995" y="103091"/>
                  <a:pt x="104116" y="114202"/>
                  <a:pt x="91331" y="11420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470;p26"/>
          <p:cNvSpPr/>
          <p:nvPr/>
        </p:nvSpPr>
        <p:spPr>
          <a:xfrm>
            <a:off x="8816896" y="4499283"/>
            <a:ext cx="363000" cy="363000"/>
          </a:xfrm>
          <a:custGeom>
            <a:avLst/>
            <a:gdLst/>
            <a:ahLst/>
            <a:cxnLst/>
            <a:rect l="l" t="t" r="r" b="b"/>
            <a:pathLst>
              <a:path w="120000" h="120000" extrusionOk="0">
                <a:moveTo>
                  <a:pt x="65278" y="5493"/>
                </a:moveTo>
                <a:cubicBezTo>
                  <a:pt x="92397" y="5493"/>
                  <a:pt x="114479" y="27469"/>
                  <a:pt x="114479" y="54457"/>
                </a:cubicBezTo>
                <a:cubicBezTo>
                  <a:pt x="114479" y="56000"/>
                  <a:pt x="115641" y="57156"/>
                  <a:pt x="117191" y="57156"/>
                </a:cubicBezTo>
                <a:cubicBezTo>
                  <a:pt x="118837" y="57156"/>
                  <a:pt x="120000" y="56000"/>
                  <a:pt x="120000" y="54457"/>
                </a:cubicBezTo>
                <a:cubicBezTo>
                  <a:pt x="120000" y="24481"/>
                  <a:pt x="95399" y="0"/>
                  <a:pt x="65278" y="0"/>
                </a:cubicBezTo>
                <a:cubicBezTo>
                  <a:pt x="63631" y="0"/>
                  <a:pt x="62566" y="1060"/>
                  <a:pt x="62566" y="2698"/>
                </a:cubicBezTo>
                <a:cubicBezTo>
                  <a:pt x="62566" y="4337"/>
                  <a:pt x="63631" y="5493"/>
                  <a:pt x="65278" y="5493"/>
                </a:cubicBezTo>
                <a:close/>
                <a:moveTo>
                  <a:pt x="65278" y="32674"/>
                </a:moveTo>
                <a:cubicBezTo>
                  <a:pt x="77288" y="32674"/>
                  <a:pt x="87167" y="42409"/>
                  <a:pt x="87167" y="54457"/>
                </a:cubicBezTo>
                <a:cubicBezTo>
                  <a:pt x="87167" y="56000"/>
                  <a:pt x="88232" y="57156"/>
                  <a:pt x="89878" y="57156"/>
                </a:cubicBezTo>
                <a:cubicBezTo>
                  <a:pt x="91525" y="57156"/>
                  <a:pt x="92590" y="56000"/>
                  <a:pt x="92590" y="54457"/>
                </a:cubicBezTo>
                <a:cubicBezTo>
                  <a:pt x="92590" y="39421"/>
                  <a:pt x="80290" y="27180"/>
                  <a:pt x="65278" y="27180"/>
                </a:cubicBezTo>
                <a:cubicBezTo>
                  <a:pt x="63631" y="27180"/>
                  <a:pt x="62566" y="28337"/>
                  <a:pt x="62566" y="29975"/>
                </a:cubicBezTo>
                <a:cubicBezTo>
                  <a:pt x="62566" y="31518"/>
                  <a:pt x="63631" y="32674"/>
                  <a:pt x="65278" y="32674"/>
                </a:cubicBezTo>
                <a:close/>
                <a:moveTo>
                  <a:pt x="65278" y="59855"/>
                </a:moveTo>
                <a:cubicBezTo>
                  <a:pt x="68280" y="59855"/>
                  <a:pt x="70799" y="57445"/>
                  <a:pt x="70799" y="54457"/>
                </a:cubicBezTo>
                <a:cubicBezTo>
                  <a:pt x="70799" y="51469"/>
                  <a:pt x="68280" y="48963"/>
                  <a:pt x="65278" y="48963"/>
                </a:cubicBezTo>
                <a:cubicBezTo>
                  <a:pt x="62276" y="48963"/>
                  <a:pt x="59854" y="51469"/>
                  <a:pt x="59854" y="54457"/>
                </a:cubicBezTo>
                <a:cubicBezTo>
                  <a:pt x="59854" y="57445"/>
                  <a:pt x="62276" y="59855"/>
                  <a:pt x="65278" y="59855"/>
                </a:cubicBezTo>
                <a:close/>
                <a:moveTo>
                  <a:pt x="120000" y="95228"/>
                </a:moveTo>
                <a:cubicBezTo>
                  <a:pt x="120000" y="93012"/>
                  <a:pt x="119128" y="90891"/>
                  <a:pt x="117481" y="89542"/>
                </a:cubicBezTo>
                <a:cubicBezTo>
                  <a:pt x="116997" y="88963"/>
                  <a:pt x="116707" y="88674"/>
                  <a:pt x="116125" y="88385"/>
                </a:cubicBezTo>
                <a:lnTo>
                  <a:pt x="92881" y="70457"/>
                </a:lnTo>
                <a:cubicBezTo>
                  <a:pt x="91525" y="69108"/>
                  <a:pt x="89394" y="68048"/>
                  <a:pt x="87167" y="68048"/>
                </a:cubicBezTo>
                <a:cubicBezTo>
                  <a:pt x="85230" y="68048"/>
                  <a:pt x="83583" y="68530"/>
                  <a:pt x="82227" y="69686"/>
                </a:cubicBezTo>
                <a:lnTo>
                  <a:pt x="75641" y="76144"/>
                </a:lnTo>
                <a:lnTo>
                  <a:pt x="75641" y="76144"/>
                </a:lnTo>
                <a:cubicBezTo>
                  <a:pt x="74576" y="77301"/>
                  <a:pt x="73220" y="78072"/>
                  <a:pt x="71573" y="78072"/>
                </a:cubicBezTo>
                <a:cubicBezTo>
                  <a:pt x="69636" y="78072"/>
                  <a:pt x="67990" y="77301"/>
                  <a:pt x="67215" y="75662"/>
                </a:cubicBezTo>
                <a:lnTo>
                  <a:pt x="67215" y="75951"/>
                </a:lnTo>
                <a:cubicBezTo>
                  <a:pt x="58208" y="69397"/>
                  <a:pt x="50266" y="61783"/>
                  <a:pt x="43970" y="52819"/>
                </a:cubicBezTo>
                <a:lnTo>
                  <a:pt x="44261" y="52819"/>
                </a:lnTo>
                <a:cubicBezTo>
                  <a:pt x="42905" y="51662"/>
                  <a:pt x="41840" y="50024"/>
                  <a:pt x="41840" y="48192"/>
                </a:cubicBezTo>
                <a:cubicBezTo>
                  <a:pt x="41840" y="46554"/>
                  <a:pt x="42615" y="44915"/>
                  <a:pt x="43680" y="44048"/>
                </a:cubicBezTo>
                <a:lnTo>
                  <a:pt x="43680" y="44048"/>
                </a:lnTo>
                <a:lnTo>
                  <a:pt x="50266" y="37783"/>
                </a:lnTo>
                <a:cubicBezTo>
                  <a:pt x="51331" y="36433"/>
                  <a:pt x="51912" y="34795"/>
                  <a:pt x="51912" y="32963"/>
                </a:cubicBezTo>
                <a:cubicBezTo>
                  <a:pt x="51912" y="30746"/>
                  <a:pt x="51041" y="28530"/>
                  <a:pt x="49491" y="27180"/>
                </a:cubicBezTo>
                <a:lnTo>
                  <a:pt x="31380" y="4048"/>
                </a:lnTo>
                <a:cubicBezTo>
                  <a:pt x="31089" y="3566"/>
                  <a:pt x="30605" y="2987"/>
                  <a:pt x="30314" y="2698"/>
                </a:cubicBezTo>
                <a:cubicBezTo>
                  <a:pt x="28958" y="1349"/>
                  <a:pt x="26731" y="289"/>
                  <a:pt x="24600" y="289"/>
                </a:cubicBezTo>
                <a:cubicBezTo>
                  <a:pt x="13656" y="289"/>
                  <a:pt x="0" y="13108"/>
                  <a:pt x="0" y="28819"/>
                </a:cubicBezTo>
                <a:cubicBezTo>
                  <a:pt x="0" y="33156"/>
                  <a:pt x="1065" y="37301"/>
                  <a:pt x="2711" y="41060"/>
                </a:cubicBezTo>
                <a:lnTo>
                  <a:pt x="2711" y="41060"/>
                </a:lnTo>
                <a:cubicBezTo>
                  <a:pt x="19079" y="73734"/>
                  <a:pt x="46392" y="100915"/>
                  <a:pt x="79225" y="117204"/>
                </a:cubicBezTo>
                <a:lnTo>
                  <a:pt x="79225" y="117204"/>
                </a:lnTo>
                <a:cubicBezTo>
                  <a:pt x="83099" y="118843"/>
                  <a:pt x="87167" y="120000"/>
                  <a:pt x="91525" y="120000"/>
                </a:cubicBezTo>
                <a:cubicBezTo>
                  <a:pt x="107118" y="119710"/>
                  <a:pt x="120000" y="106120"/>
                  <a:pt x="120000" y="95228"/>
                </a:cubicBezTo>
                <a:lnTo>
                  <a:pt x="120000" y="95228"/>
                </a:lnTo>
                <a:lnTo>
                  <a:pt x="120000" y="95228"/>
                </a:lnTo>
                <a:close/>
                <a:moveTo>
                  <a:pt x="91234" y="114216"/>
                </a:moveTo>
                <a:cubicBezTo>
                  <a:pt x="87748" y="114216"/>
                  <a:pt x="84455" y="113445"/>
                  <a:pt x="81452" y="112096"/>
                </a:cubicBezTo>
                <a:cubicBezTo>
                  <a:pt x="81162" y="111807"/>
                  <a:pt x="80871" y="111807"/>
                  <a:pt x="80581" y="111807"/>
                </a:cubicBezTo>
                <a:cubicBezTo>
                  <a:pt x="49491" y="96000"/>
                  <a:pt x="23728" y="70457"/>
                  <a:pt x="7941" y="39421"/>
                </a:cubicBezTo>
                <a:cubicBezTo>
                  <a:pt x="7941" y="39228"/>
                  <a:pt x="7651" y="38939"/>
                  <a:pt x="7651" y="38650"/>
                </a:cubicBezTo>
                <a:cubicBezTo>
                  <a:pt x="6295" y="35373"/>
                  <a:pt x="5423" y="32096"/>
                  <a:pt x="5423" y="28819"/>
                </a:cubicBezTo>
                <a:cubicBezTo>
                  <a:pt x="5423" y="15807"/>
                  <a:pt x="16949" y="5686"/>
                  <a:pt x="24600" y="5686"/>
                </a:cubicBezTo>
                <a:cubicBezTo>
                  <a:pt x="25665" y="5686"/>
                  <a:pt x="26246" y="6265"/>
                  <a:pt x="26440" y="6554"/>
                </a:cubicBezTo>
                <a:cubicBezTo>
                  <a:pt x="26440" y="6554"/>
                  <a:pt x="26731" y="6843"/>
                  <a:pt x="26731" y="7036"/>
                </a:cubicBezTo>
                <a:cubicBezTo>
                  <a:pt x="26731" y="7325"/>
                  <a:pt x="27021" y="7325"/>
                  <a:pt x="27021" y="7614"/>
                </a:cubicBezTo>
                <a:lnTo>
                  <a:pt x="45036" y="30746"/>
                </a:lnTo>
                <a:lnTo>
                  <a:pt x="45617" y="31325"/>
                </a:lnTo>
                <a:cubicBezTo>
                  <a:pt x="45907" y="31518"/>
                  <a:pt x="46392" y="32096"/>
                  <a:pt x="46392" y="33156"/>
                </a:cubicBezTo>
                <a:cubicBezTo>
                  <a:pt x="46392" y="33734"/>
                  <a:pt x="46392" y="34024"/>
                  <a:pt x="46198" y="34602"/>
                </a:cubicBezTo>
                <a:lnTo>
                  <a:pt x="40193" y="40578"/>
                </a:lnTo>
                <a:lnTo>
                  <a:pt x="40193" y="40578"/>
                </a:lnTo>
                <a:cubicBezTo>
                  <a:pt x="37966" y="42698"/>
                  <a:pt x="36610" y="45397"/>
                  <a:pt x="36610" y="48385"/>
                </a:cubicBezTo>
                <a:cubicBezTo>
                  <a:pt x="36610" y="51180"/>
                  <a:pt x="37675" y="53879"/>
                  <a:pt x="39612" y="56000"/>
                </a:cubicBezTo>
                <a:lnTo>
                  <a:pt x="39903" y="56289"/>
                </a:lnTo>
                <a:cubicBezTo>
                  <a:pt x="46682" y="65542"/>
                  <a:pt x="54915" y="73734"/>
                  <a:pt x="64503" y="80481"/>
                </a:cubicBezTo>
                <a:cubicBezTo>
                  <a:pt x="64503" y="80481"/>
                  <a:pt x="64794" y="80481"/>
                  <a:pt x="64794" y="80771"/>
                </a:cubicBezTo>
                <a:cubicBezTo>
                  <a:pt x="66634" y="82698"/>
                  <a:pt x="69443" y="83759"/>
                  <a:pt x="72445" y="83759"/>
                </a:cubicBezTo>
                <a:cubicBezTo>
                  <a:pt x="75157" y="83759"/>
                  <a:pt x="78159" y="82698"/>
                  <a:pt x="80096" y="80481"/>
                </a:cubicBezTo>
                <a:lnTo>
                  <a:pt x="80290" y="80289"/>
                </a:lnTo>
                <a:lnTo>
                  <a:pt x="86392" y="74024"/>
                </a:lnTo>
                <a:cubicBezTo>
                  <a:pt x="86876" y="73734"/>
                  <a:pt x="87167" y="73734"/>
                  <a:pt x="87748" y="73734"/>
                </a:cubicBezTo>
                <a:cubicBezTo>
                  <a:pt x="88813" y="73734"/>
                  <a:pt x="89394" y="74313"/>
                  <a:pt x="89588" y="74506"/>
                </a:cubicBezTo>
                <a:lnTo>
                  <a:pt x="90169" y="75084"/>
                </a:lnTo>
                <a:lnTo>
                  <a:pt x="113414" y="93012"/>
                </a:lnTo>
                <a:cubicBezTo>
                  <a:pt x="113704" y="93012"/>
                  <a:pt x="113704" y="93301"/>
                  <a:pt x="113995" y="93301"/>
                </a:cubicBezTo>
                <a:cubicBezTo>
                  <a:pt x="114188" y="93590"/>
                  <a:pt x="114479" y="93590"/>
                  <a:pt x="114479" y="93590"/>
                </a:cubicBezTo>
                <a:cubicBezTo>
                  <a:pt x="114769" y="93879"/>
                  <a:pt x="115351" y="94361"/>
                  <a:pt x="115351" y="95518"/>
                </a:cubicBezTo>
                <a:lnTo>
                  <a:pt x="115351" y="96000"/>
                </a:lnTo>
                <a:cubicBezTo>
                  <a:pt x="113995" y="103132"/>
                  <a:pt x="104116" y="114216"/>
                  <a:pt x="91234" y="11421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1" name="Google Shape;471;p26"/>
          <p:cNvSpPr/>
          <p:nvPr/>
        </p:nvSpPr>
        <p:spPr>
          <a:xfrm>
            <a:off x="9591482" y="4499283"/>
            <a:ext cx="206100" cy="363000"/>
          </a:xfrm>
          <a:custGeom>
            <a:avLst/>
            <a:gdLst/>
            <a:ahLst/>
            <a:cxnLst/>
            <a:rect l="l" t="t" r="r" b="b"/>
            <a:pathLst>
              <a:path w="120000" h="120000" extrusionOk="0">
                <a:moveTo>
                  <a:pt x="120000" y="46376"/>
                </a:moveTo>
                <a:cubicBezTo>
                  <a:pt x="120000" y="44734"/>
                  <a:pt x="118050" y="43671"/>
                  <a:pt x="115036" y="43671"/>
                </a:cubicBezTo>
                <a:lnTo>
                  <a:pt x="74977" y="43671"/>
                </a:lnTo>
                <a:lnTo>
                  <a:pt x="99438" y="3574"/>
                </a:lnTo>
                <a:lnTo>
                  <a:pt x="99438" y="3574"/>
                </a:lnTo>
                <a:cubicBezTo>
                  <a:pt x="99438" y="3285"/>
                  <a:pt x="99970" y="2995"/>
                  <a:pt x="99970" y="2705"/>
                </a:cubicBezTo>
                <a:cubicBezTo>
                  <a:pt x="99970" y="1062"/>
                  <a:pt x="98020" y="0"/>
                  <a:pt x="95007" y="0"/>
                </a:cubicBezTo>
                <a:lnTo>
                  <a:pt x="45022" y="0"/>
                </a:lnTo>
                <a:cubicBezTo>
                  <a:pt x="42895" y="0"/>
                  <a:pt x="40945" y="869"/>
                  <a:pt x="40413" y="1932"/>
                </a:cubicBezTo>
                <a:lnTo>
                  <a:pt x="40413" y="1932"/>
                </a:lnTo>
                <a:lnTo>
                  <a:pt x="531" y="67342"/>
                </a:lnTo>
                <a:lnTo>
                  <a:pt x="531" y="67342"/>
                </a:lnTo>
                <a:cubicBezTo>
                  <a:pt x="531" y="67632"/>
                  <a:pt x="0" y="67922"/>
                  <a:pt x="0" y="68212"/>
                </a:cubicBezTo>
                <a:cubicBezTo>
                  <a:pt x="0" y="69855"/>
                  <a:pt x="1949" y="70917"/>
                  <a:pt x="4963" y="70917"/>
                </a:cubicBezTo>
                <a:lnTo>
                  <a:pt x="49453" y="70917"/>
                </a:lnTo>
                <a:lnTo>
                  <a:pt x="40059" y="117004"/>
                </a:lnTo>
                <a:lnTo>
                  <a:pt x="40059" y="117004"/>
                </a:lnTo>
                <a:lnTo>
                  <a:pt x="40059" y="117294"/>
                </a:lnTo>
                <a:cubicBezTo>
                  <a:pt x="40059" y="118937"/>
                  <a:pt x="42008" y="120000"/>
                  <a:pt x="45022" y="120000"/>
                </a:cubicBezTo>
                <a:cubicBezTo>
                  <a:pt x="46971" y="120000"/>
                  <a:pt x="48567" y="119420"/>
                  <a:pt x="49453" y="118357"/>
                </a:cubicBezTo>
                <a:lnTo>
                  <a:pt x="49453" y="118357"/>
                </a:lnTo>
                <a:lnTo>
                  <a:pt x="119468" y="47439"/>
                </a:lnTo>
                <a:lnTo>
                  <a:pt x="119468" y="47439"/>
                </a:lnTo>
                <a:cubicBezTo>
                  <a:pt x="120000" y="47149"/>
                  <a:pt x="120000" y="46956"/>
                  <a:pt x="120000" y="46376"/>
                </a:cubicBezTo>
                <a:close/>
                <a:moveTo>
                  <a:pt x="52998" y="103671"/>
                </a:moveTo>
                <a:lnTo>
                  <a:pt x="59911" y="68405"/>
                </a:lnTo>
                <a:lnTo>
                  <a:pt x="59911" y="68405"/>
                </a:lnTo>
                <a:lnTo>
                  <a:pt x="59911" y="68212"/>
                </a:lnTo>
                <a:cubicBezTo>
                  <a:pt x="59911" y="66570"/>
                  <a:pt x="57961" y="65410"/>
                  <a:pt x="54948" y="65410"/>
                </a:cubicBezTo>
                <a:lnTo>
                  <a:pt x="12053" y="65410"/>
                </a:lnTo>
                <a:lnTo>
                  <a:pt x="48567" y="5507"/>
                </a:lnTo>
                <a:lnTo>
                  <a:pt x="87917" y="5507"/>
                </a:lnTo>
                <a:lnTo>
                  <a:pt x="63456" y="45507"/>
                </a:lnTo>
                <a:lnTo>
                  <a:pt x="63456" y="45507"/>
                </a:lnTo>
                <a:cubicBezTo>
                  <a:pt x="63456" y="45797"/>
                  <a:pt x="62924" y="46086"/>
                  <a:pt x="62924" y="46376"/>
                </a:cubicBezTo>
                <a:cubicBezTo>
                  <a:pt x="62924" y="48019"/>
                  <a:pt x="65051" y="49082"/>
                  <a:pt x="68064" y="49082"/>
                </a:cubicBezTo>
                <a:lnTo>
                  <a:pt x="106528" y="49082"/>
                </a:lnTo>
                <a:lnTo>
                  <a:pt x="52998" y="10367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ayout personalizzato 6">
  <p:cSld name="CUSTOM_15">
    <p:spTree>
      <p:nvGrpSpPr>
        <p:cNvPr id="1" name="Shape 25"/>
        <p:cNvGrpSpPr/>
        <p:nvPr/>
      </p:nvGrpSpPr>
      <p:grpSpPr>
        <a:xfrm>
          <a:off x="0" y="0"/>
          <a:ext cx="0" cy="0"/>
          <a:chOff x="0" y="0"/>
          <a:chExt cx="0" cy="0"/>
        </a:xfrm>
      </p:grpSpPr>
      <p:sp>
        <p:nvSpPr>
          <p:cNvPr id="26" name="Google Shape;26;p4"/>
          <p:cNvSpPr/>
          <p:nvPr/>
        </p:nvSpPr>
        <p:spPr>
          <a:xfrm>
            <a:off x="-5100" y="-10350"/>
            <a:ext cx="10451100" cy="6158100"/>
          </a:xfrm>
          <a:prstGeom prst="rect">
            <a:avLst/>
          </a:prstGeom>
          <a:gradFill>
            <a:gsLst>
              <a:gs pos="0">
                <a:srgbClr val="78EBFF"/>
              </a:gs>
              <a:gs pos="24000">
                <a:srgbClr val="02BCF5"/>
              </a:gs>
              <a:gs pos="61000">
                <a:srgbClr val="0066CC"/>
              </a:gs>
              <a:gs pos="100000">
                <a:srgbClr val="003290"/>
              </a:gs>
            </a:gsLst>
            <a:lin ang="6600474" scaled="0"/>
          </a:gradFill>
          <a:ln>
            <a:noFill/>
          </a:ln>
        </p:spPr>
        <p:txBody>
          <a:bodyPr spcFirstLastPara="1" wrap="square" lIns="114375" tIns="114375" rIns="114375" bIns="114375" anchor="ctr" anchorCtr="0">
            <a:noAutofit/>
          </a:bodyPr>
          <a:lstStyle/>
          <a:p>
            <a:pPr marL="0" lvl="0" indent="0" algn="l" rtl="0">
              <a:spcBef>
                <a:spcPts val="0"/>
              </a:spcBef>
              <a:spcAft>
                <a:spcPts val="0"/>
              </a:spcAft>
              <a:buNone/>
            </a:pPr>
            <a:endParaRPr/>
          </a:p>
        </p:txBody>
      </p:sp>
      <p:sp>
        <p:nvSpPr>
          <p:cNvPr id="27" name="Google Shape;27;p4"/>
          <p:cNvSpPr/>
          <p:nvPr/>
        </p:nvSpPr>
        <p:spPr>
          <a:xfrm>
            <a:off x="0" y="6110087"/>
            <a:ext cx="10451100" cy="66600"/>
          </a:xfrm>
          <a:prstGeom prst="rect">
            <a:avLst/>
          </a:prstGeom>
          <a:solidFill>
            <a:srgbClr val="006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CC"/>
              </a:solidFill>
            </a:endParaRPr>
          </a:p>
        </p:txBody>
      </p:sp>
      <p:sp>
        <p:nvSpPr>
          <p:cNvPr id="28" name="Google Shape;28;p4"/>
          <p:cNvSpPr txBox="1">
            <a:spLocks noGrp="1"/>
          </p:cNvSpPr>
          <p:nvPr>
            <p:ph type="title"/>
          </p:nvPr>
        </p:nvSpPr>
        <p:spPr>
          <a:xfrm>
            <a:off x="534900" y="1375350"/>
            <a:ext cx="6483000" cy="1681800"/>
          </a:xfrm>
          <a:prstGeom prst="rect">
            <a:avLst/>
          </a:prstGeom>
        </p:spPr>
        <p:txBody>
          <a:bodyPr spcFirstLastPara="1" wrap="square" lIns="0" tIns="0" rIns="114375" bIns="114375" anchor="t" anchorCtr="0">
            <a:noAutofit/>
          </a:bodyPr>
          <a:lstStyle>
            <a:lvl1pPr lvl="0" rtl="0">
              <a:lnSpc>
                <a:spcPct val="80000"/>
              </a:lnSpc>
              <a:spcBef>
                <a:spcPts val="0"/>
              </a:spcBef>
              <a:spcAft>
                <a:spcPts val="0"/>
              </a:spcAft>
              <a:buNone/>
              <a:defRPr sz="5400">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grpSp>
        <p:nvGrpSpPr>
          <p:cNvPr id="29" name="Google Shape;29;p4"/>
          <p:cNvGrpSpPr/>
          <p:nvPr/>
        </p:nvGrpSpPr>
        <p:grpSpPr>
          <a:xfrm>
            <a:off x="537345" y="6462900"/>
            <a:ext cx="2369174" cy="769150"/>
            <a:chOff x="3080147" y="6462900"/>
            <a:chExt cx="2369174" cy="769150"/>
          </a:xfrm>
        </p:grpSpPr>
        <p:pic>
          <p:nvPicPr>
            <p:cNvPr id="30" name="Google Shape;30;p4"/>
            <p:cNvPicPr preferRelativeResize="0"/>
            <p:nvPr/>
          </p:nvPicPr>
          <p:blipFill rotWithShape="1">
            <a:blip r:embed="rId2">
              <a:alphaModFix/>
            </a:blip>
            <a:srcRect t="-8603" b="-7661"/>
            <a:stretch/>
          </p:blipFill>
          <p:spPr>
            <a:xfrm>
              <a:off x="3083299" y="6462900"/>
              <a:ext cx="1106372" cy="669276"/>
            </a:xfrm>
            <a:prstGeom prst="rect">
              <a:avLst/>
            </a:prstGeom>
            <a:noFill/>
            <a:ln>
              <a:noFill/>
            </a:ln>
          </p:spPr>
        </p:pic>
        <p:pic>
          <p:nvPicPr>
            <p:cNvPr id="31" name="Google Shape;31;p4"/>
            <p:cNvPicPr preferRelativeResize="0"/>
            <p:nvPr/>
          </p:nvPicPr>
          <p:blipFill>
            <a:blip r:embed="rId3">
              <a:alphaModFix/>
            </a:blip>
            <a:stretch>
              <a:fillRect/>
            </a:stretch>
          </p:blipFill>
          <p:spPr>
            <a:xfrm flipH="1">
              <a:off x="3080147" y="7200415"/>
              <a:ext cx="2369174" cy="31635"/>
            </a:xfrm>
            <a:prstGeom prst="rect">
              <a:avLst/>
            </a:prstGeom>
            <a:noFill/>
            <a:ln>
              <a:noFill/>
            </a:ln>
          </p:spPr>
        </p:pic>
        <p:pic>
          <p:nvPicPr>
            <p:cNvPr id="32" name="Google Shape;32;p4"/>
            <p:cNvPicPr preferRelativeResize="0"/>
            <p:nvPr/>
          </p:nvPicPr>
          <p:blipFill>
            <a:blip r:embed="rId4">
              <a:alphaModFix/>
            </a:blip>
            <a:stretch>
              <a:fillRect/>
            </a:stretch>
          </p:blipFill>
          <p:spPr>
            <a:xfrm>
              <a:off x="4367939" y="6661272"/>
              <a:ext cx="1074037" cy="353699"/>
            </a:xfrm>
            <a:prstGeom prst="rect">
              <a:avLst/>
            </a:prstGeom>
            <a:noFill/>
            <a:ln>
              <a:noFill/>
            </a:ln>
          </p:spPr>
        </p:pic>
      </p:grpSp>
      <p:sp>
        <p:nvSpPr>
          <p:cNvPr id="33" name="Google Shape;33;p4"/>
          <p:cNvSpPr txBox="1"/>
          <p:nvPr/>
        </p:nvSpPr>
        <p:spPr>
          <a:xfrm>
            <a:off x="6408500" y="6811025"/>
            <a:ext cx="3475500" cy="420900"/>
          </a:xfrm>
          <a:prstGeom prst="rect">
            <a:avLst/>
          </a:prstGeom>
          <a:noFill/>
          <a:ln>
            <a:noFill/>
          </a:ln>
        </p:spPr>
        <p:txBody>
          <a:bodyPr spcFirstLastPara="1" wrap="square" lIns="0" tIns="0" rIns="0" bIns="0" anchor="b" anchorCtr="0">
            <a:noAutofit/>
          </a:bodyPr>
          <a:lstStyle/>
          <a:p>
            <a:pPr marL="0" lvl="0" indent="0" algn="ctr" rtl="0">
              <a:lnSpc>
                <a:spcPct val="90000"/>
              </a:lnSpc>
              <a:spcBef>
                <a:spcPts val="0"/>
              </a:spcBef>
              <a:spcAft>
                <a:spcPts val="0"/>
              </a:spcAft>
              <a:buNone/>
            </a:pPr>
            <a:r>
              <a:rPr lang="it" sz="900" b="1">
                <a:latin typeface="Titillium Web"/>
                <a:ea typeface="Titillium Web"/>
                <a:cs typeface="Titillium Web"/>
                <a:sym typeface="Titillium Web"/>
              </a:rPr>
              <a:t>Dip. / Servizio / Ufficio </a:t>
            </a:r>
            <a:endParaRPr sz="900" b="1">
              <a:latin typeface="Titillium Web"/>
              <a:ea typeface="Titillium Web"/>
              <a:cs typeface="Titillium Web"/>
              <a:sym typeface="Titillium Web"/>
            </a:endParaRPr>
          </a:p>
          <a:p>
            <a:pPr marL="0" lvl="0" indent="0" algn="ctr" rtl="0">
              <a:lnSpc>
                <a:spcPct val="90000"/>
              </a:lnSpc>
              <a:spcBef>
                <a:spcPts val="0"/>
              </a:spcBef>
              <a:spcAft>
                <a:spcPts val="0"/>
              </a:spcAft>
              <a:buNone/>
            </a:pPr>
            <a:r>
              <a:rPr lang="it" sz="900">
                <a:latin typeface="Titillium Web"/>
                <a:ea typeface="Titillium Web"/>
                <a:cs typeface="Titillium Web"/>
                <a:sym typeface="Titillium Web"/>
              </a:rPr>
              <a:t>Provincia autonoma di Trento</a:t>
            </a:r>
            <a:endParaRPr sz="900">
              <a:latin typeface="Titillium Web"/>
              <a:ea typeface="Titillium Web"/>
              <a:cs typeface="Titillium Web"/>
              <a:sym typeface="Titillium Web"/>
            </a:endParaRPr>
          </a:p>
        </p:txBody>
      </p:sp>
      <p:sp>
        <p:nvSpPr>
          <p:cNvPr id="34" name="Google Shape;34;p4"/>
          <p:cNvSpPr/>
          <p:nvPr/>
        </p:nvSpPr>
        <p:spPr>
          <a:xfrm>
            <a:off x="6408497" y="6004470"/>
            <a:ext cx="3480900" cy="646500"/>
          </a:xfrm>
          <a:prstGeom prst="roundRect">
            <a:avLst>
              <a:gd name="adj" fmla="val 16667"/>
            </a:avLst>
          </a:prstGeom>
          <a:solidFill>
            <a:srgbClr val="02B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CD016"/>
              </a:solidFill>
            </a:endParaRPr>
          </a:p>
        </p:txBody>
      </p:sp>
      <p:pic>
        <p:nvPicPr>
          <p:cNvPr id="35" name="Google Shape;35;p4"/>
          <p:cNvPicPr preferRelativeResize="0"/>
          <p:nvPr/>
        </p:nvPicPr>
        <p:blipFill rotWithShape="1">
          <a:blip r:embed="rId5">
            <a:alphaModFix/>
          </a:blip>
          <a:srcRect/>
          <a:stretch/>
        </p:blipFill>
        <p:spPr>
          <a:xfrm>
            <a:off x="9597569" y="6377493"/>
            <a:ext cx="341724" cy="341727"/>
          </a:xfrm>
          <a:prstGeom prst="rect">
            <a:avLst/>
          </a:prstGeom>
          <a:noFill/>
          <a:ln>
            <a:noFill/>
          </a:ln>
        </p:spPr>
      </p:pic>
      <p:sp>
        <p:nvSpPr>
          <p:cNvPr id="36" name="Google Shape;36;p4"/>
          <p:cNvSpPr txBox="1"/>
          <p:nvPr/>
        </p:nvSpPr>
        <p:spPr>
          <a:xfrm>
            <a:off x="6408225" y="6018911"/>
            <a:ext cx="3475500" cy="646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t" sz="1800" b="1">
                <a:solidFill>
                  <a:srgbClr val="FFFFFF"/>
                </a:solidFill>
                <a:latin typeface="Titillium Web"/>
                <a:ea typeface="Titillium Web"/>
                <a:cs typeface="Titillium Web"/>
                <a:sym typeface="Titillium Web"/>
              </a:rPr>
              <a:t>xxxx.provincia.tn.it</a:t>
            </a:r>
            <a:endParaRPr sz="1800" b="1">
              <a:solidFill>
                <a:srgbClr val="FFFFFF"/>
              </a:solidFill>
              <a:latin typeface="Titillium Web"/>
              <a:ea typeface="Titillium Web"/>
              <a:cs typeface="Titillium Web"/>
              <a:sym typeface="Titillium Web"/>
            </a:endParaRPr>
          </a:p>
        </p:txBody>
      </p:sp>
      <p:cxnSp>
        <p:nvCxnSpPr>
          <p:cNvPr id="37" name="Google Shape;37;p4"/>
          <p:cNvCxnSpPr/>
          <p:nvPr/>
        </p:nvCxnSpPr>
        <p:spPr>
          <a:xfrm>
            <a:off x="549159" y="3401048"/>
            <a:ext cx="1868700" cy="0"/>
          </a:xfrm>
          <a:prstGeom prst="straightConnector1">
            <a:avLst/>
          </a:prstGeom>
          <a:noFill/>
          <a:ln w="28575" cap="flat" cmpd="sng">
            <a:solidFill>
              <a:srgbClr val="02BCF5"/>
            </a:solidFill>
            <a:prstDash val="solid"/>
            <a:round/>
            <a:headEnd type="none" w="med" len="med"/>
            <a:tailEnd type="none" w="med" len="med"/>
          </a:ln>
        </p:spPr>
      </p:cxnSp>
      <p:sp>
        <p:nvSpPr>
          <p:cNvPr id="38" name="Google Shape;38;p4"/>
          <p:cNvSpPr txBox="1">
            <a:spLocks noGrp="1"/>
          </p:cNvSpPr>
          <p:nvPr>
            <p:ph type="title" idx="2"/>
          </p:nvPr>
        </p:nvSpPr>
        <p:spPr>
          <a:xfrm>
            <a:off x="534897" y="3775878"/>
            <a:ext cx="2916900" cy="642000"/>
          </a:xfrm>
          <a:prstGeom prst="rect">
            <a:avLst/>
          </a:prstGeom>
        </p:spPr>
        <p:txBody>
          <a:bodyPr spcFirstLastPara="1" wrap="square" lIns="0" tIns="0" rIns="114375" bIns="114375" anchor="t" anchorCtr="0">
            <a:noAutofit/>
          </a:bodyPr>
          <a:lstStyle>
            <a:lvl1pPr lvl="0" rtl="0">
              <a:spcBef>
                <a:spcPts val="0"/>
              </a:spcBef>
              <a:spcAft>
                <a:spcPts val="0"/>
              </a:spcAft>
              <a:buNone/>
              <a:defRPr sz="1800" b="0">
                <a:solidFill>
                  <a:srgbClr val="02BCF5"/>
                </a:solidFill>
                <a:latin typeface="Titillium Web SemiBold"/>
                <a:ea typeface="Titillium Web SemiBold"/>
                <a:cs typeface="Titillium Web SemiBold"/>
                <a:sym typeface="Titillium Web SemiBold"/>
              </a:defRPr>
            </a:lvl1pPr>
            <a:lvl2pPr lvl="1" rtl="0">
              <a:spcBef>
                <a:spcPts val="0"/>
              </a:spcBef>
              <a:spcAft>
                <a:spcPts val="0"/>
              </a:spcAft>
              <a:buNone/>
              <a:defRPr sz="1500"/>
            </a:lvl2pPr>
            <a:lvl3pPr lvl="2" rtl="0">
              <a:spcBef>
                <a:spcPts val="0"/>
              </a:spcBef>
              <a:spcAft>
                <a:spcPts val="0"/>
              </a:spcAft>
              <a:buNone/>
              <a:defRPr sz="1500"/>
            </a:lvl3pPr>
            <a:lvl4pPr lvl="3" rtl="0">
              <a:spcBef>
                <a:spcPts val="0"/>
              </a:spcBef>
              <a:spcAft>
                <a:spcPts val="0"/>
              </a:spcAft>
              <a:buNone/>
              <a:defRPr sz="1500"/>
            </a:lvl4pPr>
            <a:lvl5pPr lvl="4" rtl="0">
              <a:spcBef>
                <a:spcPts val="0"/>
              </a:spcBef>
              <a:spcAft>
                <a:spcPts val="0"/>
              </a:spcAft>
              <a:buNone/>
              <a:defRPr sz="1500"/>
            </a:lvl5pPr>
            <a:lvl6pPr lvl="5" rtl="0">
              <a:spcBef>
                <a:spcPts val="0"/>
              </a:spcBef>
              <a:spcAft>
                <a:spcPts val="0"/>
              </a:spcAft>
              <a:buNone/>
              <a:defRPr sz="1500"/>
            </a:lvl6pPr>
            <a:lvl7pPr lvl="6" rtl="0">
              <a:spcBef>
                <a:spcPts val="0"/>
              </a:spcBef>
              <a:spcAft>
                <a:spcPts val="0"/>
              </a:spcAft>
              <a:buNone/>
              <a:defRPr sz="1500"/>
            </a:lvl7pPr>
            <a:lvl8pPr lvl="7" rtl="0">
              <a:spcBef>
                <a:spcPts val="0"/>
              </a:spcBef>
              <a:spcAft>
                <a:spcPts val="0"/>
              </a:spcAft>
              <a:buNone/>
              <a:defRPr sz="1500"/>
            </a:lvl8pPr>
            <a:lvl9pPr lvl="8" rtl="0">
              <a:spcBef>
                <a:spcPts val="0"/>
              </a:spcBef>
              <a:spcAft>
                <a:spcPts val="0"/>
              </a:spcAft>
              <a:buNone/>
              <a:defRPr sz="15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pertina 1">
  <p:cSld name="TITLE_1">
    <p:bg>
      <p:bgPr>
        <a:noFill/>
        <a:effectLst/>
      </p:bgPr>
    </p:bg>
    <p:spTree>
      <p:nvGrpSpPr>
        <p:cNvPr id="1" name="Shape 39"/>
        <p:cNvGrpSpPr/>
        <p:nvPr/>
      </p:nvGrpSpPr>
      <p:grpSpPr>
        <a:xfrm>
          <a:off x="0" y="0"/>
          <a:ext cx="0" cy="0"/>
          <a:chOff x="0" y="0"/>
          <a:chExt cx="0" cy="0"/>
        </a:xfrm>
      </p:grpSpPr>
      <p:grpSp>
        <p:nvGrpSpPr>
          <p:cNvPr id="40" name="Google Shape;40;p5"/>
          <p:cNvGrpSpPr/>
          <p:nvPr/>
        </p:nvGrpSpPr>
        <p:grpSpPr>
          <a:xfrm>
            <a:off x="537345" y="6462900"/>
            <a:ext cx="2369174" cy="769150"/>
            <a:chOff x="3080147" y="6462900"/>
            <a:chExt cx="2369174" cy="769150"/>
          </a:xfrm>
        </p:grpSpPr>
        <p:pic>
          <p:nvPicPr>
            <p:cNvPr id="41" name="Google Shape;41;p5"/>
            <p:cNvPicPr preferRelativeResize="0"/>
            <p:nvPr/>
          </p:nvPicPr>
          <p:blipFill rotWithShape="1">
            <a:blip r:embed="rId2">
              <a:alphaModFix/>
            </a:blip>
            <a:srcRect t="-8603" b="-7661"/>
            <a:stretch/>
          </p:blipFill>
          <p:spPr>
            <a:xfrm>
              <a:off x="3083299" y="6462900"/>
              <a:ext cx="1106372" cy="669276"/>
            </a:xfrm>
            <a:prstGeom prst="rect">
              <a:avLst/>
            </a:prstGeom>
            <a:noFill/>
            <a:ln>
              <a:noFill/>
            </a:ln>
          </p:spPr>
        </p:pic>
        <p:pic>
          <p:nvPicPr>
            <p:cNvPr id="42" name="Google Shape;42;p5"/>
            <p:cNvPicPr preferRelativeResize="0"/>
            <p:nvPr/>
          </p:nvPicPr>
          <p:blipFill>
            <a:blip r:embed="rId3">
              <a:alphaModFix/>
            </a:blip>
            <a:stretch>
              <a:fillRect/>
            </a:stretch>
          </p:blipFill>
          <p:spPr>
            <a:xfrm flipH="1">
              <a:off x="3080147" y="7200415"/>
              <a:ext cx="2369174" cy="31635"/>
            </a:xfrm>
            <a:prstGeom prst="rect">
              <a:avLst/>
            </a:prstGeom>
            <a:noFill/>
            <a:ln>
              <a:noFill/>
            </a:ln>
          </p:spPr>
        </p:pic>
        <p:pic>
          <p:nvPicPr>
            <p:cNvPr id="43" name="Google Shape;43;p5"/>
            <p:cNvPicPr preferRelativeResize="0"/>
            <p:nvPr/>
          </p:nvPicPr>
          <p:blipFill>
            <a:blip r:embed="rId4">
              <a:alphaModFix/>
            </a:blip>
            <a:stretch>
              <a:fillRect/>
            </a:stretch>
          </p:blipFill>
          <p:spPr>
            <a:xfrm>
              <a:off x="4367939" y="6661272"/>
              <a:ext cx="1074037" cy="353699"/>
            </a:xfrm>
            <a:prstGeom prst="rect">
              <a:avLst/>
            </a:prstGeom>
            <a:noFill/>
            <a:ln>
              <a:noFill/>
            </a:ln>
          </p:spPr>
        </p:pic>
      </p:grpSp>
    </p:spTree>
  </p:cSld>
  <p:clrMapOvr>
    <a:masterClrMapping/>
  </p:clrMapOvr>
  <p:extLst>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4233">
          <p15:clr>
            <a:srgbClr val="FA7B17"/>
          </p15:clr>
        </p15:guide>
        <p15:guide id="2" orient="horz" pos="4556">
          <p15:clr>
            <a:srgbClr val="FA7B17"/>
          </p15:clr>
        </p15:guide>
        <p15:guide id="3" pos="4744">
          <p15:clr>
            <a:srgbClr val="FA7B17"/>
          </p15:clr>
        </p15:guide>
        <p15:guide id="4" pos="6236">
          <p15:clr>
            <a:srgbClr val="FA7B17"/>
          </p15:clr>
        </p15:guide>
        <p15:guide id="5" pos="340">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yout personalizzato 7">
  <p:cSld name="CUSTOM_16">
    <p:spTree>
      <p:nvGrpSpPr>
        <p:cNvPr id="1" name="Shape 44"/>
        <p:cNvGrpSpPr/>
        <p:nvPr/>
      </p:nvGrpSpPr>
      <p:grpSpPr>
        <a:xfrm>
          <a:off x="0" y="0"/>
          <a:ext cx="0" cy="0"/>
          <a:chOff x="0" y="0"/>
          <a:chExt cx="0" cy="0"/>
        </a:xfrm>
      </p:grpSpPr>
      <p:sp>
        <p:nvSpPr>
          <p:cNvPr id="45" name="Google Shape;45;p6"/>
          <p:cNvSpPr/>
          <p:nvPr/>
        </p:nvSpPr>
        <p:spPr>
          <a:xfrm>
            <a:off x="0" y="6726819"/>
            <a:ext cx="10451100" cy="66600"/>
          </a:xfrm>
          <a:prstGeom prst="rect">
            <a:avLst/>
          </a:prstGeom>
          <a:solidFill>
            <a:srgbClr val="006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6"/>
          <p:cNvGrpSpPr/>
          <p:nvPr/>
        </p:nvGrpSpPr>
        <p:grpSpPr>
          <a:xfrm>
            <a:off x="4479861" y="6968043"/>
            <a:ext cx="1480279" cy="427446"/>
            <a:chOff x="2571116" y="6929148"/>
            <a:chExt cx="1702253" cy="491600"/>
          </a:xfrm>
        </p:grpSpPr>
        <p:pic>
          <p:nvPicPr>
            <p:cNvPr id="47" name="Google Shape;47;p6"/>
            <p:cNvPicPr preferRelativeResize="0"/>
            <p:nvPr/>
          </p:nvPicPr>
          <p:blipFill>
            <a:blip r:embed="rId2">
              <a:alphaModFix/>
            </a:blip>
            <a:stretch>
              <a:fillRect/>
            </a:stretch>
          </p:blipFill>
          <p:spPr>
            <a:xfrm rot="10800000">
              <a:off x="2571116" y="7404533"/>
              <a:ext cx="1702253" cy="16214"/>
            </a:xfrm>
            <a:prstGeom prst="rect">
              <a:avLst/>
            </a:prstGeom>
            <a:noFill/>
            <a:ln>
              <a:noFill/>
            </a:ln>
          </p:spPr>
        </p:pic>
        <p:pic>
          <p:nvPicPr>
            <p:cNvPr id="48" name="Google Shape;48;p6"/>
            <p:cNvPicPr preferRelativeResize="0"/>
            <p:nvPr/>
          </p:nvPicPr>
          <p:blipFill>
            <a:blip r:embed="rId3">
              <a:alphaModFix/>
            </a:blip>
            <a:stretch>
              <a:fillRect/>
            </a:stretch>
          </p:blipFill>
          <p:spPr>
            <a:xfrm>
              <a:off x="3543880" y="6997076"/>
              <a:ext cx="719596" cy="258918"/>
            </a:xfrm>
            <a:prstGeom prst="rect">
              <a:avLst/>
            </a:prstGeom>
            <a:noFill/>
            <a:ln>
              <a:noFill/>
            </a:ln>
          </p:spPr>
        </p:pic>
        <p:pic>
          <p:nvPicPr>
            <p:cNvPr id="49" name="Google Shape;49;p6"/>
            <p:cNvPicPr preferRelativeResize="0"/>
            <p:nvPr/>
          </p:nvPicPr>
          <p:blipFill>
            <a:blip r:embed="rId4">
              <a:alphaModFix/>
            </a:blip>
            <a:stretch>
              <a:fillRect/>
            </a:stretch>
          </p:blipFill>
          <p:spPr>
            <a:xfrm>
              <a:off x="2588950" y="6929148"/>
              <a:ext cx="719590" cy="394775"/>
            </a:xfrm>
            <a:prstGeom prst="rect">
              <a:avLst/>
            </a:prstGeom>
            <a:noFill/>
            <a:ln>
              <a:noFill/>
            </a:ln>
          </p:spPr>
        </p:pic>
      </p:grpSp>
      <p:sp>
        <p:nvSpPr>
          <p:cNvPr id="50" name="Google Shape;50;p6"/>
          <p:cNvSpPr/>
          <p:nvPr/>
        </p:nvSpPr>
        <p:spPr>
          <a:xfrm>
            <a:off x="8629800" y="6621650"/>
            <a:ext cx="1831500" cy="2598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CCCC"/>
              </a:solidFill>
            </a:endParaRPr>
          </a:p>
        </p:txBody>
      </p:sp>
      <p:sp>
        <p:nvSpPr>
          <p:cNvPr id="51" name="Google Shape;51;p6"/>
          <p:cNvSpPr txBox="1"/>
          <p:nvPr/>
        </p:nvSpPr>
        <p:spPr>
          <a:xfrm>
            <a:off x="8629799" y="6680225"/>
            <a:ext cx="1260000" cy="155100"/>
          </a:xfrm>
          <a:prstGeom prst="rect">
            <a:avLst/>
          </a:prstGeom>
          <a:noFill/>
          <a:ln>
            <a:noFill/>
          </a:ln>
        </p:spPr>
        <p:txBody>
          <a:bodyPr spcFirstLastPara="1" wrap="square" lIns="0" tIns="0" rIns="0" bIns="0" anchor="ctr" anchorCtr="0">
            <a:noAutofit/>
          </a:bodyPr>
          <a:lstStyle/>
          <a:p>
            <a:pPr marL="0" lvl="0" indent="0" algn="r" rtl="0">
              <a:lnSpc>
                <a:spcPct val="90000"/>
              </a:lnSpc>
              <a:spcBef>
                <a:spcPts val="0"/>
              </a:spcBef>
              <a:spcAft>
                <a:spcPts val="0"/>
              </a:spcAft>
              <a:buNone/>
            </a:pPr>
            <a:r>
              <a:rPr lang="it" sz="1000">
                <a:latin typeface="Titillium Web"/>
                <a:ea typeface="Titillium Web"/>
                <a:cs typeface="Titillium Web"/>
                <a:sym typeface="Titillium Web"/>
              </a:rPr>
              <a:t>11 GIUGNO 2020</a:t>
            </a:r>
            <a:endParaRPr sz="1000">
              <a:latin typeface="Titillium Web"/>
              <a:ea typeface="Titillium Web"/>
              <a:cs typeface="Titillium Web"/>
              <a:sym typeface="Titillium Web"/>
            </a:endParaRPr>
          </a:p>
        </p:txBody>
      </p:sp>
      <p:sp>
        <p:nvSpPr>
          <p:cNvPr id="52" name="Google Shape;52;p6"/>
          <p:cNvSpPr txBox="1"/>
          <p:nvPr/>
        </p:nvSpPr>
        <p:spPr>
          <a:xfrm>
            <a:off x="8175966" y="7041078"/>
            <a:ext cx="1713900" cy="371700"/>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it" sz="900" b="1">
                <a:latin typeface="Titillium Web"/>
                <a:ea typeface="Titillium Web"/>
                <a:cs typeface="Titillium Web"/>
                <a:sym typeface="Titillium Web"/>
              </a:rPr>
              <a:t>Dip. / Servizio / Ufficio </a:t>
            </a:r>
            <a:endParaRPr sz="900" b="1">
              <a:latin typeface="Titillium Web"/>
              <a:ea typeface="Titillium Web"/>
              <a:cs typeface="Titillium Web"/>
              <a:sym typeface="Titillium Web"/>
            </a:endParaRPr>
          </a:p>
          <a:p>
            <a:pPr marL="0" lvl="0" indent="0" algn="r" rtl="0">
              <a:lnSpc>
                <a:spcPct val="90000"/>
              </a:lnSpc>
              <a:spcBef>
                <a:spcPts val="0"/>
              </a:spcBef>
              <a:spcAft>
                <a:spcPts val="0"/>
              </a:spcAft>
              <a:buNone/>
            </a:pPr>
            <a:r>
              <a:rPr lang="it" sz="900">
                <a:latin typeface="Titillium Web"/>
                <a:ea typeface="Titillium Web"/>
                <a:cs typeface="Titillium Web"/>
                <a:sym typeface="Titillium Web"/>
              </a:rPr>
              <a:t>Provincia autonoma di Trento</a:t>
            </a:r>
            <a:endParaRPr sz="900">
              <a:latin typeface="Titillium Web"/>
              <a:ea typeface="Titillium Web"/>
              <a:cs typeface="Titillium Web"/>
              <a:sym typeface="Titillium Web"/>
            </a:endParaRPr>
          </a:p>
        </p:txBody>
      </p:sp>
      <p:sp>
        <p:nvSpPr>
          <p:cNvPr id="53" name="Google Shape;53;p6"/>
          <p:cNvSpPr txBox="1">
            <a:spLocks noGrp="1"/>
          </p:cNvSpPr>
          <p:nvPr>
            <p:ph type="subTitle" idx="1"/>
          </p:nvPr>
        </p:nvSpPr>
        <p:spPr>
          <a:xfrm>
            <a:off x="542474" y="450289"/>
            <a:ext cx="9034200" cy="216600"/>
          </a:xfrm>
          <a:prstGeom prst="rect">
            <a:avLst/>
          </a:prstGeom>
        </p:spPr>
        <p:txBody>
          <a:bodyPr spcFirstLastPara="1" wrap="square" lIns="0" tIns="0" rIns="0" bIns="0" anchor="t" anchorCtr="0">
            <a:noAutofit/>
          </a:bodyPr>
          <a:lstStyle>
            <a:lvl1pPr lvl="0" rtl="0">
              <a:spcBef>
                <a:spcPts val="0"/>
              </a:spcBef>
              <a:spcAft>
                <a:spcPts val="0"/>
              </a:spcAft>
              <a:buNone/>
              <a:defRPr sz="1100">
                <a:solidFill>
                  <a:srgbClr val="000000"/>
                </a:solidFill>
              </a:defRPr>
            </a:lvl1pPr>
            <a:lvl2pPr lvl="1" rtl="0">
              <a:spcBef>
                <a:spcPts val="0"/>
              </a:spcBef>
              <a:spcAft>
                <a:spcPts val="0"/>
              </a:spcAft>
              <a:buNone/>
              <a:defRPr sz="1100">
                <a:solidFill>
                  <a:srgbClr val="000000"/>
                </a:solidFill>
                <a:latin typeface="Titillium Web"/>
                <a:ea typeface="Titillium Web"/>
                <a:cs typeface="Titillium Web"/>
                <a:sym typeface="Titillium Web"/>
              </a:defRPr>
            </a:lvl2pPr>
            <a:lvl3pPr lvl="2" rtl="0">
              <a:spcBef>
                <a:spcPts val="0"/>
              </a:spcBef>
              <a:spcAft>
                <a:spcPts val="0"/>
              </a:spcAft>
              <a:buNone/>
              <a:defRPr sz="1100">
                <a:solidFill>
                  <a:srgbClr val="000000"/>
                </a:solidFill>
                <a:latin typeface="Titillium Web"/>
                <a:ea typeface="Titillium Web"/>
                <a:cs typeface="Titillium Web"/>
                <a:sym typeface="Titillium Web"/>
              </a:defRPr>
            </a:lvl3pPr>
            <a:lvl4pPr lvl="3" rtl="0">
              <a:spcBef>
                <a:spcPts val="0"/>
              </a:spcBef>
              <a:spcAft>
                <a:spcPts val="0"/>
              </a:spcAft>
              <a:buNone/>
              <a:defRPr sz="1100">
                <a:solidFill>
                  <a:srgbClr val="000000"/>
                </a:solidFill>
                <a:latin typeface="Titillium Web"/>
                <a:ea typeface="Titillium Web"/>
                <a:cs typeface="Titillium Web"/>
                <a:sym typeface="Titillium Web"/>
              </a:defRPr>
            </a:lvl4pPr>
            <a:lvl5pPr lvl="4" rtl="0">
              <a:spcBef>
                <a:spcPts val="0"/>
              </a:spcBef>
              <a:spcAft>
                <a:spcPts val="0"/>
              </a:spcAft>
              <a:buNone/>
              <a:defRPr sz="1100">
                <a:solidFill>
                  <a:srgbClr val="000000"/>
                </a:solidFill>
                <a:latin typeface="Titillium Web"/>
                <a:ea typeface="Titillium Web"/>
                <a:cs typeface="Titillium Web"/>
                <a:sym typeface="Titillium Web"/>
              </a:defRPr>
            </a:lvl5pPr>
            <a:lvl6pPr lvl="5" rtl="0">
              <a:spcBef>
                <a:spcPts val="0"/>
              </a:spcBef>
              <a:spcAft>
                <a:spcPts val="0"/>
              </a:spcAft>
              <a:buNone/>
              <a:defRPr sz="1100">
                <a:solidFill>
                  <a:srgbClr val="000000"/>
                </a:solidFill>
                <a:latin typeface="Titillium Web"/>
                <a:ea typeface="Titillium Web"/>
                <a:cs typeface="Titillium Web"/>
                <a:sym typeface="Titillium Web"/>
              </a:defRPr>
            </a:lvl6pPr>
            <a:lvl7pPr lvl="6" rtl="0">
              <a:spcBef>
                <a:spcPts val="0"/>
              </a:spcBef>
              <a:spcAft>
                <a:spcPts val="0"/>
              </a:spcAft>
              <a:buNone/>
              <a:defRPr sz="1100">
                <a:solidFill>
                  <a:srgbClr val="000000"/>
                </a:solidFill>
                <a:latin typeface="Titillium Web"/>
                <a:ea typeface="Titillium Web"/>
                <a:cs typeface="Titillium Web"/>
                <a:sym typeface="Titillium Web"/>
              </a:defRPr>
            </a:lvl7pPr>
            <a:lvl8pPr lvl="7" rtl="0">
              <a:spcBef>
                <a:spcPts val="0"/>
              </a:spcBef>
              <a:spcAft>
                <a:spcPts val="0"/>
              </a:spcAft>
              <a:buNone/>
              <a:defRPr sz="1100">
                <a:solidFill>
                  <a:srgbClr val="000000"/>
                </a:solidFill>
                <a:latin typeface="Titillium Web"/>
                <a:ea typeface="Titillium Web"/>
                <a:cs typeface="Titillium Web"/>
                <a:sym typeface="Titillium Web"/>
              </a:defRPr>
            </a:lvl8pPr>
            <a:lvl9pPr lvl="8" rtl="0">
              <a:spcBef>
                <a:spcPts val="0"/>
              </a:spcBef>
              <a:spcAft>
                <a:spcPts val="0"/>
              </a:spcAft>
              <a:buNone/>
              <a:defRPr sz="1100">
                <a:solidFill>
                  <a:srgbClr val="000000"/>
                </a:solidFill>
                <a:latin typeface="Titillium Web"/>
                <a:ea typeface="Titillium Web"/>
                <a:cs typeface="Titillium Web"/>
                <a:sym typeface="Titillium Web"/>
              </a:defRPr>
            </a:lvl9pPr>
          </a:lstStyle>
          <a:p>
            <a:endParaRPr/>
          </a:p>
        </p:txBody>
      </p:sp>
      <p:sp>
        <p:nvSpPr>
          <p:cNvPr id="54" name="Google Shape;54;p6"/>
          <p:cNvSpPr txBox="1">
            <a:spLocks noGrp="1"/>
          </p:cNvSpPr>
          <p:nvPr>
            <p:ph type="title"/>
          </p:nvPr>
        </p:nvSpPr>
        <p:spPr>
          <a:xfrm>
            <a:off x="542475" y="1268800"/>
            <a:ext cx="5417700" cy="949200"/>
          </a:xfrm>
          <a:prstGeom prst="rect">
            <a:avLst/>
          </a:prstGeom>
        </p:spPr>
        <p:txBody>
          <a:bodyPr spcFirstLastPara="1" wrap="square" lIns="0" tIns="0" rIns="0" bIns="0" anchor="t" anchorCtr="0">
            <a:noAutofit/>
          </a:bodyPr>
          <a:lstStyle>
            <a:lvl1pPr lvl="0" rtl="0">
              <a:lnSpc>
                <a:spcPct val="80000"/>
              </a:lnSpc>
              <a:spcBef>
                <a:spcPts val="0"/>
              </a:spcBef>
              <a:spcAft>
                <a:spcPts val="0"/>
              </a:spcAft>
              <a:buNone/>
              <a:defRPr>
                <a:solidFill>
                  <a:srgbClr val="0066CC"/>
                </a:solidFill>
              </a:defRPr>
            </a:lvl1pPr>
            <a:lvl2pPr lvl="1" rtl="0">
              <a:lnSpc>
                <a:spcPct val="80000"/>
              </a:lnSpc>
              <a:spcBef>
                <a:spcPts val="0"/>
              </a:spcBef>
              <a:spcAft>
                <a:spcPts val="0"/>
              </a:spcAft>
              <a:buNone/>
              <a:defRPr>
                <a:solidFill>
                  <a:srgbClr val="0066CC"/>
                </a:solidFill>
                <a:latin typeface="Titillium Web SemiBold"/>
                <a:ea typeface="Titillium Web SemiBold"/>
                <a:cs typeface="Titillium Web SemiBold"/>
                <a:sym typeface="Titillium Web SemiBold"/>
              </a:defRPr>
            </a:lvl2pPr>
            <a:lvl3pPr lvl="2" rtl="0">
              <a:lnSpc>
                <a:spcPct val="80000"/>
              </a:lnSpc>
              <a:spcBef>
                <a:spcPts val="0"/>
              </a:spcBef>
              <a:spcAft>
                <a:spcPts val="0"/>
              </a:spcAft>
              <a:buNone/>
              <a:defRPr>
                <a:solidFill>
                  <a:srgbClr val="0066CC"/>
                </a:solidFill>
                <a:latin typeface="Titillium Web SemiBold"/>
                <a:ea typeface="Titillium Web SemiBold"/>
                <a:cs typeface="Titillium Web SemiBold"/>
                <a:sym typeface="Titillium Web SemiBold"/>
              </a:defRPr>
            </a:lvl3pPr>
            <a:lvl4pPr lvl="3" rtl="0">
              <a:lnSpc>
                <a:spcPct val="80000"/>
              </a:lnSpc>
              <a:spcBef>
                <a:spcPts val="0"/>
              </a:spcBef>
              <a:spcAft>
                <a:spcPts val="0"/>
              </a:spcAft>
              <a:buNone/>
              <a:defRPr>
                <a:solidFill>
                  <a:srgbClr val="0066CC"/>
                </a:solidFill>
                <a:latin typeface="Titillium Web SemiBold"/>
                <a:ea typeface="Titillium Web SemiBold"/>
                <a:cs typeface="Titillium Web SemiBold"/>
                <a:sym typeface="Titillium Web SemiBold"/>
              </a:defRPr>
            </a:lvl4pPr>
            <a:lvl5pPr lvl="4" rtl="0">
              <a:lnSpc>
                <a:spcPct val="80000"/>
              </a:lnSpc>
              <a:spcBef>
                <a:spcPts val="0"/>
              </a:spcBef>
              <a:spcAft>
                <a:spcPts val="0"/>
              </a:spcAft>
              <a:buNone/>
              <a:defRPr>
                <a:solidFill>
                  <a:srgbClr val="0066CC"/>
                </a:solidFill>
                <a:latin typeface="Titillium Web SemiBold"/>
                <a:ea typeface="Titillium Web SemiBold"/>
                <a:cs typeface="Titillium Web SemiBold"/>
                <a:sym typeface="Titillium Web SemiBold"/>
              </a:defRPr>
            </a:lvl5pPr>
            <a:lvl6pPr lvl="5" rtl="0">
              <a:lnSpc>
                <a:spcPct val="80000"/>
              </a:lnSpc>
              <a:spcBef>
                <a:spcPts val="0"/>
              </a:spcBef>
              <a:spcAft>
                <a:spcPts val="0"/>
              </a:spcAft>
              <a:buNone/>
              <a:defRPr>
                <a:solidFill>
                  <a:srgbClr val="0066CC"/>
                </a:solidFill>
                <a:latin typeface="Titillium Web SemiBold"/>
                <a:ea typeface="Titillium Web SemiBold"/>
                <a:cs typeface="Titillium Web SemiBold"/>
                <a:sym typeface="Titillium Web SemiBold"/>
              </a:defRPr>
            </a:lvl6pPr>
            <a:lvl7pPr lvl="6" rtl="0">
              <a:lnSpc>
                <a:spcPct val="80000"/>
              </a:lnSpc>
              <a:spcBef>
                <a:spcPts val="0"/>
              </a:spcBef>
              <a:spcAft>
                <a:spcPts val="0"/>
              </a:spcAft>
              <a:buNone/>
              <a:defRPr>
                <a:solidFill>
                  <a:srgbClr val="0066CC"/>
                </a:solidFill>
                <a:latin typeface="Titillium Web SemiBold"/>
                <a:ea typeface="Titillium Web SemiBold"/>
                <a:cs typeface="Titillium Web SemiBold"/>
                <a:sym typeface="Titillium Web SemiBold"/>
              </a:defRPr>
            </a:lvl7pPr>
            <a:lvl8pPr lvl="7" rtl="0">
              <a:lnSpc>
                <a:spcPct val="80000"/>
              </a:lnSpc>
              <a:spcBef>
                <a:spcPts val="0"/>
              </a:spcBef>
              <a:spcAft>
                <a:spcPts val="0"/>
              </a:spcAft>
              <a:buNone/>
              <a:defRPr>
                <a:solidFill>
                  <a:srgbClr val="0066CC"/>
                </a:solidFill>
                <a:latin typeface="Titillium Web SemiBold"/>
                <a:ea typeface="Titillium Web SemiBold"/>
                <a:cs typeface="Titillium Web SemiBold"/>
                <a:sym typeface="Titillium Web SemiBold"/>
              </a:defRPr>
            </a:lvl8pPr>
            <a:lvl9pPr lvl="8" rtl="0">
              <a:lnSpc>
                <a:spcPct val="80000"/>
              </a:lnSpc>
              <a:spcBef>
                <a:spcPts val="0"/>
              </a:spcBef>
              <a:spcAft>
                <a:spcPts val="0"/>
              </a:spcAft>
              <a:buNone/>
              <a:defRPr>
                <a:solidFill>
                  <a:srgbClr val="0066CC"/>
                </a:solidFill>
                <a:latin typeface="Titillium Web SemiBold"/>
                <a:ea typeface="Titillium Web SemiBold"/>
                <a:cs typeface="Titillium Web SemiBold"/>
                <a:sym typeface="Titillium Web SemiBold"/>
              </a:defRPr>
            </a:lvl9pPr>
          </a:lstStyle>
          <a:p>
            <a:endParaRPr/>
          </a:p>
        </p:txBody>
      </p:sp>
      <p:sp>
        <p:nvSpPr>
          <p:cNvPr id="55" name="Google Shape;55;p6"/>
          <p:cNvSpPr txBox="1">
            <a:spLocks noGrp="1"/>
          </p:cNvSpPr>
          <p:nvPr>
            <p:ph type="subTitle" idx="2"/>
          </p:nvPr>
        </p:nvSpPr>
        <p:spPr>
          <a:xfrm>
            <a:off x="542475" y="2189200"/>
            <a:ext cx="5256000" cy="303300"/>
          </a:xfrm>
          <a:prstGeom prst="rect">
            <a:avLst/>
          </a:prstGeom>
        </p:spPr>
        <p:txBody>
          <a:bodyPr spcFirstLastPara="1" wrap="square" lIns="0" tIns="0" rIns="0" bIns="0" anchor="t" anchorCtr="0">
            <a:noAutofit/>
          </a:bodyPr>
          <a:lstStyle>
            <a:lvl1pPr lvl="0" rtl="0">
              <a:spcBef>
                <a:spcPts val="0"/>
              </a:spcBef>
              <a:spcAft>
                <a:spcPts val="0"/>
              </a:spcAft>
              <a:buNone/>
              <a:defRPr sz="1500">
                <a:solidFill>
                  <a:srgbClr val="02BCF5"/>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6" name="Google Shape;56;p6"/>
          <p:cNvSpPr txBox="1">
            <a:spLocks noGrp="1"/>
          </p:cNvSpPr>
          <p:nvPr>
            <p:ph type="subTitle" idx="3"/>
          </p:nvPr>
        </p:nvSpPr>
        <p:spPr>
          <a:xfrm>
            <a:off x="542475" y="3132474"/>
            <a:ext cx="9347400" cy="3118200"/>
          </a:xfrm>
          <a:prstGeom prst="rect">
            <a:avLst/>
          </a:prstGeom>
        </p:spPr>
        <p:txBody>
          <a:bodyPr spcFirstLastPara="1" wrap="square" lIns="0" tIns="0" rIns="0" bIns="0" anchor="t" anchorCtr="0">
            <a:noAutofit/>
          </a:bodyPr>
          <a:lstStyle>
            <a:lvl1pPr lvl="0" rtl="0">
              <a:spcBef>
                <a:spcPts val="0"/>
              </a:spcBef>
              <a:spcAft>
                <a:spcPts val="0"/>
              </a:spcAft>
              <a:buNone/>
              <a:defRPr sz="1200">
                <a:solidFill>
                  <a:srgbClr val="000000"/>
                </a:solidFill>
                <a:latin typeface="Titillium Web"/>
                <a:ea typeface="Titillium Web"/>
                <a:cs typeface="Titillium Web"/>
                <a:sym typeface="Titillium Web"/>
              </a:defRPr>
            </a:lvl1pPr>
            <a:lvl2pPr lvl="1" rtl="0">
              <a:spcBef>
                <a:spcPts val="0"/>
              </a:spcBef>
              <a:spcAft>
                <a:spcPts val="0"/>
              </a:spcAft>
              <a:buNone/>
              <a:defRPr>
                <a:solidFill>
                  <a:srgbClr val="000000"/>
                </a:solidFill>
                <a:latin typeface="Titillium Web"/>
                <a:ea typeface="Titillium Web"/>
                <a:cs typeface="Titillium Web"/>
                <a:sym typeface="Titillium Web"/>
              </a:defRPr>
            </a:lvl2pPr>
            <a:lvl3pPr lvl="2" rtl="0">
              <a:spcBef>
                <a:spcPts val="0"/>
              </a:spcBef>
              <a:spcAft>
                <a:spcPts val="0"/>
              </a:spcAft>
              <a:buNone/>
              <a:defRPr>
                <a:solidFill>
                  <a:srgbClr val="000000"/>
                </a:solidFill>
                <a:latin typeface="Titillium Web"/>
                <a:ea typeface="Titillium Web"/>
                <a:cs typeface="Titillium Web"/>
                <a:sym typeface="Titillium Web"/>
              </a:defRPr>
            </a:lvl3pPr>
            <a:lvl4pPr lvl="3" rtl="0">
              <a:spcBef>
                <a:spcPts val="0"/>
              </a:spcBef>
              <a:spcAft>
                <a:spcPts val="0"/>
              </a:spcAft>
              <a:buNone/>
              <a:defRPr>
                <a:solidFill>
                  <a:srgbClr val="000000"/>
                </a:solidFill>
                <a:latin typeface="Titillium Web"/>
                <a:ea typeface="Titillium Web"/>
                <a:cs typeface="Titillium Web"/>
                <a:sym typeface="Titillium Web"/>
              </a:defRPr>
            </a:lvl4pPr>
            <a:lvl5pPr lvl="4" rtl="0">
              <a:spcBef>
                <a:spcPts val="0"/>
              </a:spcBef>
              <a:spcAft>
                <a:spcPts val="0"/>
              </a:spcAft>
              <a:buNone/>
              <a:defRPr>
                <a:solidFill>
                  <a:srgbClr val="000000"/>
                </a:solidFill>
                <a:latin typeface="Titillium Web"/>
                <a:ea typeface="Titillium Web"/>
                <a:cs typeface="Titillium Web"/>
                <a:sym typeface="Titillium Web"/>
              </a:defRPr>
            </a:lvl5pPr>
            <a:lvl6pPr lvl="5" rtl="0">
              <a:spcBef>
                <a:spcPts val="0"/>
              </a:spcBef>
              <a:spcAft>
                <a:spcPts val="0"/>
              </a:spcAft>
              <a:buNone/>
              <a:defRPr>
                <a:solidFill>
                  <a:srgbClr val="000000"/>
                </a:solidFill>
                <a:latin typeface="Titillium Web"/>
                <a:ea typeface="Titillium Web"/>
                <a:cs typeface="Titillium Web"/>
                <a:sym typeface="Titillium Web"/>
              </a:defRPr>
            </a:lvl6pPr>
            <a:lvl7pPr lvl="6" rtl="0">
              <a:spcBef>
                <a:spcPts val="0"/>
              </a:spcBef>
              <a:spcAft>
                <a:spcPts val="0"/>
              </a:spcAft>
              <a:buNone/>
              <a:defRPr>
                <a:solidFill>
                  <a:srgbClr val="000000"/>
                </a:solidFill>
                <a:latin typeface="Titillium Web"/>
                <a:ea typeface="Titillium Web"/>
                <a:cs typeface="Titillium Web"/>
                <a:sym typeface="Titillium Web"/>
              </a:defRPr>
            </a:lvl7pPr>
            <a:lvl8pPr lvl="7" rtl="0">
              <a:spcBef>
                <a:spcPts val="0"/>
              </a:spcBef>
              <a:spcAft>
                <a:spcPts val="0"/>
              </a:spcAft>
              <a:buNone/>
              <a:defRPr>
                <a:solidFill>
                  <a:srgbClr val="000000"/>
                </a:solidFill>
                <a:latin typeface="Titillium Web"/>
                <a:ea typeface="Titillium Web"/>
                <a:cs typeface="Titillium Web"/>
                <a:sym typeface="Titillium Web"/>
              </a:defRPr>
            </a:lvl8pPr>
            <a:lvl9pPr lvl="8" rtl="0">
              <a:spcBef>
                <a:spcPts val="0"/>
              </a:spcBef>
              <a:spcAft>
                <a:spcPts val="0"/>
              </a:spcAft>
              <a:buNone/>
              <a:defRPr>
                <a:solidFill>
                  <a:srgbClr val="000000"/>
                </a:solidFill>
                <a:latin typeface="Titillium Web"/>
                <a:ea typeface="Titillium Web"/>
                <a:cs typeface="Titillium Web"/>
                <a:sym typeface="Titillium Web"/>
              </a:defRPr>
            </a:lvl9pPr>
          </a:lstStyle>
          <a:p>
            <a:endParaRPr/>
          </a:p>
        </p:txBody>
      </p:sp>
      <p:cxnSp>
        <p:nvCxnSpPr>
          <p:cNvPr id="57" name="Google Shape;57;p6"/>
          <p:cNvCxnSpPr/>
          <p:nvPr/>
        </p:nvCxnSpPr>
        <p:spPr>
          <a:xfrm>
            <a:off x="542474" y="773861"/>
            <a:ext cx="938100" cy="0"/>
          </a:xfrm>
          <a:prstGeom prst="straightConnector1">
            <a:avLst/>
          </a:prstGeom>
          <a:noFill/>
          <a:ln w="19050" cap="flat" cmpd="sng">
            <a:solidFill>
              <a:srgbClr val="02BCF5"/>
            </a:solidFill>
            <a:prstDash val="solid"/>
            <a:round/>
            <a:headEnd type="none" w="med" len="med"/>
            <a:tailEnd type="none" w="med" len="med"/>
          </a:ln>
        </p:spPr>
      </p:cxnSp>
      <p:sp>
        <p:nvSpPr>
          <p:cNvPr id="58" name="Google Shape;58;p6"/>
          <p:cNvSpPr txBox="1"/>
          <p:nvPr/>
        </p:nvSpPr>
        <p:spPr>
          <a:xfrm>
            <a:off x="542486" y="7012552"/>
            <a:ext cx="3062400" cy="3861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1100"/>
              <a:buFont typeface="Arial"/>
              <a:buNone/>
            </a:pPr>
            <a:r>
              <a:rPr lang="it" sz="900" b="1">
                <a:solidFill>
                  <a:srgbClr val="0066CC"/>
                </a:solidFill>
                <a:latin typeface="Titillium Web"/>
                <a:ea typeface="Titillium Web"/>
                <a:cs typeface="Titillium Web"/>
                <a:sym typeface="Titillium Web"/>
              </a:rPr>
              <a:t>Titolo slide - Lorem ipsum dolor sit amet, </a:t>
            </a:r>
            <a:endParaRPr sz="900" b="1">
              <a:solidFill>
                <a:srgbClr val="0066CC"/>
              </a:solidFill>
              <a:latin typeface="Titillium Web"/>
              <a:ea typeface="Titillium Web"/>
              <a:cs typeface="Titillium Web"/>
              <a:sym typeface="Titillium Web"/>
            </a:endParaRPr>
          </a:p>
          <a:p>
            <a:pPr marL="0" lvl="0" indent="0" algn="l" rtl="0">
              <a:lnSpc>
                <a:spcPct val="100000"/>
              </a:lnSpc>
              <a:spcBef>
                <a:spcPts val="0"/>
              </a:spcBef>
              <a:spcAft>
                <a:spcPts val="0"/>
              </a:spcAft>
              <a:buClr>
                <a:srgbClr val="000000"/>
              </a:buClr>
              <a:buSzPts val="1100"/>
              <a:buFont typeface="Arial"/>
              <a:buNone/>
            </a:pPr>
            <a:r>
              <a:rPr lang="it" sz="900" b="1">
                <a:solidFill>
                  <a:srgbClr val="0066CC"/>
                </a:solidFill>
                <a:latin typeface="Titillium Web"/>
                <a:ea typeface="Titillium Web"/>
                <a:cs typeface="Titillium Web"/>
                <a:sym typeface="Titillium Web"/>
              </a:rPr>
              <a:t>consectetur adipisci elit, sed eiusmod tempor </a:t>
            </a:r>
            <a:endParaRPr sz="900" b="1">
              <a:solidFill>
                <a:srgbClr val="0066CC"/>
              </a:solidFill>
              <a:latin typeface="Titillium Web"/>
              <a:ea typeface="Titillium Web"/>
              <a:cs typeface="Titillium Web"/>
              <a:sym typeface="Titillium Web"/>
            </a:endParaRPr>
          </a:p>
          <a:p>
            <a:pPr marL="0" lvl="0" indent="0" algn="l" rtl="0">
              <a:lnSpc>
                <a:spcPct val="100000"/>
              </a:lnSpc>
              <a:spcBef>
                <a:spcPts val="0"/>
              </a:spcBef>
              <a:spcAft>
                <a:spcPts val="0"/>
              </a:spcAft>
              <a:buClr>
                <a:srgbClr val="000000"/>
              </a:buClr>
              <a:buSzPts val="1100"/>
              <a:buFont typeface="Arial"/>
              <a:buNone/>
            </a:pPr>
            <a:r>
              <a:rPr lang="it" sz="900">
                <a:solidFill>
                  <a:srgbClr val="0066CC"/>
                </a:solidFill>
                <a:latin typeface="Titillium Web"/>
                <a:ea typeface="Titillium Web"/>
                <a:cs typeface="Titillium Web"/>
                <a:sym typeface="Titillium Web"/>
              </a:rPr>
              <a:t>Sottotitolo slide -labore et dolore magna aliqua</a:t>
            </a:r>
            <a:endParaRPr sz="900">
              <a:solidFill>
                <a:srgbClr val="0066CC"/>
              </a:solidFill>
              <a:latin typeface="Titillium Web"/>
              <a:ea typeface="Titillium Web"/>
              <a:cs typeface="Titillium Web"/>
              <a:sym typeface="Titillium Web"/>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ayout personalizzato 1">
  <p:cSld name="CUSTOM_10">
    <p:spTree>
      <p:nvGrpSpPr>
        <p:cNvPr id="1" name="Shape 59"/>
        <p:cNvGrpSpPr/>
        <p:nvPr/>
      </p:nvGrpSpPr>
      <p:grpSpPr>
        <a:xfrm>
          <a:off x="0" y="0"/>
          <a:ext cx="0" cy="0"/>
          <a:chOff x="0" y="0"/>
          <a:chExt cx="0" cy="0"/>
        </a:xfrm>
      </p:grpSpPr>
      <p:grpSp>
        <p:nvGrpSpPr>
          <p:cNvPr id="60" name="Google Shape;60;p7"/>
          <p:cNvGrpSpPr/>
          <p:nvPr/>
        </p:nvGrpSpPr>
        <p:grpSpPr>
          <a:xfrm>
            <a:off x="8420864" y="6968043"/>
            <a:ext cx="1480279" cy="427446"/>
            <a:chOff x="2571116" y="6929148"/>
            <a:chExt cx="1702253" cy="491600"/>
          </a:xfrm>
        </p:grpSpPr>
        <p:pic>
          <p:nvPicPr>
            <p:cNvPr id="61" name="Google Shape;61;p7"/>
            <p:cNvPicPr preferRelativeResize="0"/>
            <p:nvPr/>
          </p:nvPicPr>
          <p:blipFill>
            <a:blip r:embed="rId2">
              <a:alphaModFix/>
            </a:blip>
            <a:stretch>
              <a:fillRect/>
            </a:stretch>
          </p:blipFill>
          <p:spPr>
            <a:xfrm rot="10800000">
              <a:off x="2571116" y="7404533"/>
              <a:ext cx="1702253" cy="16214"/>
            </a:xfrm>
            <a:prstGeom prst="rect">
              <a:avLst/>
            </a:prstGeom>
            <a:noFill/>
            <a:ln>
              <a:noFill/>
            </a:ln>
          </p:spPr>
        </p:pic>
        <p:pic>
          <p:nvPicPr>
            <p:cNvPr id="62" name="Google Shape;62;p7"/>
            <p:cNvPicPr preferRelativeResize="0"/>
            <p:nvPr/>
          </p:nvPicPr>
          <p:blipFill>
            <a:blip r:embed="rId3">
              <a:alphaModFix/>
            </a:blip>
            <a:stretch>
              <a:fillRect/>
            </a:stretch>
          </p:blipFill>
          <p:spPr>
            <a:xfrm>
              <a:off x="3543880" y="6997076"/>
              <a:ext cx="719596" cy="258918"/>
            </a:xfrm>
            <a:prstGeom prst="rect">
              <a:avLst/>
            </a:prstGeom>
            <a:noFill/>
            <a:ln>
              <a:noFill/>
            </a:ln>
          </p:spPr>
        </p:pic>
        <p:pic>
          <p:nvPicPr>
            <p:cNvPr id="63" name="Google Shape;63;p7"/>
            <p:cNvPicPr preferRelativeResize="0"/>
            <p:nvPr/>
          </p:nvPicPr>
          <p:blipFill>
            <a:blip r:embed="rId4">
              <a:alphaModFix/>
            </a:blip>
            <a:stretch>
              <a:fillRect/>
            </a:stretch>
          </p:blipFill>
          <p:spPr>
            <a:xfrm>
              <a:off x="2588950" y="6929148"/>
              <a:ext cx="719590" cy="394775"/>
            </a:xfrm>
            <a:prstGeom prst="rect">
              <a:avLst/>
            </a:prstGeom>
            <a:noFill/>
            <a:ln>
              <a:noFill/>
            </a:ln>
          </p:spPr>
        </p:pic>
      </p:grpSp>
      <p:sp>
        <p:nvSpPr>
          <p:cNvPr id="64" name="Google Shape;64;p7"/>
          <p:cNvSpPr txBox="1">
            <a:spLocks noGrp="1"/>
          </p:cNvSpPr>
          <p:nvPr>
            <p:ph type="title"/>
          </p:nvPr>
        </p:nvSpPr>
        <p:spPr>
          <a:xfrm>
            <a:off x="540000" y="536450"/>
            <a:ext cx="4973100" cy="961200"/>
          </a:xfrm>
          <a:prstGeom prst="rect">
            <a:avLst/>
          </a:prstGeom>
        </p:spPr>
        <p:txBody>
          <a:bodyPr spcFirstLastPara="1" wrap="square" lIns="0" tIns="0" rIns="0" bIns="0" anchor="t" anchorCtr="0">
            <a:noAutofit/>
          </a:bodyPr>
          <a:lstStyle>
            <a:lvl1pPr lvl="0" rtl="0">
              <a:lnSpc>
                <a:spcPct val="80000"/>
              </a:lnSpc>
              <a:spcBef>
                <a:spcPts val="0"/>
              </a:spcBef>
              <a:spcAft>
                <a:spcPts val="0"/>
              </a:spcAft>
              <a:buNone/>
              <a:defRPr>
                <a:solidFill>
                  <a:srgbClr val="0066CC"/>
                </a:solidFill>
              </a:defRPr>
            </a:lvl1pPr>
            <a:lvl2pPr lvl="1" rtl="0">
              <a:spcBef>
                <a:spcPts val="0"/>
              </a:spcBef>
              <a:spcAft>
                <a:spcPts val="0"/>
              </a:spcAft>
              <a:buNone/>
              <a:defRPr>
                <a:latin typeface="Titillium Web SemiBold"/>
                <a:ea typeface="Titillium Web SemiBold"/>
                <a:cs typeface="Titillium Web SemiBold"/>
                <a:sym typeface="Titillium Web SemiBold"/>
              </a:defRPr>
            </a:lvl2pPr>
            <a:lvl3pPr lvl="2" rtl="0">
              <a:spcBef>
                <a:spcPts val="0"/>
              </a:spcBef>
              <a:spcAft>
                <a:spcPts val="0"/>
              </a:spcAft>
              <a:buNone/>
              <a:defRPr>
                <a:latin typeface="Titillium Web SemiBold"/>
                <a:ea typeface="Titillium Web SemiBold"/>
                <a:cs typeface="Titillium Web SemiBold"/>
                <a:sym typeface="Titillium Web SemiBold"/>
              </a:defRPr>
            </a:lvl3pPr>
            <a:lvl4pPr lvl="3" rtl="0">
              <a:spcBef>
                <a:spcPts val="0"/>
              </a:spcBef>
              <a:spcAft>
                <a:spcPts val="0"/>
              </a:spcAft>
              <a:buNone/>
              <a:defRPr>
                <a:latin typeface="Titillium Web SemiBold"/>
                <a:ea typeface="Titillium Web SemiBold"/>
                <a:cs typeface="Titillium Web SemiBold"/>
                <a:sym typeface="Titillium Web SemiBold"/>
              </a:defRPr>
            </a:lvl4pPr>
            <a:lvl5pPr lvl="4" rtl="0">
              <a:spcBef>
                <a:spcPts val="0"/>
              </a:spcBef>
              <a:spcAft>
                <a:spcPts val="0"/>
              </a:spcAft>
              <a:buNone/>
              <a:defRPr>
                <a:latin typeface="Titillium Web SemiBold"/>
                <a:ea typeface="Titillium Web SemiBold"/>
                <a:cs typeface="Titillium Web SemiBold"/>
                <a:sym typeface="Titillium Web SemiBold"/>
              </a:defRPr>
            </a:lvl5pPr>
            <a:lvl6pPr lvl="5" rtl="0">
              <a:spcBef>
                <a:spcPts val="0"/>
              </a:spcBef>
              <a:spcAft>
                <a:spcPts val="0"/>
              </a:spcAft>
              <a:buNone/>
              <a:defRPr>
                <a:latin typeface="Titillium Web SemiBold"/>
                <a:ea typeface="Titillium Web SemiBold"/>
                <a:cs typeface="Titillium Web SemiBold"/>
                <a:sym typeface="Titillium Web SemiBold"/>
              </a:defRPr>
            </a:lvl6pPr>
            <a:lvl7pPr lvl="6" rtl="0">
              <a:spcBef>
                <a:spcPts val="0"/>
              </a:spcBef>
              <a:spcAft>
                <a:spcPts val="0"/>
              </a:spcAft>
              <a:buNone/>
              <a:defRPr>
                <a:latin typeface="Titillium Web SemiBold"/>
                <a:ea typeface="Titillium Web SemiBold"/>
                <a:cs typeface="Titillium Web SemiBold"/>
                <a:sym typeface="Titillium Web SemiBold"/>
              </a:defRPr>
            </a:lvl7pPr>
            <a:lvl8pPr lvl="7" rtl="0">
              <a:spcBef>
                <a:spcPts val="0"/>
              </a:spcBef>
              <a:spcAft>
                <a:spcPts val="0"/>
              </a:spcAft>
              <a:buNone/>
              <a:defRPr>
                <a:latin typeface="Titillium Web SemiBold"/>
                <a:ea typeface="Titillium Web SemiBold"/>
                <a:cs typeface="Titillium Web SemiBold"/>
                <a:sym typeface="Titillium Web SemiBold"/>
              </a:defRPr>
            </a:lvl8pPr>
            <a:lvl9pPr lvl="8" rtl="0">
              <a:spcBef>
                <a:spcPts val="0"/>
              </a:spcBef>
              <a:spcAft>
                <a:spcPts val="0"/>
              </a:spcAft>
              <a:buNone/>
              <a:defRPr>
                <a:latin typeface="Titillium Web SemiBold"/>
                <a:ea typeface="Titillium Web SemiBold"/>
                <a:cs typeface="Titillium Web SemiBold"/>
                <a:sym typeface="Titillium Web SemiBold"/>
              </a:defRPr>
            </a:lvl9pPr>
          </a:lstStyle>
          <a:p>
            <a:endParaRPr/>
          </a:p>
        </p:txBody>
      </p:sp>
      <p:sp>
        <p:nvSpPr>
          <p:cNvPr id="65" name="Google Shape;65;p7"/>
          <p:cNvSpPr txBox="1">
            <a:spLocks noGrp="1"/>
          </p:cNvSpPr>
          <p:nvPr>
            <p:ph type="subTitle" idx="1"/>
          </p:nvPr>
        </p:nvSpPr>
        <p:spPr>
          <a:xfrm>
            <a:off x="540000" y="1873849"/>
            <a:ext cx="9347400" cy="3118200"/>
          </a:xfrm>
          <a:prstGeom prst="rect">
            <a:avLst/>
          </a:prstGeom>
        </p:spPr>
        <p:txBody>
          <a:bodyPr spcFirstLastPara="1" wrap="square" lIns="0" tIns="0" rIns="0" bIns="0" anchor="t" anchorCtr="0">
            <a:noAutofit/>
          </a:bodyPr>
          <a:lstStyle>
            <a:lvl1pPr lvl="0" rtl="0">
              <a:spcBef>
                <a:spcPts val="0"/>
              </a:spcBef>
              <a:spcAft>
                <a:spcPts val="0"/>
              </a:spcAft>
              <a:buNone/>
              <a:defRPr sz="1200">
                <a:solidFill>
                  <a:srgbClr val="000000"/>
                </a:solidFill>
                <a:latin typeface="Titillium Web"/>
                <a:ea typeface="Titillium Web"/>
                <a:cs typeface="Titillium Web"/>
                <a:sym typeface="Titillium Web"/>
              </a:defRPr>
            </a:lvl1pPr>
            <a:lvl2pPr lvl="1" rtl="0">
              <a:spcBef>
                <a:spcPts val="0"/>
              </a:spcBef>
              <a:spcAft>
                <a:spcPts val="0"/>
              </a:spcAft>
              <a:buNone/>
              <a:defRPr>
                <a:solidFill>
                  <a:srgbClr val="000000"/>
                </a:solidFill>
                <a:latin typeface="Titillium Web"/>
                <a:ea typeface="Titillium Web"/>
                <a:cs typeface="Titillium Web"/>
                <a:sym typeface="Titillium Web"/>
              </a:defRPr>
            </a:lvl2pPr>
            <a:lvl3pPr lvl="2" rtl="0">
              <a:spcBef>
                <a:spcPts val="0"/>
              </a:spcBef>
              <a:spcAft>
                <a:spcPts val="0"/>
              </a:spcAft>
              <a:buNone/>
              <a:defRPr>
                <a:solidFill>
                  <a:srgbClr val="000000"/>
                </a:solidFill>
                <a:latin typeface="Titillium Web"/>
                <a:ea typeface="Titillium Web"/>
                <a:cs typeface="Titillium Web"/>
                <a:sym typeface="Titillium Web"/>
              </a:defRPr>
            </a:lvl3pPr>
            <a:lvl4pPr lvl="3" rtl="0">
              <a:spcBef>
                <a:spcPts val="0"/>
              </a:spcBef>
              <a:spcAft>
                <a:spcPts val="0"/>
              </a:spcAft>
              <a:buNone/>
              <a:defRPr>
                <a:solidFill>
                  <a:srgbClr val="000000"/>
                </a:solidFill>
                <a:latin typeface="Titillium Web"/>
                <a:ea typeface="Titillium Web"/>
                <a:cs typeface="Titillium Web"/>
                <a:sym typeface="Titillium Web"/>
              </a:defRPr>
            </a:lvl4pPr>
            <a:lvl5pPr lvl="4" rtl="0">
              <a:spcBef>
                <a:spcPts val="0"/>
              </a:spcBef>
              <a:spcAft>
                <a:spcPts val="0"/>
              </a:spcAft>
              <a:buNone/>
              <a:defRPr>
                <a:solidFill>
                  <a:srgbClr val="000000"/>
                </a:solidFill>
                <a:latin typeface="Titillium Web"/>
                <a:ea typeface="Titillium Web"/>
                <a:cs typeface="Titillium Web"/>
                <a:sym typeface="Titillium Web"/>
              </a:defRPr>
            </a:lvl5pPr>
            <a:lvl6pPr lvl="5" rtl="0">
              <a:spcBef>
                <a:spcPts val="0"/>
              </a:spcBef>
              <a:spcAft>
                <a:spcPts val="0"/>
              </a:spcAft>
              <a:buNone/>
              <a:defRPr>
                <a:solidFill>
                  <a:srgbClr val="000000"/>
                </a:solidFill>
                <a:latin typeface="Titillium Web"/>
                <a:ea typeface="Titillium Web"/>
                <a:cs typeface="Titillium Web"/>
                <a:sym typeface="Titillium Web"/>
              </a:defRPr>
            </a:lvl6pPr>
            <a:lvl7pPr lvl="6" rtl="0">
              <a:spcBef>
                <a:spcPts val="0"/>
              </a:spcBef>
              <a:spcAft>
                <a:spcPts val="0"/>
              </a:spcAft>
              <a:buNone/>
              <a:defRPr>
                <a:solidFill>
                  <a:srgbClr val="000000"/>
                </a:solidFill>
                <a:latin typeface="Titillium Web"/>
                <a:ea typeface="Titillium Web"/>
                <a:cs typeface="Titillium Web"/>
                <a:sym typeface="Titillium Web"/>
              </a:defRPr>
            </a:lvl7pPr>
            <a:lvl8pPr lvl="7" rtl="0">
              <a:spcBef>
                <a:spcPts val="0"/>
              </a:spcBef>
              <a:spcAft>
                <a:spcPts val="0"/>
              </a:spcAft>
              <a:buNone/>
              <a:defRPr>
                <a:solidFill>
                  <a:srgbClr val="000000"/>
                </a:solidFill>
                <a:latin typeface="Titillium Web"/>
                <a:ea typeface="Titillium Web"/>
                <a:cs typeface="Titillium Web"/>
                <a:sym typeface="Titillium Web"/>
              </a:defRPr>
            </a:lvl8pPr>
            <a:lvl9pPr lvl="8" rtl="0">
              <a:spcBef>
                <a:spcPts val="0"/>
              </a:spcBef>
              <a:spcAft>
                <a:spcPts val="0"/>
              </a:spcAft>
              <a:buNone/>
              <a:defRPr>
                <a:solidFill>
                  <a:srgbClr val="000000"/>
                </a:solidFill>
                <a:latin typeface="Titillium Web"/>
                <a:ea typeface="Titillium Web"/>
                <a:cs typeface="Titillium Web"/>
                <a:sym typeface="Titillium Web"/>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ayout personalizzato 2">
  <p:cSld name="CUSTOM_11">
    <p:spTree>
      <p:nvGrpSpPr>
        <p:cNvPr id="1" name="Shape 66"/>
        <p:cNvGrpSpPr/>
        <p:nvPr/>
      </p:nvGrpSpPr>
      <p:grpSpPr>
        <a:xfrm>
          <a:off x="0" y="0"/>
          <a:ext cx="0" cy="0"/>
          <a:chOff x="0" y="0"/>
          <a:chExt cx="0" cy="0"/>
        </a:xfrm>
      </p:grpSpPr>
      <p:grpSp>
        <p:nvGrpSpPr>
          <p:cNvPr id="67" name="Google Shape;67;p8"/>
          <p:cNvGrpSpPr/>
          <p:nvPr/>
        </p:nvGrpSpPr>
        <p:grpSpPr>
          <a:xfrm>
            <a:off x="4479861" y="6968043"/>
            <a:ext cx="1480279" cy="427446"/>
            <a:chOff x="2571116" y="6929148"/>
            <a:chExt cx="1702253" cy="491600"/>
          </a:xfrm>
        </p:grpSpPr>
        <p:pic>
          <p:nvPicPr>
            <p:cNvPr id="68" name="Google Shape;68;p8"/>
            <p:cNvPicPr preferRelativeResize="0"/>
            <p:nvPr/>
          </p:nvPicPr>
          <p:blipFill>
            <a:blip r:embed="rId2">
              <a:alphaModFix/>
            </a:blip>
            <a:stretch>
              <a:fillRect/>
            </a:stretch>
          </p:blipFill>
          <p:spPr>
            <a:xfrm rot="10800000">
              <a:off x="2571116" y="7404533"/>
              <a:ext cx="1702253" cy="16214"/>
            </a:xfrm>
            <a:prstGeom prst="rect">
              <a:avLst/>
            </a:prstGeom>
            <a:noFill/>
            <a:ln>
              <a:noFill/>
            </a:ln>
          </p:spPr>
        </p:pic>
        <p:pic>
          <p:nvPicPr>
            <p:cNvPr id="69" name="Google Shape;69;p8"/>
            <p:cNvPicPr preferRelativeResize="0"/>
            <p:nvPr/>
          </p:nvPicPr>
          <p:blipFill>
            <a:blip r:embed="rId3">
              <a:alphaModFix/>
            </a:blip>
            <a:stretch>
              <a:fillRect/>
            </a:stretch>
          </p:blipFill>
          <p:spPr>
            <a:xfrm>
              <a:off x="3543880" y="6997076"/>
              <a:ext cx="719596" cy="258918"/>
            </a:xfrm>
            <a:prstGeom prst="rect">
              <a:avLst/>
            </a:prstGeom>
            <a:noFill/>
            <a:ln>
              <a:noFill/>
            </a:ln>
          </p:spPr>
        </p:pic>
        <p:pic>
          <p:nvPicPr>
            <p:cNvPr id="70" name="Google Shape;70;p8"/>
            <p:cNvPicPr preferRelativeResize="0"/>
            <p:nvPr/>
          </p:nvPicPr>
          <p:blipFill>
            <a:blip r:embed="rId4">
              <a:alphaModFix/>
            </a:blip>
            <a:stretch>
              <a:fillRect/>
            </a:stretch>
          </p:blipFill>
          <p:spPr>
            <a:xfrm>
              <a:off x="2588950" y="6929148"/>
              <a:ext cx="719590" cy="394775"/>
            </a:xfrm>
            <a:prstGeom prst="rect">
              <a:avLst/>
            </a:prstGeom>
            <a:noFill/>
            <a:ln>
              <a:noFill/>
            </a:ln>
          </p:spPr>
        </p:pic>
      </p:grpSp>
      <p:sp>
        <p:nvSpPr>
          <p:cNvPr id="71" name="Google Shape;71;p8"/>
          <p:cNvSpPr txBox="1">
            <a:spLocks noGrp="1"/>
          </p:cNvSpPr>
          <p:nvPr>
            <p:ph type="title"/>
          </p:nvPr>
        </p:nvSpPr>
        <p:spPr>
          <a:xfrm>
            <a:off x="540000" y="536450"/>
            <a:ext cx="4973100" cy="961200"/>
          </a:xfrm>
          <a:prstGeom prst="rect">
            <a:avLst/>
          </a:prstGeom>
        </p:spPr>
        <p:txBody>
          <a:bodyPr spcFirstLastPara="1" wrap="square" lIns="0" tIns="0" rIns="0" bIns="0" anchor="t" anchorCtr="0">
            <a:noAutofit/>
          </a:bodyPr>
          <a:lstStyle>
            <a:lvl1pPr lvl="0" rtl="0">
              <a:lnSpc>
                <a:spcPct val="80000"/>
              </a:lnSpc>
              <a:spcBef>
                <a:spcPts val="0"/>
              </a:spcBef>
              <a:spcAft>
                <a:spcPts val="0"/>
              </a:spcAft>
              <a:buNone/>
              <a:defRPr>
                <a:solidFill>
                  <a:srgbClr val="0066CC"/>
                </a:solidFill>
              </a:defRPr>
            </a:lvl1pPr>
            <a:lvl2pPr lvl="1" rtl="0">
              <a:spcBef>
                <a:spcPts val="0"/>
              </a:spcBef>
              <a:spcAft>
                <a:spcPts val="0"/>
              </a:spcAft>
              <a:buNone/>
              <a:defRPr>
                <a:latin typeface="Titillium Web SemiBold"/>
                <a:ea typeface="Titillium Web SemiBold"/>
                <a:cs typeface="Titillium Web SemiBold"/>
                <a:sym typeface="Titillium Web SemiBold"/>
              </a:defRPr>
            </a:lvl2pPr>
            <a:lvl3pPr lvl="2" rtl="0">
              <a:spcBef>
                <a:spcPts val="0"/>
              </a:spcBef>
              <a:spcAft>
                <a:spcPts val="0"/>
              </a:spcAft>
              <a:buNone/>
              <a:defRPr>
                <a:latin typeface="Titillium Web SemiBold"/>
                <a:ea typeface="Titillium Web SemiBold"/>
                <a:cs typeface="Titillium Web SemiBold"/>
                <a:sym typeface="Titillium Web SemiBold"/>
              </a:defRPr>
            </a:lvl3pPr>
            <a:lvl4pPr lvl="3" rtl="0">
              <a:spcBef>
                <a:spcPts val="0"/>
              </a:spcBef>
              <a:spcAft>
                <a:spcPts val="0"/>
              </a:spcAft>
              <a:buNone/>
              <a:defRPr>
                <a:latin typeface="Titillium Web SemiBold"/>
                <a:ea typeface="Titillium Web SemiBold"/>
                <a:cs typeface="Titillium Web SemiBold"/>
                <a:sym typeface="Titillium Web SemiBold"/>
              </a:defRPr>
            </a:lvl4pPr>
            <a:lvl5pPr lvl="4" rtl="0">
              <a:spcBef>
                <a:spcPts val="0"/>
              </a:spcBef>
              <a:spcAft>
                <a:spcPts val="0"/>
              </a:spcAft>
              <a:buNone/>
              <a:defRPr>
                <a:latin typeface="Titillium Web SemiBold"/>
                <a:ea typeface="Titillium Web SemiBold"/>
                <a:cs typeface="Titillium Web SemiBold"/>
                <a:sym typeface="Titillium Web SemiBold"/>
              </a:defRPr>
            </a:lvl5pPr>
            <a:lvl6pPr lvl="5" rtl="0">
              <a:spcBef>
                <a:spcPts val="0"/>
              </a:spcBef>
              <a:spcAft>
                <a:spcPts val="0"/>
              </a:spcAft>
              <a:buNone/>
              <a:defRPr>
                <a:latin typeface="Titillium Web SemiBold"/>
                <a:ea typeface="Titillium Web SemiBold"/>
                <a:cs typeface="Titillium Web SemiBold"/>
                <a:sym typeface="Titillium Web SemiBold"/>
              </a:defRPr>
            </a:lvl6pPr>
            <a:lvl7pPr lvl="6" rtl="0">
              <a:spcBef>
                <a:spcPts val="0"/>
              </a:spcBef>
              <a:spcAft>
                <a:spcPts val="0"/>
              </a:spcAft>
              <a:buNone/>
              <a:defRPr>
                <a:latin typeface="Titillium Web SemiBold"/>
                <a:ea typeface="Titillium Web SemiBold"/>
                <a:cs typeface="Titillium Web SemiBold"/>
                <a:sym typeface="Titillium Web SemiBold"/>
              </a:defRPr>
            </a:lvl7pPr>
            <a:lvl8pPr lvl="7" rtl="0">
              <a:spcBef>
                <a:spcPts val="0"/>
              </a:spcBef>
              <a:spcAft>
                <a:spcPts val="0"/>
              </a:spcAft>
              <a:buNone/>
              <a:defRPr>
                <a:latin typeface="Titillium Web SemiBold"/>
                <a:ea typeface="Titillium Web SemiBold"/>
                <a:cs typeface="Titillium Web SemiBold"/>
                <a:sym typeface="Titillium Web SemiBold"/>
              </a:defRPr>
            </a:lvl8pPr>
            <a:lvl9pPr lvl="8" rtl="0">
              <a:spcBef>
                <a:spcPts val="0"/>
              </a:spcBef>
              <a:spcAft>
                <a:spcPts val="0"/>
              </a:spcAft>
              <a:buNone/>
              <a:defRPr>
                <a:latin typeface="Titillium Web SemiBold"/>
                <a:ea typeface="Titillium Web SemiBold"/>
                <a:cs typeface="Titillium Web SemiBold"/>
                <a:sym typeface="Titillium Web SemiBold"/>
              </a:defRPr>
            </a:lvl9pPr>
          </a:lstStyle>
          <a:p>
            <a:endParaRPr/>
          </a:p>
        </p:txBody>
      </p:sp>
      <p:sp>
        <p:nvSpPr>
          <p:cNvPr id="72" name="Google Shape;72;p8"/>
          <p:cNvSpPr txBox="1">
            <a:spLocks noGrp="1"/>
          </p:cNvSpPr>
          <p:nvPr>
            <p:ph type="subTitle" idx="1"/>
          </p:nvPr>
        </p:nvSpPr>
        <p:spPr>
          <a:xfrm>
            <a:off x="540000" y="1873849"/>
            <a:ext cx="9347400" cy="3118200"/>
          </a:xfrm>
          <a:prstGeom prst="rect">
            <a:avLst/>
          </a:prstGeom>
        </p:spPr>
        <p:txBody>
          <a:bodyPr spcFirstLastPara="1" wrap="square" lIns="0" tIns="0" rIns="0" bIns="0" anchor="t" anchorCtr="0">
            <a:noAutofit/>
          </a:bodyPr>
          <a:lstStyle>
            <a:lvl1pPr lvl="0" rtl="0">
              <a:spcBef>
                <a:spcPts val="0"/>
              </a:spcBef>
              <a:spcAft>
                <a:spcPts val="0"/>
              </a:spcAft>
              <a:buNone/>
              <a:defRPr sz="1200">
                <a:solidFill>
                  <a:srgbClr val="000000"/>
                </a:solidFill>
                <a:latin typeface="Titillium Web"/>
                <a:ea typeface="Titillium Web"/>
                <a:cs typeface="Titillium Web"/>
                <a:sym typeface="Titillium Web"/>
              </a:defRPr>
            </a:lvl1pPr>
            <a:lvl2pPr lvl="1" rtl="0">
              <a:spcBef>
                <a:spcPts val="0"/>
              </a:spcBef>
              <a:spcAft>
                <a:spcPts val="0"/>
              </a:spcAft>
              <a:buNone/>
              <a:defRPr>
                <a:solidFill>
                  <a:srgbClr val="000000"/>
                </a:solidFill>
                <a:latin typeface="Titillium Web"/>
                <a:ea typeface="Titillium Web"/>
                <a:cs typeface="Titillium Web"/>
                <a:sym typeface="Titillium Web"/>
              </a:defRPr>
            </a:lvl2pPr>
            <a:lvl3pPr lvl="2" rtl="0">
              <a:spcBef>
                <a:spcPts val="0"/>
              </a:spcBef>
              <a:spcAft>
                <a:spcPts val="0"/>
              </a:spcAft>
              <a:buNone/>
              <a:defRPr>
                <a:solidFill>
                  <a:srgbClr val="000000"/>
                </a:solidFill>
                <a:latin typeface="Titillium Web"/>
                <a:ea typeface="Titillium Web"/>
                <a:cs typeface="Titillium Web"/>
                <a:sym typeface="Titillium Web"/>
              </a:defRPr>
            </a:lvl3pPr>
            <a:lvl4pPr lvl="3" rtl="0">
              <a:spcBef>
                <a:spcPts val="0"/>
              </a:spcBef>
              <a:spcAft>
                <a:spcPts val="0"/>
              </a:spcAft>
              <a:buNone/>
              <a:defRPr>
                <a:solidFill>
                  <a:srgbClr val="000000"/>
                </a:solidFill>
                <a:latin typeface="Titillium Web"/>
                <a:ea typeface="Titillium Web"/>
                <a:cs typeface="Titillium Web"/>
                <a:sym typeface="Titillium Web"/>
              </a:defRPr>
            </a:lvl4pPr>
            <a:lvl5pPr lvl="4" rtl="0">
              <a:spcBef>
                <a:spcPts val="0"/>
              </a:spcBef>
              <a:spcAft>
                <a:spcPts val="0"/>
              </a:spcAft>
              <a:buNone/>
              <a:defRPr>
                <a:solidFill>
                  <a:srgbClr val="000000"/>
                </a:solidFill>
                <a:latin typeface="Titillium Web"/>
                <a:ea typeface="Titillium Web"/>
                <a:cs typeface="Titillium Web"/>
                <a:sym typeface="Titillium Web"/>
              </a:defRPr>
            </a:lvl5pPr>
            <a:lvl6pPr lvl="5" rtl="0">
              <a:spcBef>
                <a:spcPts val="0"/>
              </a:spcBef>
              <a:spcAft>
                <a:spcPts val="0"/>
              </a:spcAft>
              <a:buNone/>
              <a:defRPr>
                <a:solidFill>
                  <a:srgbClr val="000000"/>
                </a:solidFill>
                <a:latin typeface="Titillium Web"/>
                <a:ea typeface="Titillium Web"/>
                <a:cs typeface="Titillium Web"/>
                <a:sym typeface="Titillium Web"/>
              </a:defRPr>
            </a:lvl6pPr>
            <a:lvl7pPr lvl="6" rtl="0">
              <a:spcBef>
                <a:spcPts val="0"/>
              </a:spcBef>
              <a:spcAft>
                <a:spcPts val="0"/>
              </a:spcAft>
              <a:buNone/>
              <a:defRPr>
                <a:solidFill>
                  <a:srgbClr val="000000"/>
                </a:solidFill>
                <a:latin typeface="Titillium Web"/>
                <a:ea typeface="Titillium Web"/>
                <a:cs typeface="Titillium Web"/>
                <a:sym typeface="Titillium Web"/>
              </a:defRPr>
            </a:lvl7pPr>
            <a:lvl8pPr lvl="7" rtl="0">
              <a:spcBef>
                <a:spcPts val="0"/>
              </a:spcBef>
              <a:spcAft>
                <a:spcPts val="0"/>
              </a:spcAft>
              <a:buNone/>
              <a:defRPr>
                <a:solidFill>
                  <a:srgbClr val="000000"/>
                </a:solidFill>
                <a:latin typeface="Titillium Web"/>
                <a:ea typeface="Titillium Web"/>
                <a:cs typeface="Titillium Web"/>
                <a:sym typeface="Titillium Web"/>
              </a:defRPr>
            </a:lvl8pPr>
            <a:lvl9pPr lvl="8" rtl="0">
              <a:spcBef>
                <a:spcPts val="0"/>
              </a:spcBef>
              <a:spcAft>
                <a:spcPts val="0"/>
              </a:spcAft>
              <a:buNone/>
              <a:defRPr>
                <a:solidFill>
                  <a:srgbClr val="000000"/>
                </a:solidFill>
                <a:latin typeface="Titillium Web"/>
                <a:ea typeface="Titillium Web"/>
                <a:cs typeface="Titillium Web"/>
                <a:sym typeface="Titillium Web"/>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ayout personalizzato 3">
  <p:cSld name="CUSTOM_12">
    <p:spTree>
      <p:nvGrpSpPr>
        <p:cNvPr id="1" name="Shape 73"/>
        <p:cNvGrpSpPr/>
        <p:nvPr/>
      </p:nvGrpSpPr>
      <p:grpSpPr>
        <a:xfrm>
          <a:off x="0" y="0"/>
          <a:ext cx="0" cy="0"/>
          <a:chOff x="0" y="0"/>
          <a:chExt cx="0" cy="0"/>
        </a:xfrm>
      </p:grpSpPr>
      <p:sp>
        <p:nvSpPr>
          <p:cNvPr id="74" name="Google Shape;74;p9"/>
          <p:cNvSpPr txBox="1">
            <a:spLocks noGrp="1"/>
          </p:cNvSpPr>
          <p:nvPr>
            <p:ph type="subTitle" idx="1"/>
          </p:nvPr>
        </p:nvSpPr>
        <p:spPr>
          <a:xfrm>
            <a:off x="542474" y="450289"/>
            <a:ext cx="9034200" cy="216600"/>
          </a:xfrm>
          <a:prstGeom prst="rect">
            <a:avLst/>
          </a:prstGeom>
        </p:spPr>
        <p:txBody>
          <a:bodyPr spcFirstLastPara="1" wrap="square" lIns="0" tIns="0" rIns="0" bIns="0" anchor="t" anchorCtr="0">
            <a:noAutofit/>
          </a:bodyPr>
          <a:lstStyle>
            <a:lvl1pPr lvl="0" rtl="0">
              <a:spcBef>
                <a:spcPts val="0"/>
              </a:spcBef>
              <a:spcAft>
                <a:spcPts val="0"/>
              </a:spcAft>
              <a:buNone/>
              <a:defRPr sz="1100">
                <a:solidFill>
                  <a:srgbClr val="000000"/>
                </a:solidFill>
              </a:defRPr>
            </a:lvl1pPr>
            <a:lvl2pPr lvl="1" rtl="0">
              <a:spcBef>
                <a:spcPts val="0"/>
              </a:spcBef>
              <a:spcAft>
                <a:spcPts val="0"/>
              </a:spcAft>
              <a:buNone/>
              <a:defRPr sz="1100">
                <a:solidFill>
                  <a:srgbClr val="000000"/>
                </a:solidFill>
                <a:latin typeface="Titillium Web"/>
                <a:ea typeface="Titillium Web"/>
                <a:cs typeface="Titillium Web"/>
                <a:sym typeface="Titillium Web"/>
              </a:defRPr>
            </a:lvl2pPr>
            <a:lvl3pPr lvl="2" rtl="0">
              <a:spcBef>
                <a:spcPts val="0"/>
              </a:spcBef>
              <a:spcAft>
                <a:spcPts val="0"/>
              </a:spcAft>
              <a:buNone/>
              <a:defRPr sz="1100">
                <a:solidFill>
                  <a:srgbClr val="000000"/>
                </a:solidFill>
                <a:latin typeface="Titillium Web"/>
                <a:ea typeface="Titillium Web"/>
                <a:cs typeface="Titillium Web"/>
                <a:sym typeface="Titillium Web"/>
              </a:defRPr>
            </a:lvl3pPr>
            <a:lvl4pPr lvl="3" rtl="0">
              <a:spcBef>
                <a:spcPts val="0"/>
              </a:spcBef>
              <a:spcAft>
                <a:spcPts val="0"/>
              </a:spcAft>
              <a:buNone/>
              <a:defRPr sz="1100">
                <a:solidFill>
                  <a:srgbClr val="000000"/>
                </a:solidFill>
                <a:latin typeface="Titillium Web"/>
                <a:ea typeface="Titillium Web"/>
                <a:cs typeface="Titillium Web"/>
                <a:sym typeface="Titillium Web"/>
              </a:defRPr>
            </a:lvl4pPr>
            <a:lvl5pPr lvl="4" rtl="0">
              <a:spcBef>
                <a:spcPts val="0"/>
              </a:spcBef>
              <a:spcAft>
                <a:spcPts val="0"/>
              </a:spcAft>
              <a:buNone/>
              <a:defRPr sz="1100">
                <a:solidFill>
                  <a:srgbClr val="000000"/>
                </a:solidFill>
                <a:latin typeface="Titillium Web"/>
                <a:ea typeface="Titillium Web"/>
                <a:cs typeface="Titillium Web"/>
                <a:sym typeface="Titillium Web"/>
              </a:defRPr>
            </a:lvl5pPr>
            <a:lvl6pPr lvl="5" rtl="0">
              <a:spcBef>
                <a:spcPts val="0"/>
              </a:spcBef>
              <a:spcAft>
                <a:spcPts val="0"/>
              </a:spcAft>
              <a:buNone/>
              <a:defRPr sz="1100">
                <a:solidFill>
                  <a:srgbClr val="000000"/>
                </a:solidFill>
                <a:latin typeface="Titillium Web"/>
                <a:ea typeface="Titillium Web"/>
                <a:cs typeface="Titillium Web"/>
                <a:sym typeface="Titillium Web"/>
              </a:defRPr>
            </a:lvl6pPr>
            <a:lvl7pPr lvl="6" rtl="0">
              <a:spcBef>
                <a:spcPts val="0"/>
              </a:spcBef>
              <a:spcAft>
                <a:spcPts val="0"/>
              </a:spcAft>
              <a:buNone/>
              <a:defRPr sz="1100">
                <a:solidFill>
                  <a:srgbClr val="000000"/>
                </a:solidFill>
                <a:latin typeface="Titillium Web"/>
                <a:ea typeface="Titillium Web"/>
                <a:cs typeface="Titillium Web"/>
                <a:sym typeface="Titillium Web"/>
              </a:defRPr>
            </a:lvl7pPr>
            <a:lvl8pPr lvl="7" rtl="0">
              <a:spcBef>
                <a:spcPts val="0"/>
              </a:spcBef>
              <a:spcAft>
                <a:spcPts val="0"/>
              </a:spcAft>
              <a:buNone/>
              <a:defRPr sz="1100">
                <a:solidFill>
                  <a:srgbClr val="000000"/>
                </a:solidFill>
                <a:latin typeface="Titillium Web"/>
                <a:ea typeface="Titillium Web"/>
                <a:cs typeface="Titillium Web"/>
                <a:sym typeface="Titillium Web"/>
              </a:defRPr>
            </a:lvl8pPr>
            <a:lvl9pPr lvl="8" rtl="0">
              <a:spcBef>
                <a:spcPts val="0"/>
              </a:spcBef>
              <a:spcAft>
                <a:spcPts val="0"/>
              </a:spcAft>
              <a:buNone/>
              <a:defRPr sz="1100">
                <a:solidFill>
                  <a:srgbClr val="000000"/>
                </a:solidFill>
                <a:latin typeface="Titillium Web"/>
                <a:ea typeface="Titillium Web"/>
                <a:cs typeface="Titillium Web"/>
                <a:sym typeface="Titillium Web"/>
              </a:defRPr>
            </a:lvl9pPr>
          </a:lstStyle>
          <a:p>
            <a:endParaRPr/>
          </a:p>
        </p:txBody>
      </p:sp>
      <p:sp>
        <p:nvSpPr>
          <p:cNvPr id="75" name="Google Shape;75;p9"/>
          <p:cNvSpPr txBox="1">
            <a:spLocks noGrp="1"/>
          </p:cNvSpPr>
          <p:nvPr>
            <p:ph type="title"/>
          </p:nvPr>
        </p:nvSpPr>
        <p:spPr>
          <a:xfrm>
            <a:off x="542475" y="1268800"/>
            <a:ext cx="5417700" cy="949200"/>
          </a:xfrm>
          <a:prstGeom prst="rect">
            <a:avLst/>
          </a:prstGeom>
        </p:spPr>
        <p:txBody>
          <a:bodyPr spcFirstLastPara="1" wrap="square" lIns="0" tIns="0" rIns="0" bIns="0" anchor="t" anchorCtr="0">
            <a:noAutofit/>
          </a:bodyPr>
          <a:lstStyle>
            <a:lvl1pPr lvl="0" rtl="0">
              <a:lnSpc>
                <a:spcPct val="80000"/>
              </a:lnSpc>
              <a:spcBef>
                <a:spcPts val="0"/>
              </a:spcBef>
              <a:spcAft>
                <a:spcPts val="0"/>
              </a:spcAft>
              <a:buNone/>
              <a:defRPr>
                <a:solidFill>
                  <a:srgbClr val="0066CC"/>
                </a:solidFill>
              </a:defRPr>
            </a:lvl1pPr>
            <a:lvl2pPr lvl="1" rtl="0">
              <a:lnSpc>
                <a:spcPct val="80000"/>
              </a:lnSpc>
              <a:spcBef>
                <a:spcPts val="0"/>
              </a:spcBef>
              <a:spcAft>
                <a:spcPts val="0"/>
              </a:spcAft>
              <a:buNone/>
              <a:defRPr>
                <a:solidFill>
                  <a:srgbClr val="0066CC"/>
                </a:solidFill>
                <a:latin typeface="Titillium Web SemiBold"/>
                <a:ea typeface="Titillium Web SemiBold"/>
                <a:cs typeface="Titillium Web SemiBold"/>
                <a:sym typeface="Titillium Web SemiBold"/>
              </a:defRPr>
            </a:lvl2pPr>
            <a:lvl3pPr lvl="2" rtl="0">
              <a:lnSpc>
                <a:spcPct val="80000"/>
              </a:lnSpc>
              <a:spcBef>
                <a:spcPts val="0"/>
              </a:spcBef>
              <a:spcAft>
                <a:spcPts val="0"/>
              </a:spcAft>
              <a:buNone/>
              <a:defRPr>
                <a:solidFill>
                  <a:srgbClr val="0066CC"/>
                </a:solidFill>
                <a:latin typeface="Titillium Web SemiBold"/>
                <a:ea typeface="Titillium Web SemiBold"/>
                <a:cs typeface="Titillium Web SemiBold"/>
                <a:sym typeface="Titillium Web SemiBold"/>
              </a:defRPr>
            </a:lvl3pPr>
            <a:lvl4pPr lvl="3" rtl="0">
              <a:lnSpc>
                <a:spcPct val="80000"/>
              </a:lnSpc>
              <a:spcBef>
                <a:spcPts val="0"/>
              </a:spcBef>
              <a:spcAft>
                <a:spcPts val="0"/>
              </a:spcAft>
              <a:buNone/>
              <a:defRPr>
                <a:solidFill>
                  <a:srgbClr val="0066CC"/>
                </a:solidFill>
                <a:latin typeface="Titillium Web SemiBold"/>
                <a:ea typeface="Titillium Web SemiBold"/>
                <a:cs typeface="Titillium Web SemiBold"/>
                <a:sym typeface="Titillium Web SemiBold"/>
              </a:defRPr>
            </a:lvl4pPr>
            <a:lvl5pPr lvl="4" rtl="0">
              <a:lnSpc>
                <a:spcPct val="80000"/>
              </a:lnSpc>
              <a:spcBef>
                <a:spcPts val="0"/>
              </a:spcBef>
              <a:spcAft>
                <a:spcPts val="0"/>
              </a:spcAft>
              <a:buNone/>
              <a:defRPr>
                <a:solidFill>
                  <a:srgbClr val="0066CC"/>
                </a:solidFill>
                <a:latin typeface="Titillium Web SemiBold"/>
                <a:ea typeface="Titillium Web SemiBold"/>
                <a:cs typeface="Titillium Web SemiBold"/>
                <a:sym typeface="Titillium Web SemiBold"/>
              </a:defRPr>
            </a:lvl5pPr>
            <a:lvl6pPr lvl="5" rtl="0">
              <a:lnSpc>
                <a:spcPct val="80000"/>
              </a:lnSpc>
              <a:spcBef>
                <a:spcPts val="0"/>
              </a:spcBef>
              <a:spcAft>
                <a:spcPts val="0"/>
              </a:spcAft>
              <a:buNone/>
              <a:defRPr>
                <a:solidFill>
                  <a:srgbClr val="0066CC"/>
                </a:solidFill>
                <a:latin typeface="Titillium Web SemiBold"/>
                <a:ea typeface="Titillium Web SemiBold"/>
                <a:cs typeface="Titillium Web SemiBold"/>
                <a:sym typeface="Titillium Web SemiBold"/>
              </a:defRPr>
            </a:lvl6pPr>
            <a:lvl7pPr lvl="6" rtl="0">
              <a:lnSpc>
                <a:spcPct val="80000"/>
              </a:lnSpc>
              <a:spcBef>
                <a:spcPts val="0"/>
              </a:spcBef>
              <a:spcAft>
                <a:spcPts val="0"/>
              </a:spcAft>
              <a:buNone/>
              <a:defRPr>
                <a:solidFill>
                  <a:srgbClr val="0066CC"/>
                </a:solidFill>
                <a:latin typeface="Titillium Web SemiBold"/>
                <a:ea typeface="Titillium Web SemiBold"/>
                <a:cs typeface="Titillium Web SemiBold"/>
                <a:sym typeface="Titillium Web SemiBold"/>
              </a:defRPr>
            </a:lvl7pPr>
            <a:lvl8pPr lvl="7" rtl="0">
              <a:lnSpc>
                <a:spcPct val="80000"/>
              </a:lnSpc>
              <a:spcBef>
                <a:spcPts val="0"/>
              </a:spcBef>
              <a:spcAft>
                <a:spcPts val="0"/>
              </a:spcAft>
              <a:buNone/>
              <a:defRPr>
                <a:solidFill>
                  <a:srgbClr val="0066CC"/>
                </a:solidFill>
                <a:latin typeface="Titillium Web SemiBold"/>
                <a:ea typeface="Titillium Web SemiBold"/>
                <a:cs typeface="Titillium Web SemiBold"/>
                <a:sym typeface="Titillium Web SemiBold"/>
              </a:defRPr>
            </a:lvl8pPr>
            <a:lvl9pPr lvl="8" rtl="0">
              <a:lnSpc>
                <a:spcPct val="80000"/>
              </a:lnSpc>
              <a:spcBef>
                <a:spcPts val="0"/>
              </a:spcBef>
              <a:spcAft>
                <a:spcPts val="0"/>
              </a:spcAft>
              <a:buNone/>
              <a:defRPr>
                <a:solidFill>
                  <a:srgbClr val="0066CC"/>
                </a:solidFill>
                <a:latin typeface="Titillium Web SemiBold"/>
                <a:ea typeface="Titillium Web SemiBold"/>
                <a:cs typeface="Titillium Web SemiBold"/>
                <a:sym typeface="Titillium Web SemiBold"/>
              </a:defRPr>
            </a:lvl9pPr>
          </a:lstStyle>
          <a:p>
            <a:endParaRPr/>
          </a:p>
        </p:txBody>
      </p:sp>
      <p:sp>
        <p:nvSpPr>
          <p:cNvPr id="76" name="Google Shape;76;p9"/>
          <p:cNvSpPr txBox="1">
            <a:spLocks noGrp="1"/>
          </p:cNvSpPr>
          <p:nvPr>
            <p:ph type="subTitle" idx="2"/>
          </p:nvPr>
        </p:nvSpPr>
        <p:spPr>
          <a:xfrm>
            <a:off x="542475" y="2189200"/>
            <a:ext cx="5256000" cy="303300"/>
          </a:xfrm>
          <a:prstGeom prst="rect">
            <a:avLst/>
          </a:prstGeom>
        </p:spPr>
        <p:txBody>
          <a:bodyPr spcFirstLastPara="1" wrap="square" lIns="0" tIns="0" rIns="0" bIns="0" anchor="t" anchorCtr="0">
            <a:noAutofit/>
          </a:bodyPr>
          <a:lstStyle>
            <a:lvl1pPr lvl="0" rtl="0">
              <a:spcBef>
                <a:spcPts val="0"/>
              </a:spcBef>
              <a:spcAft>
                <a:spcPts val="0"/>
              </a:spcAft>
              <a:buNone/>
              <a:defRPr sz="1500">
                <a:solidFill>
                  <a:srgbClr val="02BCF5"/>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7" name="Google Shape;77;p9"/>
          <p:cNvSpPr txBox="1">
            <a:spLocks noGrp="1"/>
          </p:cNvSpPr>
          <p:nvPr>
            <p:ph type="subTitle" idx="3"/>
          </p:nvPr>
        </p:nvSpPr>
        <p:spPr>
          <a:xfrm>
            <a:off x="542475" y="3132474"/>
            <a:ext cx="9347400" cy="3118200"/>
          </a:xfrm>
          <a:prstGeom prst="rect">
            <a:avLst/>
          </a:prstGeom>
        </p:spPr>
        <p:txBody>
          <a:bodyPr spcFirstLastPara="1" wrap="square" lIns="0" tIns="0" rIns="0" bIns="0" anchor="t" anchorCtr="0">
            <a:noAutofit/>
          </a:bodyPr>
          <a:lstStyle>
            <a:lvl1pPr lvl="0" rtl="0">
              <a:spcBef>
                <a:spcPts val="0"/>
              </a:spcBef>
              <a:spcAft>
                <a:spcPts val="0"/>
              </a:spcAft>
              <a:buNone/>
              <a:defRPr sz="1200">
                <a:solidFill>
                  <a:srgbClr val="000000"/>
                </a:solidFill>
                <a:latin typeface="Titillium Web"/>
                <a:ea typeface="Titillium Web"/>
                <a:cs typeface="Titillium Web"/>
                <a:sym typeface="Titillium Web"/>
              </a:defRPr>
            </a:lvl1pPr>
            <a:lvl2pPr lvl="1" rtl="0">
              <a:spcBef>
                <a:spcPts val="0"/>
              </a:spcBef>
              <a:spcAft>
                <a:spcPts val="0"/>
              </a:spcAft>
              <a:buNone/>
              <a:defRPr>
                <a:solidFill>
                  <a:srgbClr val="000000"/>
                </a:solidFill>
                <a:latin typeface="Titillium Web"/>
                <a:ea typeface="Titillium Web"/>
                <a:cs typeface="Titillium Web"/>
                <a:sym typeface="Titillium Web"/>
              </a:defRPr>
            </a:lvl2pPr>
            <a:lvl3pPr lvl="2" rtl="0">
              <a:spcBef>
                <a:spcPts val="0"/>
              </a:spcBef>
              <a:spcAft>
                <a:spcPts val="0"/>
              </a:spcAft>
              <a:buNone/>
              <a:defRPr>
                <a:solidFill>
                  <a:srgbClr val="000000"/>
                </a:solidFill>
                <a:latin typeface="Titillium Web"/>
                <a:ea typeface="Titillium Web"/>
                <a:cs typeface="Titillium Web"/>
                <a:sym typeface="Titillium Web"/>
              </a:defRPr>
            </a:lvl3pPr>
            <a:lvl4pPr lvl="3" rtl="0">
              <a:spcBef>
                <a:spcPts val="0"/>
              </a:spcBef>
              <a:spcAft>
                <a:spcPts val="0"/>
              </a:spcAft>
              <a:buNone/>
              <a:defRPr>
                <a:solidFill>
                  <a:srgbClr val="000000"/>
                </a:solidFill>
                <a:latin typeface="Titillium Web"/>
                <a:ea typeface="Titillium Web"/>
                <a:cs typeface="Titillium Web"/>
                <a:sym typeface="Titillium Web"/>
              </a:defRPr>
            </a:lvl4pPr>
            <a:lvl5pPr lvl="4" rtl="0">
              <a:spcBef>
                <a:spcPts val="0"/>
              </a:spcBef>
              <a:spcAft>
                <a:spcPts val="0"/>
              </a:spcAft>
              <a:buNone/>
              <a:defRPr>
                <a:solidFill>
                  <a:srgbClr val="000000"/>
                </a:solidFill>
                <a:latin typeface="Titillium Web"/>
                <a:ea typeface="Titillium Web"/>
                <a:cs typeface="Titillium Web"/>
                <a:sym typeface="Titillium Web"/>
              </a:defRPr>
            </a:lvl5pPr>
            <a:lvl6pPr lvl="5" rtl="0">
              <a:spcBef>
                <a:spcPts val="0"/>
              </a:spcBef>
              <a:spcAft>
                <a:spcPts val="0"/>
              </a:spcAft>
              <a:buNone/>
              <a:defRPr>
                <a:solidFill>
                  <a:srgbClr val="000000"/>
                </a:solidFill>
                <a:latin typeface="Titillium Web"/>
                <a:ea typeface="Titillium Web"/>
                <a:cs typeface="Titillium Web"/>
                <a:sym typeface="Titillium Web"/>
              </a:defRPr>
            </a:lvl6pPr>
            <a:lvl7pPr lvl="6" rtl="0">
              <a:spcBef>
                <a:spcPts val="0"/>
              </a:spcBef>
              <a:spcAft>
                <a:spcPts val="0"/>
              </a:spcAft>
              <a:buNone/>
              <a:defRPr>
                <a:solidFill>
                  <a:srgbClr val="000000"/>
                </a:solidFill>
                <a:latin typeface="Titillium Web"/>
                <a:ea typeface="Titillium Web"/>
                <a:cs typeface="Titillium Web"/>
                <a:sym typeface="Titillium Web"/>
              </a:defRPr>
            </a:lvl7pPr>
            <a:lvl8pPr lvl="7" rtl="0">
              <a:spcBef>
                <a:spcPts val="0"/>
              </a:spcBef>
              <a:spcAft>
                <a:spcPts val="0"/>
              </a:spcAft>
              <a:buNone/>
              <a:defRPr>
                <a:solidFill>
                  <a:srgbClr val="000000"/>
                </a:solidFill>
                <a:latin typeface="Titillium Web"/>
                <a:ea typeface="Titillium Web"/>
                <a:cs typeface="Titillium Web"/>
                <a:sym typeface="Titillium Web"/>
              </a:defRPr>
            </a:lvl8pPr>
            <a:lvl9pPr lvl="8" rtl="0">
              <a:spcBef>
                <a:spcPts val="0"/>
              </a:spcBef>
              <a:spcAft>
                <a:spcPts val="0"/>
              </a:spcAft>
              <a:buNone/>
              <a:defRPr>
                <a:solidFill>
                  <a:srgbClr val="000000"/>
                </a:solidFill>
                <a:latin typeface="Titillium Web"/>
                <a:ea typeface="Titillium Web"/>
                <a:cs typeface="Titillium Web"/>
                <a:sym typeface="Titillium Web"/>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T BIANCO_pag. testo">
  <p:cSld name="CUSTOM">
    <p:spTree>
      <p:nvGrpSpPr>
        <p:cNvPr id="1" name="Shape 78"/>
        <p:cNvGrpSpPr/>
        <p:nvPr/>
      </p:nvGrpSpPr>
      <p:grpSpPr>
        <a:xfrm>
          <a:off x="0" y="0"/>
          <a:ext cx="0" cy="0"/>
          <a:chOff x="0" y="0"/>
          <a:chExt cx="0" cy="0"/>
        </a:xfrm>
      </p:grpSpPr>
      <p:sp>
        <p:nvSpPr>
          <p:cNvPr id="79" name="Google Shape;79;p10"/>
          <p:cNvSpPr/>
          <p:nvPr/>
        </p:nvSpPr>
        <p:spPr>
          <a:xfrm>
            <a:off x="0" y="6726819"/>
            <a:ext cx="10451100" cy="66600"/>
          </a:xfrm>
          <a:prstGeom prst="rect">
            <a:avLst/>
          </a:prstGeom>
          <a:solidFill>
            <a:srgbClr val="006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0"/>
          <p:cNvSpPr/>
          <p:nvPr/>
        </p:nvSpPr>
        <p:spPr>
          <a:xfrm>
            <a:off x="6835370" y="6653618"/>
            <a:ext cx="3067200" cy="569700"/>
          </a:xfrm>
          <a:prstGeom prst="roundRect">
            <a:avLst>
              <a:gd name="adj" fmla="val 16667"/>
            </a:avLst>
          </a:prstGeom>
          <a:solidFill>
            <a:srgbClr val="02B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CD016"/>
              </a:solidFill>
            </a:endParaRPr>
          </a:p>
        </p:txBody>
      </p:sp>
      <p:pic>
        <p:nvPicPr>
          <p:cNvPr id="81" name="Google Shape;81;p10"/>
          <p:cNvPicPr preferRelativeResize="0"/>
          <p:nvPr/>
        </p:nvPicPr>
        <p:blipFill rotWithShape="1">
          <a:blip r:embed="rId2">
            <a:alphaModFix/>
          </a:blip>
          <a:srcRect/>
          <a:stretch/>
        </p:blipFill>
        <p:spPr>
          <a:xfrm>
            <a:off x="9645320" y="6982293"/>
            <a:ext cx="301100" cy="301100"/>
          </a:xfrm>
          <a:prstGeom prst="rect">
            <a:avLst/>
          </a:prstGeom>
          <a:noFill/>
          <a:ln>
            <a:noFill/>
          </a:ln>
        </p:spPr>
      </p:pic>
      <p:sp>
        <p:nvSpPr>
          <p:cNvPr id="82" name="Google Shape;82;p10"/>
          <p:cNvSpPr txBox="1"/>
          <p:nvPr/>
        </p:nvSpPr>
        <p:spPr>
          <a:xfrm>
            <a:off x="6835125" y="6653775"/>
            <a:ext cx="3062400" cy="56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t" sz="1500" b="1">
                <a:solidFill>
                  <a:srgbClr val="FFFFFF"/>
                </a:solidFill>
                <a:latin typeface="Titillium Web"/>
                <a:ea typeface="Titillium Web"/>
                <a:cs typeface="Titillium Web"/>
                <a:sym typeface="Titillium Web"/>
              </a:rPr>
              <a:t>xxxx.provincia.tn.it</a:t>
            </a:r>
            <a:endParaRPr sz="1500" b="1">
              <a:solidFill>
                <a:srgbClr val="FFFFFF"/>
              </a:solidFill>
              <a:latin typeface="Titillium Web"/>
              <a:ea typeface="Titillium Web"/>
              <a:cs typeface="Titillium Web"/>
              <a:sym typeface="Titillium Web"/>
            </a:endParaRPr>
          </a:p>
        </p:txBody>
      </p:sp>
      <p:grpSp>
        <p:nvGrpSpPr>
          <p:cNvPr id="83" name="Google Shape;83;p10"/>
          <p:cNvGrpSpPr/>
          <p:nvPr/>
        </p:nvGrpSpPr>
        <p:grpSpPr>
          <a:xfrm>
            <a:off x="4479861" y="6968043"/>
            <a:ext cx="1480279" cy="427446"/>
            <a:chOff x="2571116" y="6929148"/>
            <a:chExt cx="1702253" cy="491600"/>
          </a:xfrm>
        </p:grpSpPr>
        <p:pic>
          <p:nvPicPr>
            <p:cNvPr id="84" name="Google Shape;84;p10"/>
            <p:cNvPicPr preferRelativeResize="0"/>
            <p:nvPr/>
          </p:nvPicPr>
          <p:blipFill>
            <a:blip r:embed="rId3">
              <a:alphaModFix/>
            </a:blip>
            <a:stretch>
              <a:fillRect/>
            </a:stretch>
          </p:blipFill>
          <p:spPr>
            <a:xfrm rot="10800000">
              <a:off x="2571116" y="7404533"/>
              <a:ext cx="1702253" cy="16214"/>
            </a:xfrm>
            <a:prstGeom prst="rect">
              <a:avLst/>
            </a:prstGeom>
            <a:noFill/>
            <a:ln>
              <a:noFill/>
            </a:ln>
          </p:spPr>
        </p:pic>
        <p:pic>
          <p:nvPicPr>
            <p:cNvPr id="85" name="Google Shape;85;p10"/>
            <p:cNvPicPr preferRelativeResize="0"/>
            <p:nvPr/>
          </p:nvPicPr>
          <p:blipFill>
            <a:blip r:embed="rId4">
              <a:alphaModFix/>
            </a:blip>
            <a:stretch>
              <a:fillRect/>
            </a:stretch>
          </p:blipFill>
          <p:spPr>
            <a:xfrm>
              <a:off x="3543880" y="6997076"/>
              <a:ext cx="719596" cy="258918"/>
            </a:xfrm>
            <a:prstGeom prst="rect">
              <a:avLst/>
            </a:prstGeom>
            <a:noFill/>
            <a:ln>
              <a:noFill/>
            </a:ln>
          </p:spPr>
        </p:pic>
        <p:pic>
          <p:nvPicPr>
            <p:cNvPr id="86" name="Google Shape;86;p10"/>
            <p:cNvPicPr preferRelativeResize="0"/>
            <p:nvPr/>
          </p:nvPicPr>
          <p:blipFill>
            <a:blip r:embed="rId5">
              <a:alphaModFix/>
            </a:blip>
            <a:stretch>
              <a:fillRect/>
            </a:stretch>
          </p:blipFill>
          <p:spPr>
            <a:xfrm>
              <a:off x="2588950" y="6929148"/>
              <a:ext cx="719590" cy="394775"/>
            </a:xfrm>
            <a:prstGeom prst="rect">
              <a:avLst/>
            </a:prstGeom>
            <a:noFill/>
            <a:ln>
              <a:noFill/>
            </a:ln>
          </p:spPr>
        </p:pic>
      </p:grpSp>
    </p:spTree>
  </p:cSld>
  <p:clrMapOvr>
    <a:masterClrMapping/>
  </p:clrMapOvr>
  <p:extLst>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340">
          <p15:clr>
            <a:srgbClr val="FA7B17"/>
          </p15:clr>
        </p15:guide>
        <p15:guide id="2" pos="6236">
          <p15:clr>
            <a:srgbClr val="FA7B17"/>
          </p15:clr>
        </p15:guide>
        <p15:guide id="3" orient="horz" pos="340">
          <p15:clr>
            <a:srgbClr val="FA7B17"/>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1024" y="793701"/>
            <a:ext cx="9588900" cy="1307400"/>
          </a:xfrm>
          <a:prstGeom prst="rect">
            <a:avLst/>
          </a:prstGeom>
          <a:noFill/>
          <a:ln>
            <a:noFill/>
          </a:ln>
        </p:spPr>
        <p:txBody>
          <a:bodyPr spcFirstLastPara="1" wrap="square" lIns="0" tIns="114375" rIns="114375" bIns="114375" anchor="t" anchorCtr="0">
            <a:noAutofit/>
          </a:bodyPr>
          <a:lstStyle>
            <a:lvl1pPr lvl="0" rtl="0">
              <a:spcBef>
                <a:spcPts val="0"/>
              </a:spcBef>
              <a:spcAft>
                <a:spcPts val="0"/>
              </a:spcAft>
              <a:buClr>
                <a:schemeClr val="dk1"/>
              </a:buClr>
              <a:buSzPts val="3300"/>
              <a:buFont typeface="Titillium Web"/>
              <a:buNone/>
              <a:defRPr sz="3300" b="1">
                <a:solidFill>
                  <a:schemeClr val="dk1"/>
                </a:solidFill>
                <a:latin typeface="Titillium Web"/>
                <a:ea typeface="Titillium Web"/>
                <a:cs typeface="Titillium Web"/>
                <a:sym typeface="Titillium Web"/>
              </a:defRPr>
            </a:lvl1pPr>
            <a:lvl2pPr lvl="1" rtl="0">
              <a:spcBef>
                <a:spcPts val="0"/>
              </a:spcBef>
              <a:spcAft>
                <a:spcPts val="0"/>
              </a:spcAft>
              <a:buClr>
                <a:schemeClr val="dk1"/>
              </a:buClr>
              <a:buSzPts val="3500"/>
              <a:buNone/>
              <a:defRPr sz="3500">
                <a:solidFill>
                  <a:schemeClr val="dk1"/>
                </a:solidFill>
              </a:defRPr>
            </a:lvl2pPr>
            <a:lvl3pPr lvl="2" rtl="0">
              <a:spcBef>
                <a:spcPts val="0"/>
              </a:spcBef>
              <a:spcAft>
                <a:spcPts val="0"/>
              </a:spcAft>
              <a:buClr>
                <a:schemeClr val="dk1"/>
              </a:buClr>
              <a:buSzPts val="3500"/>
              <a:buNone/>
              <a:defRPr sz="3500">
                <a:solidFill>
                  <a:schemeClr val="dk1"/>
                </a:solidFill>
              </a:defRPr>
            </a:lvl3pPr>
            <a:lvl4pPr lvl="3" rtl="0">
              <a:spcBef>
                <a:spcPts val="0"/>
              </a:spcBef>
              <a:spcAft>
                <a:spcPts val="0"/>
              </a:spcAft>
              <a:buClr>
                <a:schemeClr val="dk1"/>
              </a:buClr>
              <a:buSzPts val="3500"/>
              <a:buNone/>
              <a:defRPr sz="3500">
                <a:solidFill>
                  <a:schemeClr val="dk1"/>
                </a:solidFill>
              </a:defRPr>
            </a:lvl4pPr>
            <a:lvl5pPr lvl="4" rtl="0">
              <a:spcBef>
                <a:spcPts val="0"/>
              </a:spcBef>
              <a:spcAft>
                <a:spcPts val="0"/>
              </a:spcAft>
              <a:buClr>
                <a:schemeClr val="dk1"/>
              </a:buClr>
              <a:buSzPts val="3500"/>
              <a:buNone/>
              <a:defRPr sz="3500">
                <a:solidFill>
                  <a:schemeClr val="dk1"/>
                </a:solidFill>
              </a:defRPr>
            </a:lvl5pPr>
            <a:lvl6pPr lvl="5" rtl="0">
              <a:spcBef>
                <a:spcPts val="0"/>
              </a:spcBef>
              <a:spcAft>
                <a:spcPts val="0"/>
              </a:spcAft>
              <a:buClr>
                <a:schemeClr val="dk1"/>
              </a:buClr>
              <a:buSzPts val="3500"/>
              <a:buNone/>
              <a:defRPr sz="3500">
                <a:solidFill>
                  <a:schemeClr val="dk1"/>
                </a:solidFill>
              </a:defRPr>
            </a:lvl6pPr>
            <a:lvl7pPr lvl="6" rtl="0">
              <a:spcBef>
                <a:spcPts val="0"/>
              </a:spcBef>
              <a:spcAft>
                <a:spcPts val="0"/>
              </a:spcAft>
              <a:buClr>
                <a:schemeClr val="dk1"/>
              </a:buClr>
              <a:buSzPts val="3500"/>
              <a:buNone/>
              <a:defRPr sz="3500">
                <a:solidFill>
                  <a:schemeClr val="dk1"/>
                </a:solidFill>
              </a:defRPr>
            </a:lvl7pPr>
            <a:lvl8pPr lvl="7" rtl="0">
              <a:spcBef>
                <a:spcPts val="0"/>
              </a:spcBef>
              <a:spcAft>
                <a:spcPts val="0"/>
              </a:spcAft>
              <a:buClr>
                <a:schemeClr val="dk1"/>
              </a:buClr>
              <a:buSzPts val="3500"/>
              <a:buNone/>
              <a:defRPr sz="3500">
                <a:solidFill>
                  <a:schemeClr val="dk1"/>
                </a:solidFill>
              </a:defRPr>
            </a:lvl8pPr>
            <a:lvl9pPr lvl="8" rtl="0">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411024" y="1727108"/>
            <a:ext cx="9650100" cy="5229900"/>
          </a:xfrm>
          <a:prstGeom prst="rect">
            <a:avLst/>
          </a:prstGeom>
          <a:noFill/>
          <a:ln>
            <a:noFill/>
          </a:ln>
        </p:spPr>
        <p:txBody>
          <a:bodyPr spcFirstLastPara="1" wrap="square" lIns="0" tIns="0" rIns="0" bIns="0" anchor="t" anchorCtr="0">
            <a:noAutofit/>
          </a:bodyPr>
          <a:lstStyle>
            <a:lvl1pPr marL="457200" lvl="0" indent="-342900" rtl="0">
              <a:lnSpc>
                <a:spcPct val="100000"/>
              </a:lnSpc>
              <a:spcBef>
                <a:spcPts val="0"/>
              </a:spcBef>
              <a:spcAft>
                <a:spcPts val="0"/>
              </a:spcAft>
              <a:buClr>
                <a:srgbClr val="02BCF5"/>
              </a:buClr>
              <a:buSzPts val="1800"/>
              <a:buFont typeface="Titillium Web SemiBold"/>
              <a:buChar char="●"/>
              <a:defRPr sz="1800">
                <a:solidFill>
                  <a:srgbClr val="02BCF5"/>
                </a:solidFill>
                <a:latin typeface="Titillium Web SemiBold"/>
                <a:ea typeface="Titillium Web SemiBold"/>
                <a:cs typeface="Titillium Web SemiBold"/>
                <a:sym typeface="Titillium Web SemiBold"/>
              </a:defRPr>
            </a:lvl1pPr>
            <a:lvl2pPr marL="914400" lvl="1" indent="-323850" rtl="0">
              <a:lnSpc>
                <a:spcPct val="100000"/>
              </a:lnSpc>
              <a:spcBef>
                <a:spcPts val="0"/>
              </a:spcBef>
              <a:spcAft>
                <a:spcPts val="0"/>
              </a:spcAft>
              <a:buSzPts val="1500"/>
              <a:buFont typeface="Titillium Web"/>
              <a:buChar char="○"/>
              <a:defRPr sz="1500">
                <a:latin typeface="Titillium Web"/>
                <a:ea typeface="Titillium Web"/>
                <a:cs typeface="Titillium Web"/>
                <a:sym typeface="Titillium Web"/>
              </a:defRPr>
            </a:lvl2pPr>
            <a:lvl3pPr marL="1371600" lvl="2" indent="-323850" rtl="0">
              <a:lnSpc>
                <a:spcPct val="100000"/>
              </a:lnSpc>
              <a:spcBef>
                <a:spcPts val="0"/>
              </a:spcBef>
              <a:spcAft>
                <a:spcPts val="0"/>
              </a:spcAft>
              <a:buSzPts val="1500"/>
              <a:buFont typeface="Titillium Web"/>
              <a:buChar char="■"/>
              <a:defRPr sz="1500">
                <a:latin typeface="Titillium Web"/>
                <a:ea typeface="Titillium Web"/>
                <a:cs typeface="Titillium Web"/>
                <a:sym typeface="Titillium Web"/>
              </a:defRPr>
            </a:lvl3pPr>
            <a:lvl4pPr marL="1828800" lvl="3" indent="-311150" rtl="0">
              <a:lnSpc>
                <a:spcPct val="100000"/>
              </a:lnSpc>
              <a:spcBef>
                <a:spcPts val="0"/>
              </a:spcBef>
              <a:spcAft>
                <a:spcPts val="0"/>
              </a:spcAft>
              <a:buSzPts val="1300"/>
              <a:buFont typeface="Titillium Web"/>
              <a:buChar char="●"/>
              <a:defRPr sz="1300">
                <a:latin typeface="Titillium Web"/>
                <a:ea typeface="Titillium Web"/>
                <a:cs typeface="Titillium Web"/>
                <a:sym typeface="Titillium Web"/>
              </a:defRPr>
            </a:lvl4pPr>
            <a:lvl5pPr marL="2286000" lvl="4" indent="-311150" rtl="0">
              <a:lnSpc>
                <a:spcPct val="100000"/>
              </a:lnSpc>
              <a:spcBef>
                <a:spcPts val="0"/>
              </a:spcBef>
              <a:spcAft>
                <a:spcPts val="0"/>
              </a:spcAft>
              <a:buSzPts val="1300"/>
              <a:buFont typeface="Titillium Web SemiBold"/>
              <a:buChar char="○"/>
              <a:defRPr sz="1300">
                <a:latin typeface="Titillium Web SemiBold"/>
                <a:ea typeface="Titillium Web SemiBold"/>
                <a:cs typeface="Titillium Web SemiBold"/>
                <a:sym typeface="Titillium Web SemiBold"/>
              </a:defRPr>
            </a:lvl5pPr>
            <a:lvl6pPr marL="2743200" lvl="5" indent="-311150" rtl="0">
              <a:lnSpc>
                <a:spcPct val="100000"/>
              </a:lnSpc>
              <a:spcBef>
                <a:spcPts val="0"/>
              </a:spcBef>
              <a:spcAft>
                <a:spcPts val="0"/>
              </a:spcAft>
              <a:buSzPts val="1300"/>
              <a:buFont typeface="Titillium Web"/>
              <a:buChar char="■"/>
              <a:defRPr sz="1300">
                <a:latin typeface="Titillium Web"/>
                <a:ea typeface="Titillium Web"/>
                <a:cs typeface="Titillium Web"/>
                <a:sym typeface="Titillium Web"/>
              </a:defRPr>
            </a:lvl6pPr>
            <a:lvl7pPr marL="3200400" lvl="6" indent="-292100" rtl="0">
              <a:lnSpc>
                <a:spcPct val="100000"/>
              </a:lnSpc>
              <a:spcBef>
                <a:spcPts val="0"/>
              </a:spcBef>
              <a:spcAft>
                <a:spcPts val="0"/>
              </a:spcAft>
              <a:buSzPts val="1000"/>
              <a:buFont typeface="Titillium Web"/>
              <a:buChar char="●"/>
              <a:defRPr sz="1000">
                <a:latin typeface="Titillium Web"/>
                <a:ea typeface="Titillium Web"/>
                <a:cs typeface="Titillium Web"/>
                <a:sym typeface="Titillium Web"/>
              </a:defRPr>
            </a:lvl7pPr>
            <a:lvl8pPr marL="3657600" lvl="7" indent="-292100" rtl="0">
              <a:lnSpc>
                <a:spcPct val="100000"/>
              </a:lnSpc>
              <a:spcBef>
                <a:spcPts val="0"/>
              </a:spcBef>
              <a:spcAft>
                <a:spcPts val="0"/>
              </a:spcAft>
              <a:buSzPts val="1000"/>
              <a:buFont typeface="Titillium Web"/>
              <a:buChar char="○"/>
              <a:defRPr sz="1000">
                <a:latin typeface="Titillium Web"/>
                <a:ea typeface="Titillium Web"/>
                <a:cs typeface="Titillium Web"/>
                <a:sym typeface="Titillium Web"/>
              </a:defRPr>
            </a:lvl8pPr>
            <a:lvl9pPr marL="4114800" lvl="8" indent="-292100" rtl="0">
              <a:lnSpc>
                <a:spcPct val="100000"/>
              </a:lnSpc>
              <a:spcBef>
                <a:spcPts val="0"/>
              </a:spcBef>
              <a:spcAft>
                <a:spcPts val="0"/>
              </a:spcAft>
              <a:buSzPts val="1000"/>
              <a:buFont typeface="Titillium Web"/>
              <a:buChar char="■"/>
              <a:defRPr sz="1000">
                <a:latin typeface="Titillium Web"/>
                <a:ea typeface="Titillium Web"/>
                <a:cs typeface="Titillium Web"/>
                <a:sym typeface="Titillium Web"/>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6.png"/><Relationship Id="rId10" Type="http://schemas.openxmlformats.org/officeDocument/2006/relationships/image" Target="../media/image13.png"/><Relationship Id="rId4" Type="http://schemas.openxmlformats.org/officeDocument/2006/relationships/image" Target="../media/image5.jpe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grpSp>
        <p:nvGrpSpPr>
          <p:cNvPr id="476" name="Google Shape;476;p27"/>
          <p:cNvGrpSpPr/>
          <p:nvPr/>
        </p:nvGrpSpPr>
        <p:grpSpPr>
          <a:xfrm>
            <a:off x="419800" y="7089845"/>
            <a:ext cx="1247581" cy="360244"/>
            <a:chOff x="2571116" y="6929148"/>
            <a:chExt cx="1702253" cy="491600"/>
          </a:xfrm>
        </p:grpSpPr>
        <p:pic>
          <p:nvPicPr>
            <p:cNvPr id="477" name="Google Shape;477;p27"/>
            <p:cNvPicPr preferRelativeResize="0"/>
            <p:nvPr/>
          </p:nvPicPr>
          <p:blipFill>
            <a:blip r:embed="rId3">
              <a:alphaModFix/>
            </a:blip>
            <a:stretch>
              <a:fillRect/>
            </a:stretch>
          </p:blipFill>
          <p:spPr>
            <a:xfrm rot="10800000">
              <a:off x="2571116" y="7404533"/>
              <a:ext cx="1702253" cy="16214"/>
            </a:xfrm>
            <a:prstGeom prst="rect">
              <a:avLst/>
            </a:prstGeom>
            <a:noFill/>
            <a:ln>
              <a:noFill/>
            </a:ln>
          </p:spPr>
        </p:pic>
        <p:pic>
          <p:nvPicPr>
            <p:cNvPr id="478" name="Google Shape;478;p27"/>
            <p:cNvPicPr preferRelativeResize="0"/>
            <p:nvPr/>
          </p:nvPicPr>
          <p:blipFill>
            <a:blip r:embed="rId4">
              <a:alphaModFix/>
            </a:blip>
            <a:stretch>
              <a:fillRect/>
            </a:stretch>
          </p:blipFill>
          <p:spPr>
            <a:xfrm>
              <a:off x="3543880" y="6997076"/>
              <a:ext cx="719596" cy="258918"/>
            </a:xfrm>
            <a:prstGeom prst="rect">
              <a:avLst/>
            </a:prstGeom>
            <a:noFill/>
            <a:ln>
              <a:noFill/>
            </a:ln>
          </p:spPr>
        </p:pic>
        <p:pic>
          <p:nvPicPr>
            <p:cNvPr id="479" name="Google Shape;479;p27"/>
            <p:cNvPicPr preferRelativeResize="0"/>
            <p:nvPr/>
          </p:nvPicPr>
          <p:blipFill>
            <a:blip r:embed="rId5">
              <a:alphaModFix/>
            </a:blip>
            <a:stretch>
              <a:fillRect/>
            </a:stretch>
          </p:blipFill>
          <p:spPr>
            <a:xfrm>
              <a:off x="2588950" y="6929148"/>
              <a:ext cx="719590" cy="394775"/>
            </a:xfrm>
            <a:prstGeom prst="rect">
              <a:avLst/>
            </a:prstGeom>
            <a:noFill/>
            <a:ln>
              <a:noFill/>
            </a:ln>
          </p:spPr>
        </p:pic>
      </p:grpSp>
      <p:pic>
        <p:nvPicPr>
          <p:cNvPr id="480" name="Google Shape;480;p27"/>
          <p:cNvPicPr preferRelativeResize="0"/>
          <p:nvPr/>
        </p:nvPicPr>
        <p:blipFill>
          <a:blip r:embed="rId6">
            <a:alphaModFix/>
          </a:blip>
          <a:stretch>
            <a:fillRect/>
          </a:stretch>
        </p:blipFill>
        <p:spPr>
          <a:xfrm>
            <a:off x="1794950" y="7129105"/>
            <a:ext cx="441124" cy="317679"/>
          </a:xfrm>
          <a:prstGeom prst="rect">
            <a:avLst/>
          </a:prstGeom>
          <a:noFill/>
          <a:ln>
            <a:noFill/>
          </a:ln>
        </p:spPr>
      </p:pic>
      <p:sp>
        <p:nvSpPr>
          <p:cNvPr id="481" name="Google Shape;481;p27"/>
          <p:cNvSpPr/>
          <p:nvPr/>
        </p:nvSpPr>
        <p:spPr>
          <a:xfrm>
            <a:off x="25" y="0"/>
            <a:ext cx="10440000" cy="7560000"/>
          </a:xfrm>
          <a:prstGeom prst="rect">
            <a:avLst/>
          </a:prstGeom>
          <a:solidFill>
            <a:srgbClr val="5585BE">
              <a:alpha val="17490"/>
            </a:srgbClr>
          </a:solidFill>
          <a:ln>
            <a:noFill/>
          </a:ln>
        </p:spPr>
        <p:txBody>
          <a:bodyPr spcFirstLastPara="1" wrap="square" lIns="114375" tIns="114375" rIns="114375" bIns="114375" anchor="ctr" anchorCtr="0">
            <a:noAutofit/>
          </a:bodyPr>
          <a:lstStyle/>
          <a:p>
            <a:pPr marL="0" lvl="0" indent="0" algn="l" rtl="0">
              <a:spcBef>
                <a:spcPts val="0"/>
              </a:spcBef>
              <a:spcAft>
                <a:spcPts val="0"/>
              </a:spcAft>
              <a:buNone/>
            </a:pPr>
            <a:endParaRPr/>
          </a:p>
        </p:txBody>
      </p:sp>
      <p:sp>
        <p:nvSpPr>
          <p:cNvPr id="482" name="Google Shape;482;p27"/>
          <p:cNvSpPr/>
          <p:nvPr/>
        </p:nvSpPr>
        <p:spPr>
          <a:xfrm>
            <a:off x="5768589" y="1205097"/>
            <a:ext cx="1446900" cy="4844829"/>
          </a:xfrm>
          <a:prstGeom prst="rect">
            <a:avLst/>
          </a:prstGeom>
          <a:solidFill>
            <a:srgbClr val="5585BE">
              <a:alpha val="19130"/>
            </a:srgbClr>
          </a:solidFill>
          <a:ln>
            <a:noFill/>
          </a:ln>
        </p:spPr>
        <p:txBody>
          <a:bodyPr spcFirstLastPara="1" wrap="square" lIns="114375" tIns="114375" rIns="114375" bIns="114375" anchor="ctr" anchorCtr="0">
            <a:noAutofit/>
          </a:bodyPr>
          <a:lstStyle/>
          <a:p>
            <a:pPr marL="0" lvl="0" indent="0" algn="ctr" rtl="0">
              <a:spcBef>
                <a:spcPts val="0"/>
              </a:spcBef>
              <a:spcAft>
                <a:spcPts val="0"/>
              </a:spcAft>
              <a:buNone/>
            </a:pPr>
            <a:endParaRPr/>
          </a:p>
        </p:txBody>
      </p:sp>
      <p:sp>
        <p:nvSpPr>
          <p:cNvPr id="483" name="Google Shape;483;p27"/>
          <p:cNvSpPr/>
          <p:nvPr/>
        </p:nvSpPr>
        <p:spPr>
          <a:xfrm>
            <a:off x="4263124" y="1202105"/>
            <a:ext cx="1446900" cy="4847821"/>
          </a:xfrm>
          <a:prstGeom prst="rect">
            <a:avLst/>
          </a:prstGeom>
          <a:solidFill>
            <a:srgbClr val="5585BE">
              <a:alpha val="10380"/>
            </a:srgbClr>
          </a:solidFill>
          <a:ln>
            <a:noFill/>
          </a:ln>
        </p:spPr>
        <p:txBody>
          <a:bodyPr spcFirstLastPara="1" wrap="square" lIns="114375" tIns="114375" rIns="114375" bIns="114375" anchor="ctr" anchorCtr="0">
            <a:noAutofit/>
          </a:bodyPr>
          <a:lstStyle/>
          <a:p>
            <a:pPr marL="0" lvl="0" indent="0" algn="ctr" rtl="0">
              <a:spcBef>
                <a:spcPts val="0"/>
              </a:spcBef>
              <a:spcAft>
                <a:spcPts val="0"/>
              </a:spcAft>
              <a:buNone/>
            </a:pPr>
            <a:endParaRPr/>
          </a:p>
        </p:txBody>
      </p:sp>
      <p:sp>
        <p:nvSpPr>
          <p:cNvPr id="486" name="Google Shape;486;p27"/>
          <p:cNvSpPr/>
          <p:nvPr/>
        </p:nvSpPr>
        <p:spPr>
          <a:xfrm>
            <a:off x="290200" y="2739833"/>
            <a:ext cx="9896400" cy="232500"/>
          </a:xfrm>
          <a:prstGeom prst="rect">
            <a:avLst/>
          </a:prstGeom>
          <a:solidFill>
            <a:srgbClr val="5585BE">
              <a:alpha val="12570"/>
            </a:srgbClr>
          </a:solidFill>
          <a:ln>
            <a:noFill/>
          </a:ln>
        </p:spPr>
        <p:txBody>
          <a:bodyPr spcFirstLastPara="1" wrap="square" lIns="114375" tIns="114375" rIns="114375" bIns="114375" anchor="ctr" anchorCtr="0">
            <a:noAutofit/>
          </a:bodyPr>
          <a:lstStyle/>
          <a:p>
            <a:pPr marL="0" lvl="0" indent="0" algn="l" rtl="0">
              <a:spcBef>
                <a:spcPts val="0"/>
              </a:spcBef>
              <a:spcAft>
                <a:spcPts val="0"/>
              </a:spcAft>
              <a:buNone/>
            </a:pPr>
            <a:endParaRPr/>
          </a:p>
        </p:txBody>
      </p:sp>
      <p:sp>
        <p:nvSpPr>
          <p:cNvPr id="487" name="Google Shape;487;p27"/>
          <p:cNvSpPr/>
          <p:nvPr/>
        </p:nvSpPr>
        <p:spPr>
          <a:xfrm>
            <a:off x="290200" y="3251925"/>
            <a:ext cx="9896400" cy="232500"/>
          </a:xfrm>
          <a:prstGeom prst="rect">
            <a:avLst/>
          </a:prstGeom>
          <a:solidFill>
            <a:srgbClr val="5585BE">
              <a:alpha val="12570"/>
            </a:srgbClr>
          </a:solidFill>
          <a:ln>
            <a:noFill/>
          </a:ln>
        </p:spPr>
        <p:txBody>
          <a:bodyPr spcFirstLastPara="1" wrap="square" lIns="114375" tIns="114375" rIns="114375" bIns="114375" anchor="ctr" anchorCtr="0">
            <a:noAutofit/>
          </a:bodyPr>
          <a:lstStyle/>
          <a:p>
            <a:pPr marL="0" lvl="0" indent="0" algn="l" rtl="0">
              <a:spcBef>
                <a:spcPts val="0"/>
              </a:spcBef>
              <a:spcAft>
                <a:spcPts val="0"/>
              </a:spcAft>
              <a:buNone/>
            </a:pPr>
            <a:endParaRPr/>
          </a:p>
        </p:txBody>
      </p:sp>
      <p:sp>
        <p:nvSpPr>
          <p:cNvPr id="488" name="Google Shape;488;p27"/>
          <p:cNvSpPr/>
          <p:nvPr/>
        </p:nvSpPr>
        <p:spPr>
          <a:xfrm>
            <a:off x="290200" y="3764017"/>
            <a:ext cx="9896400" cy="232500"/>
          </a:xfrm>
          <a:prstGeom prst="rect">
            <a:avLst/>
          </a:prstGeom>
          <a:solidFill>
            <a:srgbClr val="5585BE">
              <a:alpha val="12570"/>
            </a:srgbClr>
          </a:solidFill>
          <a:ln>
            <a:noFill/>
          </a:ln>
        </p:spPr>
        <p:txBody>
          <a:bodyPr spcFirstLastPara="1" wrap="square" lIns="114375" tIns="114375" rIns="114375" bIns="114375" anchor="ctr" anchorCtr="0">
            <a:noAutofit/>
          </a:bodyPr>
          <a:lstStyle/>
          <a:p>
            <a:pPr marL="0" lvl="0" indent="0" algn="l" rtl="0">
              <a:spcBef>
                <a:spcPts val="0"/>
              </a:spcBef>
              <a:spcAft>
                <a:spcPts val="0"/>
              </a:spcAft>
              <a:buNone/>
            </a:pPr>
            <a:endParaRPr/>
          </a:p>
        </p:txBody>
      </p:sp>
      <p:sp>
        <p:nvSpPr>
          <p:cNvPr id="489" name="Google Shape;489;p27"/>
          <p:cNvSpPr/>
          <p:nvPr/>
        </p:nvSpPr>
        <p:spPr>
          <a:xfrm>
            <a:off x="290200" y="4276108"/>
            <a:ext cx="9896400" cy="232500"/>
          </a:xfrm>
          <a:prstGeom prst="rect">
            <a:avLst/>
          </a:prstGeom>
          <a:solidFill>
            <a:srgbClr val="5585BE">
              <a:alpha val="12570"/>
            </a:srgbClr>
          </a:solidFill>
          <a:ln>
            <a:noFill/>
          </a:ln>
        </p:spPr>
        <p:txBody>
          <a:bodyPr spcFirstLastPara="1" wrap="square" lIns="114375" tIns="114375" rIns="114375" bIns="114375" anchor="ctr" anchorCtr="0">
            <a:noAutofit/>
          </a:bodyPr>
          <a:lstStyle/>
          <a:p>
            <a:pPr marL="0" lvl="0" indent="0" algn="l" rtl="0">
              <a:spcBef>
                <a:spcPts val="0"/>
              </a:spcBef>
              <a:spcAft>
                <a:spcPts val="0"/>
              </a:spcAft>
              <a:buNone/>
            </a:pPr>
            <a:endParaRPr/>
          </a:p>
        </p:txBody>
      </p:sp>
      <p:sp>
        <p:nvSpPr>
          <p:cNvPr id="490" name="Google Shape;490;p27"/>
          <p:cNvSpPr/>
          <p:nvPr/>
        </p:nvSpPr>
        <p:spPr>
          <a:xfrm>
            <a:off x="290200" y="4788200"/>
            <a:ext cx="9896400" cy="232500"/>
          </a:xfrm>
          <a:prstGeom prst="rect">
            <a:avLst/>
          </a:prstGeom>
          <a:solidFill>
            <a:srgbClr val="5585BE">
              <a:alpha val="12570"/>
            </a:srgbClr>
          </a:solidFill>
          <a:ln>
            <a:noFill/>
          </a:ln>
        </p:spPr>
        <p:txBody>
          <a:bodyPr spcFirstLastPara="1" wrap="square" lIns="114375" tIns="114375" rIns="114375" bIns="114375" anchor="ctr" anchorCtr="0">
            <a:noAutofit/>
          </a:bodyPr>
          <a:lstStyle/>
          <a:p>
            <a:pPr marL="0" lvl="0" indent="0" algn="l" rtl="0">
              <a:spcBef>
                <a:spcPts val="0"/>
              </a:spcBef>
              <a:spcAft>
                <a:spcPts val="0"/>
              </a:spcAft>
              <a:buNone/>
            </a:pPr>
            <a:endParaRPr/>
          </a:p>
        </p:txBody>
      </p:sp>
      <p:sp>
        <p:nvSpPr>
          <p:cNvPr id="491" name="Google Shape;491;p27"/>
          <p:cNvSpPr/>
          <p:nvPr/>
        </p:nvSpPr>
        <p:spPr>
          <a:xfrm>
            <a:off x="290200" y="5300291"/>
            <a:ext cx="9896400" cy="232500"/>
          </a:xfrm>
          <a:prstGeom prst="rect">
            <a:avLst/>
          </a:prstGeom>
          <a:solidFill>
            <a:srgbClr val="5585BE">
              <a:alpha val="12570"/>
            </a:srgbClr>
          </a:solidFill>
          <a:ln>
            <a:noFill/>
          </a:ln>
        </p:spPr>
        <p:txBody>
          <a:bodyPr spcFirstLastPara="1" wrap="square" lIns="114375" tIns="114375" rIns="114375" bIns="114375" anchor="ctr" anchorCtr="0">
            <a:noAutofit/>
          </a:bodyPr>
          <a:lstStyle/>
          <a:p>
            <a:pPr marL="0" lvl="0" indent="0" algn="l" rtl="0">
              <a:spcBef>
                <a:spcPts val="0"/>
              </a:spcBef>
              <a:spcAft>
                <a:spcPts val="0"/>
              </a:spcAft>
              <a:buNone/>
            </a:pPr>
            <a:endParaRPr/>
          </a:p>
        </p:txBody>
      </p:sp>
      <p:sp>
        <p:nvSpPr>
          <p:cNvPr id="492" name="Google Shape;492;p27"/>
          <p:cNvSpPr/>
          <p:nvPr/>
        </p:nvSpPr>
        <p:spPr>
          <a:xfrm>
            <a:off x="290200" y="5812383"/>
            <a:ext cx="9896400" cy="232500"/>
          </a:xfrm>
          <a:prstGeom prst="rect">
            <a:avLst/>
          </a:prstGeom>
          <a:solidFill>
            <a:srgbClr val="5585BE">
              <a:alpha val="12570"/>
            </a:srgbClr>
          </a:solidFill>
          <a:ln>
            <a:noFill/>
          </a:ln>
        </p:spPr>
        <p:txBody>
          <a:bodyPr spcFirstLastPara="1" wrap="square" lIns="114375" tIns="114375" rIns="114375" bIns="114375" anchor="ctr" anchorCtr="0">
            <a:noAutofit/>
          </a:bodyPr>
          <a:lstStyle/>
          <a:p>
            <a:pPr marL="0" lvl="0" indent="0" algn="l" rtl="0">
              <a:spcBef>
                <a:spcPts val="0"/>
              </a:spcBef>
              <a:spcAft>
                <a:spcPts val="0"/>
              </a:spcAft>
              <a:buNone/>
            </a:pPr>
            <a:endParaRPr/>
          </a:p>
        </p:txBody>
      </p:sp>
      <p:sp>
        <p:nvSpPr>
          <p:cNvPr id="493" name="Google Shape;493;p27"/>
          <p:cNvSpPr/>
          <p:nvPr/>
        </p:nvSpPr>
        <p:spPr>
          <a:xfrm>
            <a:off x="279541" y="1736914"/>
            <a:ext cx="9896400" cy="232500"/>
          </a:xfrm>
          <a:prstGeom prst="rect">
            <a:avLst/>
          </a:prstGeom>
          <a:solidFill>
            <a:srgbClr val="5585BE">
              <a:alpha val="12570"/>
            </a:srgbClr>
          </a:solidFill>
          <a:ln>
            <a:noFill/>
          </a:ln>
        </p:spPr>
        <p:txBody>
          <a:bodyPr spcFirstLastPara="1" wrap="square" lIns="114375" tIns="114375" rIns="114375" bIns="114375" anchor="ctr" anchorCtr="0">
            <a:noAutofit/>
          </a:bodyPr>
          <a:lstStyle/>
          <a:p>
            <a:pPr marL="0" lvl="0" indent="0" algn="l" rtl="0">
              <a:spcBef>
                <a:spcPts val="0"/>
              </a:spcBef>
              <a:spcAft>
                <a:spcPts val="0"/>
              </a:spcAft>
              <a:buNone/>
            </a:pPr>
            <a:endParaRPr/>
          </a:p>
        </p:txBody>
      </p:sp>
      <p:sp>
        <p:nvSpPr>
          <p:cNvPr id="494" name="Google Shape;494;p27"/>
          <p:cNvSpPr/>
          <p:nvPr/>
        </p:nvSpPr>
        <p:spPr>
          <a:xfrm>
            <a:off x="290200" y="2227742"/>
            <a:ext cx="9896400" cy="232500"/>
          </a:xfrm>
          <a:prstGeom prst="rect">
            <a:avLst/>
          </a:prstGeom>
          <a:solidFill>
            <a:srgbClr val="5585BE">
              <a:alpha val="12570"/>
            </a:srgbClr>
          </a:solidFill>
          <a:ln>
            <a:noFill/>
          </a:ln>
        </p:spPr>
        <p:txBody>
          <a:bodyPr spcFirstLastPara="1" wrap="square" lIns="114375" tIns="114375" rIns="114375" bIns="114375" anchor="ctr" anchorCtr="0">
            <a:noAutofit/>
          </a:bodyPr>
          <a:lstStyle/>
          <a:p>
            <a:pPr marL="0" lvl="0" indent="0" algn="l" rtl="0">
              <a:spcBef>
                <a:spcPts val="0"/>
              </a:spcBef>
              <a:spcAft>
                <a:spcPts val="0"/>
              </a:spcAft>
              <a:buNone/>
            </a:pPr>
            <a:endParaRPr/>
          </a:p>
        </p:txBody>
      </p:sp>
      <p:sp>
        <p:nvSpPr>
          <p:cNvPr id="496" name="Google Shape;496;p27"/>
          <p:cNvSpPr txBox="1"/>
          <p:nvPr/>
        </p:nvSpPr>
        <p:spPr>
          <a:xfrm>
            <a:off x="386463" y="1593030"/>
            <a:ext cx="1622700" cy="5127600"/>
          </a:xfrm>
          <a:prstGeom prst="rect">
            <a:avLst/>
          </a:prstGeom>
          <a:noFill/>
          <a:ln>
            <a:noFill/>
          </a:ln>
        </p:spPr>
        <p:txBody>
          <a:bodyPr spcFirstLastPara="1" wrap="square" lIns="91425" tIns="91425" rIns="91425" bIns="91425" anchor="t" anchorCtr="0">
            <a:noAutofit/>
          </a:bodyPr>
          <a:lstStyle/>
          <a:p>
            <a:pPr marL="0" lvl="0" indent="0" algn="l" rtl="0">
              <a:lnSpc>
                <a:spcPct val="153000"/>
              </a:lnSpc>
              <a:spcBef>
                <a:spcPts val="0"/>
              </a:spcBef>
              <a:spcAft>
                <a:spcPts val="0"/>
              </a:spcAft>
              <a:buNone/>
            </a:pPr>
            <a:r>
              <a:rPr lang="it" sz="1100" dirty="0">
                <a:latin typeface="Titillium Web SemiBold"/>
                <a:ea typeface="Titillium Web SemiBold"/>
                <a:cs typeface="Titillium Web SemiBold"/>
                <a:sym typeface="Titillium Web SemiBold"/>
              </a:rPr>
              <a:t>ARCO</a:t>
            </a:r>
            <a:endParaRPr sz="1100" dirty="0">
              <a:latin typeface="Titillium Web SemiBold"/>
              <a:ea typeface="Titillium Web SemiBold"/>
              <a:cs typeface="Titillium Web SemiBold"/>
              <a:sym typeface="Titillium Web SemiBold"/>
            </a:endParaRPr>
          </a:p>
          <a:p>
            <a:pPr marL="0" lvl="0" indent="0" algn="l" rtl="0">
              <a:lnSpc>
                <a:spcPct val="153000"/>
              </a:lnSpc>
              <a:spcBef>
                <a:spcPts val="0"/>
              </a:spcBef>
              <a:spcAft>
                <a:spcPts val="0"/>
              </a:spcAft>
              <a:buNone/>
            </a:pPr>
            <a:r>
              <a:rPr lang="it" sz="1100" dirty="0">
                <a:latin typeface="Titillium Web SemiBold"/>
                <a:ea typeface="Titillium Web SemiBold"/>
                <a:cs typeface="Titillium Web SemiBold"/>
                <a:sym typeface="Titillium Web SemiBold"/>
              </a:rPr>
              <a:t>BORGO VALSUGANA</a:t>
            </a:r>
            <a:endParaRPr sz="1100" dirty="0">
              <a:latin typeface="Titillium Web SemiBold"/>
              <a:ea typeface="Titillium Web SemiBold"/>
              <a:cs typeface="Titillium Web SemiBold"/>
              <a:sym typeface="Titillium Web SemiBold"/>
            </a:endParaRPr>
          </a:p>
          <a:p>
            <a:pPr marL="0" lvl="0" indent="0" algn="l" rtl="0">
              <a:lnSpc>
                <a:spcPct val="153000"/>
              </a:lnSpc>
              <a:spcBef>
                <a:spcPts val="0"/>
              </a:spcBef>
              <a:spcAft>
                <a:spcPts val="0"/>
              </a:spcAft>
              <a:buNone/>
            </a:pPr>
            <a:r>
              <a:rPr lang="it" sz="1100" dirty="0">
                <a:latin typeface="Titillium Web SemiBold"/>
                <a:ea typeface="Titillium Web SemiBold"/>
                <a:cs typeface="Titillium Web SemiBold"/>
                <a:sym typeface="Titillium Web SemiBold"/>
              </a:rPr>
              <a:t>BRENTONICO</a:t>
            </a:r>
            <a:r>
              <a:rPr lang="it" sz="800" dirty="0">
                <a:latin typeface="Titillium Web SemiBold"/>
                <a:ea typeface="Titillium Web SemiBold"/>
                <a:cs typeface="Titillium Web SemiBold"/>
                <a:sym typeface="Titillium Web SemiBold"/>
              </a:rPr>
              <a:t> </a:t>
            </a:r>
            <a:endParaRPr sz="800" dirty="0">
              <a:latin typeface="Titillium Web SemiBold"/>
              <a:ea typeface="Titillium Web SemiBold"/>
              <a:cs typeface="Titillium Web SemiBold"/>
              <a:sym typeface="Titillium Web SemiBold"/>
            </a:endParaRPr>
          </a:p>
          <a:p>
            <a:pPr marL="0" lvl="0" indent="0" algn="l" rtl="0">
              <a:lnSpc>
                <a:spcPct val="153000"/>
              </a:lnSpc>
              <a:spcBef>
                <a:spcPts val="0"/>
              </a:spcBef>
              <a:spcAft>
                <a:spcPts val="0"/>
              </a:spcAft>
              <a:buNone/>
            </a:pPr>
            <a:r>
              <a:rPr lang="it" sz="1100" dirty="0">
                <a:latin typeface="Titillium Web SemiBold"/>
                <a:ea typeface="Titillium Web SemiBold"/>
                <a:cs typeface="Titillium Web SemiBold"/>
                <a:sym typeface="Titillium Web SemiBold"/>
              </a:rPr>
              <a:t>CAVALESE</a:t>
            </a:r>
            <a:endParaRPr sz="1100" dirty="0">
              <a:latin typeface="Titillium Web SemiBold"/>
              <a:ea typeface="Titillium Web SemiBold"/>
              <a:cs typeface="Titillium Web SemiBold"/>
              <a:sym typeface="Titillium Web SemiBold"/>
            </a:endParaRPr>
          </a:p>
          <a:p>
            <a:pPr marL="0" lvl="0" indent="0" algn="l" rtl="0">
              <a:lnSpc>
                <a:spcPct val="153000"/>
              </a:lnSpc>
              <a:spcBef>
                <a:spcPts val="0"/>
              </a:spcBef>
              <a:spcAft>
                <a:spcPts val="0"/>
              </a:spcAft>
              <a:buNone/>
            </a:pPr>
            <a:r>
              <a:rPr lang="it" sz="1100" dirty="0">
                <a:latin typeface="Titillium Web SemiBold"/>
                <a:ea typeface="Titillium Web SemiBold"/>
                <a:cs typeface="Titillium Web SemiBold"/>
                <a:sym typeface="Titillium Web SemiBold"/>
              </a:rPr>
              <a:t>CLES</a:t>
            </a:r>
            <a:endParaRPr sz="1100" dirty="0">
              <a:latin typeface="Titillium Web SemiBold"/>
              <a:ea typeface="Titillium Web SemiBold"/>
              <a:cs typeface="Titillium Web SemiBold"/>
              <a:sym typeface="Titillium Web SemiBold"/>
            </a:endParaRPr>
          </a:p>
          <a:p>
            <a:pPr marL="0" lvl="0" indent="0" algn="l" rtl="0">
              <a:lnSpc>
                <a:spcPct val="153000"/>
              </a:lnSpc>
              <a:spcBef>
                <a:spcPts val="0"/>
              </a:spcBef>
              <a:spcAft>
                <a:spcPts val="0"/>
              </a:spcAft>
              <a:buNone/>
            </a:pPr>
            <a:r>
              <a:rPr lang="it" sz="1100" dirty="0">
                <a:latin typeface="Titillium Web SemiBold"/>
                <a:ea typeface="Titillium Web SemiBold"/>
                <a:cs typeface="Titillium Web SemiBold"/>
                <a:sym typeface="Titillium Web SemiBold"/>
              </a:rPr>
              <a:t>CONDINO</a:t>
            </a:r>
            <a:endParaRPr sz="800" dirty="0">
              <a:latin typeface="Titillium Web SemiBold"/>
              <a:ea typeface="Titillium Web SemiBold"/>
              <a:cs typeface="Titillium Web SemiBold"/>
              <a:sym typeface="Titillium Web SemiBold"/>
            </a:endParaRPr>
          </a:p>
          <a:p>
            <a:pPr marL="0" lvl="0" indent="0" algn="l" rtl="0">
              <a:lnSpc>
                <a:spcPct val="153000"/>
              </a:lnSpc>
              <a:spcBef>
                <a:spcPts val="0"/>
              </a:spcBef>
              <a:spcAft>
                <a:spcPts val="0"/>
              </a:spcAft>
              <a:buNone/>
            </a:pPr>
            <a:r>
              <a:rPr lang="it" sz="1100" dirty="0">
                <a:latin typeface="Titillium Web SemiBold"/>
                <a:ea typeface="Titillium Web SemiBold"/>
                <a:cs typeface="Titillium Web SemiBold"/>
                <a:sym typeface="Titillium Web SemiBold"/>
              </a:rPr>
              <a:t>FOLGARIA</a:t>
            </a:r>
            <a:endParaRPr sz="800" dirty="0">
              <a:latin typeface="Titillium Web SemiBold"/>
              <a:ea typeface="Titillium Web SemiBold"/>
              <a:cs typeface="Titillium Web SemiBold"/>
              <a:sym typeface="Titillium Web SemiBold"/>
            </a:endParaRPr>
          </a:p>
          <a:p>
            <a:pPr marL="0" lvl="0" indent="0" algn="l" rtl="0">
              <a:lnSpc>
                <a:spcPct val="153000"/>
              </a:lnSpc>
              <a:spcBef>
                <a:spcPts val="0"/>
              </a:spcBef>
              <a:spcAft>
                <a:spcPts val="0"/>
              </a:spcAft>
              <a:buNone/>
            </a:pPr>
            <a:r>
              <a:rPr lang="it" sz="1100" dirty="0" smtClean="0">
                <a:latin typeface="Titillium Web SemiBold"/>
                <a:ea typeface="Titillium Web SemiBold"/>
                <a:cs typeface="Titillium Web SemiBold"/>
                <a:sym typeface="Titillium Web SemiBold"/>
              </a:rPr>
              <a:t>LAVIS</a:t>
            </a:r>
            <a:endParaRPr sz="800" dirty="0" smtClean="0">
              <a:latin typeface="Titillium Web SemiBold"/>
              <a:ea typeface="Titillium Web SemiBold"/>
              <a:cs typeface="Titillium Web SemiBold"/>
              <a:sym typeface="Titillium Web SemiBold"/>
            </a:endParaRPr>
          </a:p>
          <a:p>
            <a:pPr marL="0" lvl="0" indent="0" algn="l" rtl="0">
              <a:lnSpc>
                <a:spcPct val="153000"/>
              </a:lnSpc>
              <a:spcBef>
                <a:spcPts val="0"/>
              </a:spcBef>
              <a:spcAft>
                <a:spcPts val="0"/>
              </a:spcAft>
              <a:buNone/>
            </a:pPr>
            <a:r>
              <a:rPr lang="it" sz="1100" dirty="0" smtClean="0">
                <a:latin typeface="Titillium Web SemiBold"/>
                <a:ea typeface="Titillium Web SemiBold"/>
                <a:cs typeface="Titillium Web SemiBold"/>
                <a:sym typeface="Titillium Web SemiBold"/>
              </a:rPr>
              <a:t>MALÈ</a:t>
            </a:r>
            <a:endParaRPr sz="1100" dirty="0" smtClean="0">
              <a:latin typeface="Titillium Web SemiBold"/>
              <a:ea typeface="Titillium Web SemiBold"/>
              <a:cs typeface="Titillium Web SemiBold"/>
              <a:sym typeface="Titillium Web SemiBold"/>
            </a:endParaRPr>
          </a:p>
          <a:p>
            <a:pPr marL="0" lvl="0" indent="0" algn="l" rtl="0">
              <a:lnSpc>
                <a:spcPct val="153000"/>
              </a:lnSpc>
              <a:spcBef>
                <a:spcPts val="0"/>
              </a:spcBef>
              <a:spcAft>
                <a:spcPts val="0"/>
              </a:spcAft>
              <a:buNone/>
            </a:pPr>
            <a:r>
              <a:rPr lang="it" sz="1100" dirty="0" smtClean="0">
                <a:latin typeface="Titillium Web SemiBold"/>
                <a:ea typeface="Titillium Web SemiBold"/>
                <a:cs typeface="Titillium Web SemiBold"/>
                <a:sym typeface="Titillium Web SemiBold"/>
              </a:rPr>
              <a:t>PERGINE </a:t>
            </a:r>
            <a:r>
              <a:rPr lang="it" sz="1100" dirty="0">
                <a:latin typeface="Titillium Web SemiBold"/>
                <a:ea typeface="Titillium Web SemiBold"/>
                <a:cs typeface="Titillium Web SemiBold"/>
                <a:sym typeface="Titillium Web SemiBold"/>
              </a:rPr>
              <a:t>VALSUGANA</a:t>
            </a:r>
            <a:endParaRPr sz="1100" dirty="0">
              <a:latin typeface="Titillium Web SemiBold"/>
              <a:ea typeface="Titillium Web SemiBold"/>
              <a:cs typeface="Titillium Web SemiBold"/>
              <a:sym typeface="Titillium Web SemiBold"/>
            </a:endParaRPr>
          </a:p>
          <a:p>
            <a:pPr marL="0" lvl="0" indent="0" algn="l" rtl="0">
              <a:lnSpc>
                <a:spcPct val="153000"/>
              </a:lnSpc>
              <a:spcBef>
                <a:spcPts val="0"/>
              </a:spcBef>
              <a:spcAft>
                <a:spcPts val="0"/>
              </a:spcAft>
              <a:buNone/>
            </a:pPr>
            <a:r>
              <a:rPr lang="it" sz="1100" dirty="0">
                <a:latin typeface="Titillium Web SemiBold"/>
                <a:ea typeface="Titillium Web SemiBold"/>
                <a:cs typeface="Titillium Web SemiBold"/>
                <a:sym typeface="Titillium Web SemiBold"/>
              </a:rPr>
              <a:t>PINZOLO</a:t>
            </a:r>
            <a:endParaRPr sz="1100" dirty="0">
              <a:latin typeface="Titillium Web SemiBold"/>
              <a:ea typeface="Titillium Web SemiBold"/>
              <a:cs typeface="Titillium Web SemiBold"/>
              <a:sym typeface="Titillium Web SemiBold"/>
            </a:endParaRPr>
          </a:p>
          <a:p>
            <a:pPr marL="0" lvl="0" indent="0" algn="l" rtl="0">
              <a:lnSpc>
                <a:spcPct val="153000"/>
              </a:lnSpc>
              <a:spcBef>
                <a:spcPts val="0"/>
              </a:spcBef>
              <a:spcAft>
                <a:spcPts val="0"/>
              </a:spcAft>
              <a:buNone/>
            </a:pPr>
            <a:r>
              <a:rPr lang="it" sz="1100" dirty="0">
                <a:latin typeface="Titillium Web SemiBold"/>
                <a:ea typeface="Titillium Web SemiBold"/>
                <a:cs typeface="Titillium Web SemiBold"/>
                <a:sym typeface="Titillium Web SemiBold"/>
              </a:rPr>
              <a:t>ROVERETO</a:t>
            </a:r>
            <a:r>
              <a:rPr lang="it" sz="700" dirty="0">
                <a:latin typeface="Titillium Web SemiBold"/>
                <a:ea typeface="Titillium Web SemiBold"/>
                <a:cs typeface="Titillium Web SemiBold"/>
                <a:sym typeface="Titillium Web SemiBold"/>
              </a:rPr>
              <a:t> </a:t>
            </a:r>
            <a:endParaRPr sz="700" dirty="0">
              <a:latin typeface="Titillium Web SemiBold"/>
              <a:ea typeface="Titillium Web SemiBold"/>
              <a:cs typeface="Titillium Web SemiBold"/>
              <a:sym typeface="Titillium Web SemiBold"/>
            </a:endParaRPr>
          </a:p>
          <a:p>
            <a:pPr marL="0" lvl="0" indent="0" algn="l" rtl="0">
              <a:lnSpc>
                <a:spcPct val="153000"/>
              </a:lnSpc>
              <a:spcBef>
                <a:spcPts val="0"/>
              </a:spcBef>
              <a:spcAft>
                <a:spcPts val="0"/>
              </a:spcAft>
              <a:buNone/>
            </a:pPr>
            <a:r>
              <a:rPr lang="it" sz="1100" dirty="0">
                <a:latin typeface="Titillium Web SemiBold"/>
                <a:ea typeface="Titillium Web SemiBold"/>
                <a:cs typeface="Titillium Web SemiBold"/>
                <a:sym typeface="Titillium Web SemiBold"/>
              </a:rPr>
              <a:t>SÈN JAN FASSA</a:t>
            </a:r>
            <a:endParaRPr sz="800" dirty="0">
              <a:latin typeface="Titillium Web SemiBold"/>
              <a:ea typeface="Titillium Web SemiBold"/>
              <a:cs typeface="Titillium Web SemiBold"/>
              <a:sym typeface="Titillium Web SemiBold"/>
            </a:endParaRPr>
          </a:p>
          <a:p>
            <a:pPr marL="0" lvl="0" indent="0" algn="l" rtl="0">
              <a:lnSpc>
                <a:spcPct val="153000"/>
              </a:lnSpc>
              <a:spcBef>
                <a:spcPts val="0"/>
              </a:spcBef>
              <a:spcAft>
                <a:spcPts val="0"/>
              </a:spcAft>
              <a:buNone/>
            </a:pPr>
            <a:r>
              <a:rPr lang="it" sz="1100" dirty="0">
                <a:latin typeface="Titillium Web SemiBold"/>
                <a:ea typeface="Titillium Web SemiBold"/>
                <a:cs typeface="Titillium Web SemiBold"/>
                <a:sym typeface="Titillium Web SemiBold"/>
              </a:rPr>
              <a:t>STORO</a:t>
            </a:r>
            <a:r>
              <a:rPr lang="it" sz="800" dirty="0">
                <a:latin typeface="Titillium Web SemiBold"/>
                <a:ea typeface="Titillium Web SemiBold"/>
                <a:cs typeface="Titillium Web SemiBold"/>
                <a:sym typeface="Titillium Web SemiBold"/>
              </a:rPr>
              <a:t> </a:t>
            </a:r>
            <a:endParaRPr sz="800" dirty="0">
              <a:latin typeface="Titillium Web SemiBold"/>
              <a:ea typeface="Titillium Web SemiBold"/>
              <a:cs typeface="Titillium Web SemiBold"/>
              <a:sym typeface="Titillium Web SemiBold"/>
            </a:endParaRPr>
          </a:p>
          <a:p>
            <a:pPr marL="0" lvl="0" indent="0" algn="l" rtl="0">
              <a:lnSpc>
                <a:spcPct val="153000"/>
              </a:lnSpc>
              <a:spcBef>
                <a:spcPts val="0"/>
              </a:spcBef>
              <a:spcAft>
                <a:spcPts val="0"/>
              </a:spcAft>
              <a:buNone/>
            </a:pPr>
            <a:r>
              <a:rPr lang="it" sz="1100" dirty="0">
                <a:latin typeface="Titillium Web SemiBold"/>
                <a:ea typeface="Titillium Web SemiBold"/>
                <a:cs typeface="Titillium Web SemiBold"/>
                <a:sym typeface="Titillium Web SemiBold"/>
              </a:rPr>
              <a:t>TIONE </a:t>
            </a:r>
            <a:endParaRPr sz="1100" dirty="0">
              <a:latin typeface="Titillium Web SemiBold"/>
              <a:ea typeface="Titillium Web SemiBold"/>
              <a:cs typeface="Titillium Web SemiBold"/>
              <a:sym typeface="Titillium Web SemiBold"/>
            </a:endParaRPr>
          </a:p>
          <a:p>
            <a:pPr marL="0" lvl="0" indent="0" algn="l" rtl="0">
              <a:lnSpc>
                <a:spcPct val="153000"/>
              </a:lnSpc>
              <a:spcBef>
                <a:spcPts val="0"/>
              </a:spcBef>
              <a:spcAft>
                <a:spcPts val="0"/>
              </a:spcAft>
              <a:buNone/>
            </a:pPr>
            <a:r>
              <a:rPr lang="it" sz="1100" dirty="0">
                <a:latin typeface="Titillium Web SemiBold"/>
                <a:ea typeface="Titillium Web SemiBold"/>
                <a:cs typeface="Titillium Web SemiBold"/>
                <a:sym typeface="Titillium Web SemiBold"/>
              </a:rPr>
              <a:t>TONADICO</a:t>
            </a:r>
            <a:endParaRPr sz="1100" dirty="0">
              <a:latin typeface="Titillium Web SemiBold"/>
              <a:ea typeface="Titillium Web SemiBold"/>
              <a:cs typeface="Titillium Web SemiBold"/>
              <a:sym typeface="Titillium Web SemiBold"/>
            </a:endParaRPr>
          </a:p>
          <a:p>
            <a:pPr marL="0" lvl="0" indent="0" algn="l" rtl="0">
              <a:lnSpc>
                <a:spcPct val="153000"/>
              </a:lnSpc>
              <a:spcBef>
                <a:spcPts val="0"/>
              </a:spcBef>
              <a:spcAft>
                <a:spcPts val="0"/>
              </a:spcAft>
              <a:buNone/>
            </a:pPr>
            <a:r>
              <a:rPr lang="it" sz="1100" dirty="0">
                <a:latin typeface="Titillium Web SemiBold"/>
                <a:ea typeface="Titillium Web SemiBold"/>
                <a:cs typeface="Titillium Web SemiBold"/>
                <a:sym typeface="Titillium Web SemiBold"/>
              </a:rPr>
              <a:t>TRENTO SUD</a:t>
            </a:r>
            <a:r>
              <a:rPr lang="it" sz="800" dirty="0">
                <a:latin typeface="Titillium Web SemiBold"/>
                <a:ea typeface="Titillium Web SemiBold"/>
                <a:cs typeface="Titillium Web SemiBold"/>
                <a:sym typeface="Titillium Web SemiBold"/>
              </a:rPr>
              <a:t> </a:t>
            </a:r>
            <a:endParaRPr sz="800" dirty="0">
              <a:latin typeface="Titillium Web SemiBold"/>
              <a:ea typeface="Titillium Web SemiBold"/>
              <a:cs typeface="Titillium Web SemiBold"/>
              <a:sym typeface="Titillium Web SemiBold"/>
            </a:endParaRPr>
          </a:p>
        </p:txBody>
      </p:sp>
      <p:sp>
        <p:nvSpPr>
          <p:cNvPr id="499" name="Google Shape;499;p27"/>
          <p:cNvSpPr txBox="1"/>
          <p:nvPr/>
        </p:nvSpPr>
        <p:spPr>
          <a:xfrm>
            <a:off x="4330598" y="1599592"/>
            <a:ext cx="1309500" cy="4579685"/>
          </a:xfrm>
          <a:prstGeom prst="rect">
            <a:avLst/>
          </a:prstGeom>
          <a:noFill/>
          <a:ln>
            <a:noFill/>
          </a:ln>
        </p:spPr>
        <p:txBody>
          <a:bodyPr spcFirstLastPara="1" wrap="square" lIns="91425" tIns="91425" rIns="91425" bIns="91425" anchor="t" anchorCtr="0">
            <a:spAutoFit/>
          </a:bodyPr>
          <a:lstStyle/>
          <a:p>
            <a:pPr marL="0" lvl="0" indent="0" algn="ctr" rtl="0">
              <a:lnSpc>
                <a:spcPct val="168000"/>
              </a:lnSpc>
              <a:spcBef>
                <a:spcPts val="0"/>
              </a:spcBef>
              <a:spcAft>
                <a:spcPts val="0"/>
              </a:spcAft>
              <a:buNone/>
            </a:pPr>
            <a:r>
              <a:rPr lang="it" sz="1000" dirty="0">
                <a:latin typeface="Titillium Web"/>
                <a:ea typeface="Titillium Web"/>
                <a:cs typeface="Titillium Web"/>
                <a:sym typeface="Titillium Web"/>
              </a:rPr>
              <a:t>8-12.30 / 13-20</a:t>
            </a:r>
            <a:endParaRPr sz="1000" dirty="0">
              <a:latin typeface="Titillium Web"/>
              <a:ea typeface="Titillium Web"/>
              <a:cs typeface="Titillium Web"/>
              <a:sym typeface="Titillium Web"/>
            </a:endParaRPr>
          </a:p>
          <a:p>
            <a:pPr marL="0" lvl="0" indent="0" algn="ctr" rtl="0">
              <a:lnSpc>
                <a:spcPct val="168000"/>
              </a:lnSpc>
              <a:spcBef>
                <a:spcPts val="0"/>
              </a:spcBef>
              <a:spcAft>
                <a:spcPts val="0"/>
              </a:spcAft>
              <a:buNone/>
            </a:pPr>
            <a:r>
              <a:rPr lang="it" sz="1000" dirty="0">
                <a:latin typeface="Titillium Web"/>
                <a:ea typeface="Titillium Web"/>
                <a:cs typeface="Titillium Web"/>
                <a:sym typeface="Titillium Web"/>
              </a:rPr>
              <a:t>8-12.30 / 13-20</a:t>
            </a:r>
            <a:endParaRPr sz="1000" dirty="0">
              <a:latin typeface="Titillium Web"/>
              <a:ea typeface="Titillium Web"/>
              <a:cs typeface="Titillium Web"/>
              <a:sym typeface="Titillium Web"/>
            </a:endParaRPr>
          </a:p>
          <a:p>
            <a:pPr marL="0" lvl="0" indent="0" algn="ctr" rtl="0">
              <a:lnSpc>
                <a:spcPct val="168000"/>
              </a:lnSpc>
              <a:spcBef>
                <a:spcPts val="0"/>
              </a:spcBef>
              <a:spcAft>
                <a:spcPts val="0"/>
              </a:spcAft>
              <a:buNone/>
            </a:pPr>
            <a:r>
              <a:rPr lang="it" sz="1000" dirty="0">
                <a:latin typeface="Titillium Web"/>
                <a:ea typeface="Titillium Web"/>
                <a:cs typeface="Titillium Web"/>
                <a:sym typeface="Titillium Web"/>
              </a:rPr>
              <a:t>9.30-15.30</a:t>
            </a:r>
            <a:endParaRPr sz="1000" dirty="0">
              <a:latin typeface="Titillium Web"/>
              <a:ea typeface="Titillium Web"/>
              <a:cs typeface="Titillium Web"/>
              <a:sym typeface="Titillium Web"/>
            </a:endParaRPr>
          </a:p>
          <a:p>
            <a:pPr marL="0" lvl="0" indent="0" algn="ctr" rtl="0">
              <a:lnSpc>
                <a:spcPct val="168000"/>
              </a:lnSpc>
              <a:spcBef>
                <a:spcPts val="0"/>
              </a:spcBef>
              <a:spcAft>
                <a:spcPts val="0"/>
              </a:spcAft>
              <a:buNone/>
            </a:pPr>
            <a:r>
              <a:rPr lang="it" sz="1000" dirty="0">
                <a:latin typeface="Titillium Web"/>
                <a:ea typeface="Titillium Web"/>
                <a:cs typeface="Titillium Web"/>
                <a:sym typeface="Titillium Web"/>
              </a:rPr>
              <a:t>8-12.30 / 13-20</a:t>
            </a:r>
            <a:endParaRPr sz="1000" dirty="0">
              <a:latin typeface="Titillium Web"/>
              <a:ea typeface="Titillium Web"/>
              <a:cs typeface="Titillium Web"/>
              <a:sym typeface="Titillium Web"/>
            </a:endParaRPr>
          </a:p>
          <a:p>
            <a:pPr marL="0" lvl="0" indent="0" algn="ctr" rtl="0">
              <a:lnSpc>
                <a:spcPct val="168000"/>
              </a:lnSpc>
              <a:spcBef>
                <a:spcPts val="0"/>
              </a:spcBef>
              <a:spcAft>
                <a:spcPts val="0"/>
              </a:spcAft>
              <a:buNone/>
            </a:pPr>
            <a:r>
              <a:rPr lang="it" sz="1000" dirty="0">
                <a:latin typeface="Titillium Web"/>
                <a:ea typeface="Titillium Web"/>
                <a:cs typeface="Titillium Web"/>
                <a:sym typeface="Titillium Web"/>
              </a:rPr>
              <a:t>8-12.30 / 13-20</a:t>
            </a:r>
            <a:endParaRPr sz="1000" dirty="0">
              <a:latin typeface="Titillium Web"/>
              <a:ea typeface="Titillium Web"/>
              <a:cs typeface="Titillium Web"/>
              <a:sym typeface="Titillium Web"/>
            </a:endParaRPr>
          </a:p>
          <a:p>
            <a:pPr marL="0" lvl="0" indent="0" algn="ctr" rtl="0">
              <a:lnSpc>
                <a:spcPct val="168000"/>
              </a:lnSpc>
              <a:spcBef>
                <a:spcPts val="0"/>
              </a:spcBef>
              <a:spcAft>
                <a:spcPts val="0"/>
              </a:spcAft>
              <a:buNone/>
            </a:pPr>
            <a:endParaRPr sz="1000" dirty="0">
              <a:latin typeface="Titillium Web"/>
              <a:ea typeface="Titillium Web"/>
              <a:cs typeface="Titillium Web"/>
              <a:sym typeface="Titillium Web"/>
            </a:endParaRPr>
          </a:p>
          <a:p>
            <a:pPr marL="0" lvl="0" indent="0" algn="ctr" rtl="0">
              <a:lnSpc>
                <a:spcPct val="168000"/>
              </a:lnSpc>
              <a:spcBef>
                <a:spcPts val="0"/>
              </a:spcBef>
              <a:spcAft>
                <a:spcPts val="0"/>
              </a:spcAft>
              <a:buNone/>
            </a:pPr>
            <a:r>
              <a:rPr lang="it" sz="1000" dirty="0">
                <a:latin typeface="Titillium Web"/>
                <a:ea typeface="Titillium Web"/>
                <a:cs typeface="Titillium Web"/>
                <a:sym typeface="Titillium Web"/>
              </a:rPr>
              <a:t>14-19</a:t>
            </a:r>
            <a:endParaRPr sz="1000" dirty="0">
              <a:latin typeface="Titillium Web"/>
              <a:ea typeface="Titillium Web"/>
              <a:cs typeface="Titillium Web"/>
              <a:sym typeface="Titillium Web"/>
            </a:endParaRPr>
          </a:p>
          <a:p>
            <a:pPr marL="0" lvl="0" indent="0" algn="ctr" rtl="0">
              <a:lnSpc>
                <a:spcPct val="168000"/>
              </a:lnSpc>
              <a:spcBef>
                <a:spcPts val="0"/>
              </a:spcBef>
              <a:spcAft>
                <a:spcPts val="0"/>
              </a:spcAft>
              <a:buNone/>
            </a:pPr>
            <a:r>
              <a:rPr lang="it" sz="1000" dirty="0">
                <a:latin typeface="Titillium Web"/>
                <a:ea typeface="Titillium Web"/>
                <a:cs typeface="Titillium Web"/>
                <a:sym typeface="Titillium Web"/>
              </a:rPr>
              <a:t>8-12.30 / 13-20</a:t>
            </a:r>
            <a:endParaRPr sz="1000" dirty="0">
              <a:latin typeface="Titillium Web"/>
              <a:ea typeface="Titillium Web"/>
              <a:cs typeface="Titillium Web"/>
              <a:sym typeface="Titillium Web"/>
            </a:endParaRPr>
          </a:p>
          <a:p>
            <a:pPr marL="0" lvl="0" indent="0" algn="ctr" rtl="0">
              <a:lnSpc>
                <a:spcPct val="168000"/>
              </a:lnSpc>
              <a:spcBef>
                <a:spcPts val="0"/>
              </a:spcBef>
              <a:spcAft>
                <a:spcPts val="0"/>
              </a:spcAft>
              <a:buNone/>
            </a:pPr>
            <a:r>
              <a:rPr lang="it" sz="1000" dirty="0" smtClean="0">
                <a:latin typeface="Titillium Web"/>
                <a:ea typeface="Titillium Web"/>
                <a:cs typeface="Titillium Web"/>
                <a:sym typeface="Titillium Web"/>
              </a:rPr>
              <a:t>8-12.30 </a:t>
            </a:r>
            <a:r>
              <a:rPr lang="it" sz="1000" dirty="0">
                <a:latin typeface="Titillium Web"/>
                <a:ea typeface="Titillium Web"/>
                <a:cs typeface="Titillium Web"/>
                <a:sym typeface="Titillium Web"/>
              </a:rPr>
              <a:t>/ </a:t>
            </a:r>
            <a:r>
              <a:rPr lang="it" sz="1000" dirty="0" smtClean="0">
                <a:latin typeface="Titillium Web"/>
                <a:ea typeface="Titillium Web"/>
                <a:cs typeface="Titillium Web"/>
                <a:sym typeface="Titillium Web"/>
              </a:rPr>
              <a:t>13-19</a:t>
            </a:r>
            <a:endParaRPr sz="1000" dirty="0">
              <a:latin typeface="Titillium Web"/>
              <a:ea typeface="Titillium Web"/>
              <a:cs typeface="Titillium Web"/>
              <a:sym typeface="Titillium Web"/>
            </a:endParaRPr>
          </a:p>
          <a:p>
            <a:pPr marL="0" lvl="0" indent="0" algn="ctr" rtl="0">
              <a:lnSpc>
                <a:spcPct val="168000"/>
              </a:lnSpc>
              <a:spcBef>
                <a:spcPts val="0"/>
              </a:spcBef>
              <a:spcAft>
                <a:spcPts val="0"/>
              </a:spcAft>
              <a:buNone/>
            </a:pPr>
            <a:r>
              <a:rPr lang="it" sz="1000" dirty="0">
                <a:latin typeface="Titillium Web"/>
                <a:ea typeface="Titillium Web"/>
                <a:cs typeface="Titillium Web"/>
                <a:sym typeface="Titillium Web"/>
              </a:rPr>
              <a:t>8-12.30 / 13-20</a:t>
            </a:r>
            <a:endParaRPr sz="1000" dirty="0">
              <a:latin typeface="Titillium Web"/>
              <a:ea typeface="Titillium Web"/>
              <a:cs typeface="Titillium Web"/>
              <a:sym typeface="Titillium Web"/>
            </a:endParaRPr>
          </a:p>
          <a:p>
            <a:pPr marL="0" lvl="0" indent="0" algn="ctr" rtl="0">
              <a:lnSpc>
                <a:spcPct val="168000"/>
              </a:lnSpc>
              <a:spcBef>
                <a:spcPts val="0"/>
              </a:spcBef>
              <a:spcAft>
                <a:spcPts val="0"/>
              </a:spcAft>
              <a:buNone/>
            </a:pPr>
            <a:r>
              <a:rPr lang="it" sz="1000" dirty="0">
                <a:latin typeface="Titillium Web"/>
                <a:ea typeface="Titillium Web"/>
                <a:cs typeface="Titillium Web"/>
                <a:sym typeface="Titillium Web"/>
              </a:rPr>
              <a:t>9-18</a:t>
            </a:r>
            <a:endParaRPr sz="1000" dirty="0">
              <a:latin typeface="Titillium Web"/>
              <a:ea typeface="Titillium Web"/>
              <a:cs typeface="Titillium Web"/>
              <a:sym typeface="Titillium Web"/>
            </a:endParaRPr>
          </a:p>
          <a:p>
            <a:pPr marL="0" lvl="0" indent="0" algn="ctr" rtl="0">
              <a:lnSpc>
                <a:spcPct val="168000"/>
              </a:lnSpc>
              <a:spcBef>
                <a:spcPts val="0"/>
              </a:spcBef>
              <a:spcAft>
                <a:spcPts val="0"/>
              </a:spcAft>
              <a:buNone/>
            </a:pPr>
            <a:r>
              <a:rPr lang="it" sz="1000" dirty="0">
                <a:latin typeface="Titillium Web"/>
                <a:ea typeface="Titillium Web"/>
                <a:cs typeface="Titillium Web"/>
                <a:sym typeface="Titillium Web"/>
              </a:rPr>
              <a:t>8-12.30 / 13-20</a:t>
            </a:r>
            <a:endParaRPr sz="1000" dirty="0">
              <a:latin typeface="Titillium Web"/>
              <a:ea typeface="Titillium Web"/>
              <a:cs typeface="Titillium Web"/>
              <a:sym typeface="Titillium Web"/>
            </a:endParaRPr>
          </a:p>
          <a:p>
            <a:pPr marL="0" lvl="0" indent="0" algn="ctr" rtl="0">
              <a:lnSpc>
                <a:spcPct val="168000"/>
              </a:lnSpc>
              <a:spcBef>
                <a:spcPts val="0"/>
              </a:spcBef>
              <a:spcAft>
                <a:spcPts val="0"/>
              </a:spcAft>
              <a:buNone/>
            </a:pPr>
            <a:r>
              <a:rPr lang="it" sz="1000" dirty="0">
                <a:latin typeface="Titillium Web"/>
                <a:ea typeface="Titillium Web"/>
                <a:cs typeface="Titillium Web"/>
                <a:sym typeface="Titillium Web"/>
              </a:rPr>
              <a:t>8-12.30 / 13-20</a:t>
            </a:r>
            <a:endParaRPr sz="1000" dirty="0">
              <a:latin typeface="Titillium Web"/>
              <a:ea typeface="Titillium Web"/>
              <a:cs typeface="Titillium Web"/>
              <a:sym typeface="Titillium Web"/>
            </a:endParaRPr>
          </a:p>
          <a:p>
            <a:pPr marL="0" lvl="0" indent="0" algn="ctr" rtl="0">
              <a:lnSpc>
                <a:spcPct val="168000"/>
              </a:lnSpc>
              <a:spcBef>
                <a:spcPts val="0"/>
              </a:spcBef>
              <a:spcAft>
                <a:spcPts val="0"/>
              </a:spcAft>
              <a:buNone/>
            </a:pPr>
            <a:r>
              <a:rPr lang="it" sz="1000" dirty="0">
                <a:latin typeface="Titillium Web"/>
                <a:ea typeface="Titillium Web"/>
                <a:cs typeface="Titillium Web"/>
                <a:sym typeface="Titillium Web"/>
              </a:rPr>
              <a:t>14-19</a:t>
            </a:r>
            <a:endParaRPr sz="1000" dirty="0">
              <a:latin typeface="Titillium Web"/>
              <a:ea typeface="Titillium Web"/>
              <a:cs typeface="Titillium Web"/>
              <a:sym typeface="Titillium Web"/>
            </a:endParaRPr>
          </a:p>
          <a:p>
            <a:pPr marL="0" lvl="0" indent="0" algn="ctr" rtl="0">
              <a:lnSpc>
                <a:spcPct val="168000"/>
              </a:lnSpc>
              <a:spcBef>
                <a:spcPts val="0"/>
              </a:spcBef>
              <a:spcAft>
                <a:spcPts val="0"/>
              </a:spcAft>
              <a:buNone/>
            </a:pPr>
            <a:r>
              <a:rPr lang="it" sz="1000" dirty="0">
                <a:latin typeface="Titillium Web"/>
                <a:ea typeface="Titillium Web"/>
                <a:cs typeface="Titillium Web"/>
                <a:sym typeface="Titillium Web"/>
              </a:rPr>
              <a:t>8-12.30 / 13-20</a:t>
            </a:r>
            <a:endParaRPr sz="1000" dirty="0">
              <a:latin typeface="Titillium Web"/>
              <a:ea typeface="Titillium Web"/>
              <a:cs typeface="Titillium Web"/>
              <a:sym typeface="Titillium Web"/>
            </a:endParaRPr>
          </a:p>
          <a:p>
            <a:pPr marL="0" lvl="0" indent="0" algn="ctr" rtl="0">
              <a:lnSpc>
                <a:spcPct val="168000"/>
              </a:lnSpc>
              <a:spcBef>
                <a:spcPts val="0"/>
              </a:spcBef>
              <a:spcAft>
                <a:spcPts val="0"/>
              </a:spcAft>
              <a:buNone/>
            </a:pPr>
            <a:r>
              <a:rPr lang="it" sz="1000" dirty="0">
                <a:latin typeface="Titillium Web"/>
                <a:ea typeface="Titillium Web"/>
                <a:cs typeface="Titillium Web"/>
                <a:sym typeface="Titillium Web"/>
              </a:rPr>
              <a:t>8-12.30 / 13-18</a:t>
            </a:r>
            <a:endParaRPr sz="1000" dirty="0">
              <a:latin typeface="Titillium Web"/>
              <a:ea typeface="Titillium Web"/>
              <a:cs typeface="Titillium Web"/>
              <a:sym typeface="Titillium Web"/>
            </a:endParaRPr>
          </a:p>
          <a:p>
            <a:pPr marL="0" lvl="0" indent="0" algn="ctr" rtl="0">
              <a:lnSpc>
                <a:spcPct val="168000"/>
              </a:lnSpc>
              <a:spcBef>
                <a:spcPts val="0"/>
              </a:spcBef>
              <a:spcAft>
                <a:spcPts val="0"/>
              </a:spcAft>
              <a:buNone/>
            </a:pPr>
            <a:r>
              <a:rPr lang="it" sz="1000" dirty="0">
                <a:latin typeface="Titillium Web"/>
                <a:ea typeface="Titillium Web"/>
                <a:cs typeface="Titillium Web"/>
                <a:sym typeface="Titillium Web"/>
              </a:rPr>
              <a:t>8-12.30 / 13-20</a:t>
            </a:r>
            <a:endParaRPr sz="1000" dirty="0">
              <a:latin typeface="Titillium Web"/>
              <a:ea typeface="Titillium Web"/>
              <a:cs typeface="Titillium Web"/>
              <a:sym typeface="Titillium Web"/>
            </a:endParaRPr>
          </a:p>
        </p:txBody>
      </p:sp>
      <p:sp>
        <p:nvSpPr>
          <p:cNvPr id="500" name="Google Shape;500;p27"/>
          <p:cNvSpPr txBox="1"/>
          <p:nvPr/>
        </p:nvSpPr>
        <p:spPr>
          <a:xfrm>
            <a:off x="5823376" y="1603727"/>
            <a:ext cx="1333200" cy="4579685"/>
          </a:xfrm>
          <a:prstGeom prst="rect">
            <a:avLst/>
          </a:prstGeom>
          <a:noFill/>
          <a:ln>
            <a:noFill/>
          </a:ln>
        </p:spPr>
        <p:txBody>
          <a:bodyPr spcFirstLastPara="1" wrap="square" lIns="91425" tIns="91425" rIns="91425" bIns="91425" anchor="t" anchorCtr="0">
            <a:spAutoFit/>
          </a:bodyPr>
          <a:lstStyle/>
          <a:p>
            <a:pPr marL="0" lvl="0" indent="0" algn="ctr" rtl="0">
              <a:lnSpc>
                <a:spcPct val="168000"/>
              </a:lnSpc>
              <a:spcBef>
                <a:spcPts val="0"/>
              </a:spcBef>
              <a:spcAft>
                <a:spcPts val="0"/>
              </a:spcAft>
              <a:buNone/>
            </a:pPr>
            <a:r>
              <a:rPr lang="it" sz="1000" dirty="0">
                <a:latin typeface="Titillium Web"/>
                <a:ea typeface="Titillium Web"/>
                <a:cs typeface="Titillium Web"/>
                <a:sym typeface="Titillium Web"/>
              </a:rPr>
              <a:t>8-12.30 / 13-20</a:t>
            </a:r>
            <a:endParaRPr sz="1000" dirty="0">
              <a:latin typeface="Titillium Web"/>
              <a:ea typeface="Titillium Web"/>
              <a:cs typeface="Titillium Web"/>
              <a:sym typeface="Titillium Web"/>
            </a:endParaRPr>
          </a:p>
          <a:p>
            <a:pPr marL="0" lvl="0" indent="0" algn="ctr" rtl="0">
              <a:lnSpc>
                <a:spcPct val="168000"/>
              </a:lnSpc>
              <a:spcBef>
                <a:spcPts val="0"/>
              </a:spcBef>
              <a:spcAft>
                <a:spcPts val="0"/>
              </a:spcAft>
              <a:buNone/>
            </a:pPr>
            <a:r>
              <a:rPr lang="it" sz="1000" dirty="0">
                <a:latin typeface="Titillium Web"/>
                <a:ea typeface="Titillium Web"/>
                <a:cs typeface="Titillium Web"/>
                <a:sym typeface="Titillium Web"/>
              </a:rPr>
              <a:t>8-12.30 / 13-20</a:t>
            </a:r>
            <a:endParaRPr sz="1000" dirty="0">
              <a:latin typeface="Titillium Web"/>
              <a:ea typeface="Titillium Web"/>
              <a:cs typeface="Titillium Web"/>
              <a:sym typeface="Titillium Web"/>
            </a:endParaRPr>
          </a:p>
          <a:p>
            <a:pPr marL="0" lvl="0" indent="0" algn="ctr" rtl="0">
              <a:lnSpc>
                <a:spcPct val="168000"/>
              </a:lnSpc>
              <a:spcBef>
                <a:spcPts val="0"/>
              </a:spcBef>
              <a:spcAft>
                <a:spcPts val="0"/>
              </a:spcAft>
              <a:buNone/>
            </a:pPr>
            <a:endParaRPr sz="1000" dirty="0">
              <a:latin typeface="Titillium Web"/>
              <a:ea typeface="Titillium Web"/>
              <a:cs typeface="Titillium Web"/>
              <a:sym typeface="Titillium Web"/>
            </a:endParaRPr>
          </a:p>
          <a:p>
            <a:pPr marL="0" lvl="0" indent="0" algn="ctr" rtl="0">
              <a:lnSpc>
                <a:spcPct val="168000"/>
              </a:lnSpc>
              <a:spcBef>
                <a:spcPts val="0"/>
              </a:spcBef>
              <a:spcAft>
                <a:spcPts val="0"/>
              </a:spcAft>
              <a:buNone/>
            </a:pPr>
            <a:r>
              <a:rPr lang="it" sz="1000" dirty="0">
                <a:latin typeface="Titillium Web"/>
                <a:ea typeface="Titillium Web"/>
                <a:cs typeface="Titillium Web"/>
                <a:sym typeface="Titillium Web"/>
              </a:rPr>
              <a:t>8-12.30 / 13-20</a:t>
            </a:r>
            <a:endParaRPr sz="1000" dirty="0">
              <a:latin typeface="Titillium Web"/>
              <a:ea typeface="Titillium Web"/>
              <a:cs typeface="Titillium Web"/>
              <a:sym typeface="Titillium Web"/>
            </a:endParaRPr>
          </a:p>
          <a:p>
            <a:pPr marL="0" lvl="0" indent="0" algn="ctr" rtl="0">
              <a:lnSpc>
                <a:spcPct val="168000"/>
              </a:lnSpc>
              <a:spcBef>
                <a:spcPts val="0"/>
              </a:spcBef>
              <a:spcAft>
                <a:spcPts val="0"/>
              </a:spcAft>
              <a:buNone/>
            </a:pPr>
            <a:r>
              <a:rPr lang="it" sz="1000" dirty="0">
                <a:latin typeface="Titillium Web"/>
                <a:ea typeface="Titillium Web"/>
                <a:cs typeface="Titillium Web"/>
                <a:sym typeface="Titillium Web"/>
              </a:rPr>
              <a:t>8-12.30 / 13-20</a:t>
            </a:r>
            <a:endParaRPr sz="1000" dirty="0">
              <a:latin typeface="Titillium Web"/>
              <a:ea typeface="Titillium Web"/>
              <a:cs typeface="Titillium Web"/>
              <a:sym typeface="Titillium Web"/>
            </a:endParaRPr>
          </a:p>
          <a:p>
            <a:pPr marL="0" lvl="0" indent="0" algn="ctr" rtl="0">
              <a:lnSpc>
                <a:spcPct val="168000"/>
              </a:lnSpc>
              <a:spcBef>
                <a:spcPts val="0"/>
              </a:spcBef>
              <a:spcAft>
                <a:spcPts val="0"/>
              </a:spcAft>
              <a:buNone/>
            </a:pPr>
            <a:r>
              <a:rPr lang="it" sz="1000" dirty="0">
                <a:latin typeface="Titillium Web"/>
                <a:ea typeface="Titillium Web"/>
                <a:cs typeface="Titillium Web"/>
                <a:sym typeface="Titillium Web"/>
              </a:rPr>
              <a:t>14-19</a:t>
            </a:r>
            <a:endParaRPr sz="1000" dirty="0">
              <a:latin typeface="Titillium Web"/>
              <a:ea typeface="Titillium Web"/>
              <a:cs typeface="Titillium Web"/>
              <a:sym typeface="Titillium Web"/>
            </a:endParaRPr>
          </a:p>
          <a:p>
            <a:pPr marL="0" lvl="0" indent="0" algn="ctr" rtl="0">
              <a:lnSpc>
                <a:spcPct val="168000"/>
              </a:lnSpc>
              <a:spcBef>
                <a:spcPts val="0"/>
              </a:spcBef>
              <a:spcAft>
                <a:spcPts val="0"/>
              </a:spcAft>
              <a:buNone/>
            </a:pPr>
            <a:endParaRPr sz="1000" dirty="0">
              <a:latin typeface="Titillium Web"/>
              <a:ea typeface="Titillium Web"/>
              <a:cs typeface="Titillium Web"/>
              <a:sym typeface="Titillium Web"/>
            </a:endParaRPr>
          </a:p>
          <a:p>
            <a:pPr marL="0" lvl="0" indent="0" algn="ctr" rtl="0">
              <a:lnSpc>
                <a:spcPct val="168000"/>
              </a:lnSpc>
              <a:spcBef>
                <a:spcPts val="0"/>
              </a:spcBef>
              <a:spcAft>
                <a:spcPts val="0"/>
              </a:spcAft>
              <a:buNone/>
            </a:pPr>
            <a:r>
              <a:rPr lang="it" sz="1000" dirty="0">
                <a:latin typeface="Titillium Web"/>
                <a:ea typeface="Titillium Web"/>
                <a:cs typeface="Titillium Web"/>
                <a:sym typeface="Titillium Web"/>
              </a:rPr>
              <a:t>8-12.30 / 13-20</a:t>
            </a:r>
            <a:endParaRPr sz="1000" dirty="0">
              <a:latin typeface="Titillium Web"/>
              <a:ea typeface="Titillium Web"/>
              <a:cs typeface="Titillium Web"/>
              <a:sym typeface="Titillium Web"/>
            </a:endParaRPr>
          </a:p>
          <a:p>
            <a:pPr marL="0" lvl="0" indent="0" algn="ctr" rtl="0">
              <a:lnSpc>
                <a:spcPct val="168000"/>
              </a:lnSpc>
              <a:spcBef>
                <a:spcPts val="0"/>
              </a:spcBef>
              <a:spcAft>
                <a:spcPts val="0"/>
              </a:spcAft>
              <a:buNone/>
            </a:pPr>
            <a:r>
              <a:rPr lang="it" sz="1000" dirty="0" smtClean="0">
                <a:latin typeface="Titillium Web"/>
                <a:ea typeface="Titillium Web"/>
                <a:cs typeface="Titillium Web"/>
                <a:sym typeface="Titillium Web"/>
              </a:rPr>
              <a:t>8-12.30 </a:t>
            </a:r>
            <a:r>
              <a:rPr lang="it" sz="1000" dirty="0">
                <a:latin typeface="Titillium Web"/>
                <a:ea typeface="Titillium Web"/>
                <a:cs typeface="Titillium Web"/>
                <a:sym typeface="Titillium Web"/>
              </a:rPr>
              <a:t>/ </a:t>
            </a:r>
            <a:r>
              <a:rPr lang="it" sz="1000" dirty="0" smtClean="0">
                <a:latin typeface="Titillium Web"/>
                <a:ea typeface="Titillium Web"/>
                <a:cs typeface="Titillium Web"/>
                <a:sym typeface="Titillium Web"/>
              </a:rPr>
              <a:t>13-19</a:t>
            </a:r>
            <a:endParaRPr sz="1000" dirty="0">
              <a:latin typeface="Titillium Web"/>
              <a:ea typeface="Titillium Web"/>
              <a:cs typeface="Titillium Web"/>
              <a:sym typeface="Titillium Web"/>
            </a:endParaRPr>
          </a:p>
          <a:p>
            <a:pPr marL="0" lvl="0" indent="0" algn="ctr" rtl="0">
              <a:lnSpc>
                <a:spcPct val="168000"/>
              </a:lnSpc>
              <a:spcBef>
                <a:spcPts val="0"/>
              </a:spcBef>
              <a:spcAft>
                <a:spcPts val="0"/>
              </a:spcAft>
              <a:buNone/>
            </a:pPr>
            <a:r>
              <a:rPr lang="it" sz="1000" dirty="0">
                <a:latin typeface="Titillium Web"/>
                <a:ea typeface="Titillium Web"/>
                <a:cs typeface="Titillium Web"/>
                <a:sym typeface="Titillium Web"/>
              </a:rPr>
              <a:t>8-12.30 / 13-20</a:t>
            </a:r>
            <a:endParaRPr sz="1000" dirty="0">
              <a:latin typeface="Titillium Web"/>
              <a:ea typeface="Titillium Web"/>
              <a:cs typeface="Titillium Web"/>
              <a:sym typeface="Titillium Web"/>
            </a:endParaRPr>
          </a:p>
          <a:p>
            <a:pPr marL="0" lvl="0" indent="0" algn="ctr" rtl="0">
              <a:lnSpc>
                <a:spcPct val="168000"/>
              </a:lnSpc>
              <a:spcBef>
                <a:spcPts val="0"/>
              </a:spcBef>
              <a:spcAft>
                <a:spcPts val="0"/>
              </a:spcAft>
              <a:buNone/>
            </a:pPr>
            <a:endParaRPr sz="1000" dirty="0">
              <a:latin typeface="Titillium Web"/>
              <a:ea typeface="Titillium Web"/>
              <a:cs typeface="Titillium Web"/>
              <a:sym typeface="Titillium Web"/>
            </a:endParaRPr>
          </a:p>
          <a:p>
            <a:pPr marL="0" lvl="0" indent="0" algn="ctr" rtl="0">
              <a:lnSpc>
                <a:spcPct val="168000"/>
              </a:lnSpc>
              <a:spcBef>
                <a:spcPts val="0"/>
              </a:spcBef>
              <a:spcAft>
                <a:spcPts val="0"/>
              </a:spcAft>
              <a:buNone/>
            </a:pPr>
            <a:r>
              <a:rPr lang="it" sz="1000" dirty="0">
                <a:latin typeface="Titillium Web"/>
                <a:ea typeface="Titillium Web"/>
                <a:cs typeface="Titillium Web"/>
                <a:sym typeface="Titillium Web"/>
              </a:rPr>
              <a:t>8-12.30 / 13-20</a:t>
            </a:r>
            <a:endParaRPr sz="1000" dirty="0">
              <a:latin typeface="Titillium Web"/>
              <a:ea typeface="Titillium Web"/>
              <a:cs typeface="Titillium Web"/>
              <a:sym typeface="Titillium Web"/>
            </a:endParaRPr>
          </a:p>
          <a:p>
            <a:pPr marL="0" lvl="0" indent="0" algn="ctr" rtl="0">
              <a:lnSpc>
                <a:spcPct val="168000"/>
              </a:lnSpc>
              <a:spcBef>
                <a:spcPts val="0"/>
              </a:spcBef>
              <a:spcAft>
                <a:spcPts val="0"/>
              </a:spcAft>
              <a:buNone/>
            </a:pPr>
            <a:r>
              <a:rPr lang="it" sz="1000" dirty="0">
                <a:latin typeface="Titillium Web"/>
                <a:ea typeface="Titillium Web"/>
                <a:cs typeface="Titillium Web"/>
                <a:sym typeface="Titillium Web"/>
              </a:rPr>
              <a:t>8-12.30 / 13-20</a:t>
            </a:r>
            <a:endParaRPr sz="1000" dirty="0">
              <a:latin typeface="Titillium Web"/>
              <a:ea typeface="Titillium Web"/>
              <a:cs typeface="Titillium Web"/>
              <a:sym typeface="Titillium Web"/>
            </a:endParaRPr>
          </a:p>
          <a:p>
            <a:pPr marL="0" lvl="0" indent="0" algn="ctr" rtl="0">
              <a:lnSpc>
                <a:spcPct val="168000"/>
              </a:lnSpc>
              <a:spcBef>
                <a:spcPts val="0"/>
              </a:spcBef>
              <a:spcAft>
                <a:spcPts val="0"/>
              </a:spcAft>
              <a:buNone/>
            </a:pPr>
            <a:endParaRPr sz="1000" dirty="0">
              <a:latin typeface="Titillium Web"/>
              <a:ea typeface="Titillium Web"/>
              <a:cs typeface="Titillium Web"/>
              <a:sym typeface="Titillium Web"/>
            </a:endParaRPr>
          </a:p>
          <a:p>
            <a:pPr marL="0" lvl="0" indent="0" algn="ctr" rtl="0">
              <a:lnSpc>
                <a:spcPct val="168000"/>
              </a:lnSpc>
              <a:spcBef>
                <a:spcPts val="0"/>
              </a:spcBef>
              <a:spcAft>
                <a:spcPts val="0"/>
              </a:spcAft>
              <a:buNone/>
            </a:pPr>
            <a:r>
              <a:rPr lang="it" sz="1000" dirty="0">
                <a:latin typeface="Titillium Web"/>
                <a:ea typeface="Titillium Web"/>
                <a:cs typeface="Titillium Web"/>
                <a:sym typeface="Titillium Web"/>
              </a:rPr>
              <a:t>8-12.30 / 13-20</a:t>
            </a:r>
            <a:endParaRPr sz="1000" dirty="0">
              <a:latin typeface="Titillium Web"/>
              <a:ea typeface="Titillium Web"/>
              <a:cs typeface="Titillium Web"/>
              <a:sym typeface="Titillium Web"/>
            </a:endParaRPr>
          </a:p>
          <a:p>
            <a:pPr marL="0" lvl="0" indent="0" algn="ctr" rtl="0">
              <a:lnSpc>
                <a:spcPct val="168000"/>
              </a:lnSpc>
              <a:spcBef>
                <a:spcPts val="0"/>
              </a:spcBef>
              <a:spcAft>
                <a:spcPts val="0"/>
              </a:spcAft>
              <a:buNone/>
            </a:pPr>
            <a:r>
              <a:rPr lang="it" sz="1000" dirty="0">
                <a:latin typeface="Titillium Web"/>
                <a:ea typeface="Titillium Web"/>
                <a:cs typeface="Titillium Web"/>
                <a:sym typeface="Titillium Web"/>
              </a:rPr>
              <a:t>8-12.30 / 13-18</a:t>
            </a:r>
            <a:endParaRPr sz="1000" dirty="0">
              <a:latin typeface="Titillium Web"/>
              <a:ea typeface="Titillium Web"/>
              <a:cs typeface="Titillium Web"/>
              <a:sym typeface="Titillium Web"/>
            </a:endParaRPr>
          </a:p>
          <a:p>
            <a:pPr marL="0" lvl="0" indent="0" algn="ctr" rtl="0">
              <a:lnSpc>
                <a:spcPct val="168000"/>
              </a:lnSpc>
              <a:spcBef>
                <a:spcPts val="0"/>
              </a:spcBef>
              <a:spcAft>
                <a:spcPts val="0"/>
              </a:spcAft>
              <a:buNone/>
            </a:pPr>
            <a:r>
              <a:rPr lang="it" sz="1000" dirty="0">
                <a:latin typeface="Titillium Web"/>
                <a:ea typeface="Titillium Web"/>
                <a:cs typeface="Titillium Web"/>
                <a:sym typeface="Titillium Web"/>
              </a:rPr>
              <a:t>8-12.30 / 13-20</a:t>
            </a:r>
            <a:endParaRPr sz="1000" dirty="0">
              <a:latin typeface="Titillium Web"/>
              <a:ea typeface="Titillium Web"/>
              <a:cs typeface="Titillium Web"/>
              <a:sym typeface="Titillium Web"/>
            </a:endParaRPr>
          </a:p>
        </p:txBody>
      </p:sp>
      <p:sp>
        <p:nvSpPr>
          <p:cNvPr id="503" name="Google Shape;503;p27"/>
          <p:cNvSpPr txBox="1"/>
          <p:nvPr/>
        </p:nvSpPr>
        <p:spPr>
          <a:xfrm>
            <a:off x="4318404" y="1260320"/>
            <a:ext cx="1309500" cy="354000"/>
          </a:xfrm>
          <a:prstGeom prst="rect">
            <a:avLst/>
          </a:prstGeom>
          <a:noFill/>
          <a:ln>
            <a:noFill/>
          </a:ln>
        </p:spPr>
        <p:txBody>
          <a:bodyPr spcFirstLastPara="1" wrap="square" lIns="91425" tIns="91425" rIns="91425" bIns="91425" anchor="t" anchorCtr="0">
            <a:spAutoFit/>
          </a:bodyPr>
          <a:lstStyle/>
          <a:p>
            <a:pPr marL="0" lvl="0" indent="0" algn="ctr" rtl="0">
              <a:lnSpc>
                <a:spcPct val="168000"/>
              </a:lnSpc>
              <a:spcBef>
                <a:spcPts val="0"/>
              </a:spcBef>
              <a:spcAft>
                <a:spcPts val="0"/>
              </a:spcAft>
              <a:buNone/>
            </a:pPr>
            <a:r>
              <a:rPr lang="it" sz="1100" b="1">
                <a:solidFill>
                  <a:srgbClr val="204E83"/>
                </a:solidFill>
                <a:latin typeface="Titillium Web"/>
                <a:ea typeface="Titillium Web"/>
                <a:cs typeface="Titillium Web"/>
                <a:sym typeface="Titillium Web"/>
              </a:rPr>
              <a:t>15 GENNAIO</a:t>
            </a:r>
            <a:endParaRPr sz="1100" b="1">
              <a:solidFill>
                <a:srgbClr val="204E83"/>
              </a:solidFill>
              <a:latin typeface="Titillium Web"/>
              <a:ea typeface="Titillium Web"/>
              <a:cs typeface="Titillium Web"/>
              <a:sym typeface="Titillium Web"/>
            </a:endParaRPr>
          </a:p>
        </p:txBody>
      </p:sp>
      <p:sp>
        <p:nvSpPr>
          <p:cNvPr id="504" name="Google Shape;504;p27"/>
          <p:cNvSpPr txBox="1"/>
          <p:nvPr/>
        </p:nvSpPr>
        <p:spPr>
          <a:xfrm>
            <a:off x="5829288" y="1264453"/>
            <a:ext cx="1333200" cy="354000"/>
          </a:xfrm>
          <a:prstGeom prst="rect">
            <a:avLst/>
          </a:prstGeom>
          <a:noFill/>
          <a:ln>
            <a:noFill/>
          </a:ln>
        </p:spPr>
        <p:txBody>
          <a:bodyPr spcFirstLastPara="1" wrap="square" lIns="91425" tIns="91425" rIns="91425" bIns="91425" anchor="t" anchorCtr="0">
            <a:spAutoFit/>
          </a:bodyPr>
          <a:lstStyle/>
          <a:p>
            <a:pPr marL="0" lvl="0" indent="0" algn="ctr" rtl="0">
              <a:lnSpc>
                <a:spcPct val="168000"/>
              </a:lnSpc>
              <a:spcBef>
                <a:spcPts val="0"/>
              </a:spcBef>
              <a:spcAft>
                <a:spcPts val="0"/>
              </a:spcAft>
              <a:buNone/>
            </a:pPr>
            <a:r>
              <a:rPr lang="it" sz="1100" b="1">
                <a:solidFill>
                  <a:srgbClr val="204E83"/>
                </a:solidFill>
                <a:latin typeface="Titillium Web"/>
                <a:ea typeface="Titillium Web"/>
                <a:cs typeface="Titillium Web"/>
                <a:sym typeface="Titillium Web"/>
              </a:rPr>
              <a:t>16 GENNAIO</a:t>
            </a:r>
            <a:endParaRPr sz="1100" b="1">
              <a:solidFill>
                <a:srgbClr val="204E83"/>
              </a:solidFill>
              <a:latin typeface="Titillium Web"/>
              <a:ea typeface="Titillium Web"/>
              <a:cs typeface="Titillium Web"/>
              <a:sym typeface="Titillium Web"/>
            </a:endParaRPr>
          </a:p>
        </p:txBody>
      </p:sp>
      <p:sp>
        <p:nvSpPr>
          <p:cNvPr id="505" name="Google Shape;505;p27"/>
          <p:cNvSpPr txBox="1"/>
          <p:nvPr/>
        </p:nvSpPr>
        <p:spPr>
          <a:xfrm>
            <a:off x="410437" y="540525"/>
            <a:ext cx="3195000" cy="298500"/>
          </a:xfrm>
          <a:prstGeom prst="rect">
            <a:avLst/>
          </a:prstGeom>
          <a:noFill/>
          <a:ln>
            <a:noFill/>
          </a:ln>
        </p:spPr>
        <p:txBody>
          <a:bodyPr spcFirstLastPara="1" wrap="square" lIns="0" tIns="0" rIns="114375" bIns="114375" anchor="t" anchorCtr="0">
            <a:noAutofit/>
          </a:bodyPr>
          <a:lstStyle/>
          <a:p>
            <a:pPr marL="0" lvl="0" indent="0" algn="l" rtl="0">
              <a:lnSpc>
                <a:spcPct val="80000"/>
              </a:lnSpc>
              <a:spcBef>
                <a:spcPts val="0"/>
              </a:spcBef>
              <a:spcAft>
                <a:spcPts val="0"/>
              </a:spcAft>
              <a:buNone/>
            </a:pPr>
            <a:r>
              <a:rPr lang="it" sz="2100" b="1" dirty="0" smtClean="0">
                <a:solidFill>
                  <a:srgbClr val="204E83"/>
                </a:solidFill>
                <a:latin typeface="Titillium Web"/>
                <a:ea typeface="Titillium Web"/>
                <a:cs typeface="Titillium Web"/>
                <a:sym typeface="Titillium Web"/>
              </a:rPr>
              <a:t>15-16 </a:t>
            </a:r>
            <a:r>
              <a:rPr lang="it" sz="2100" b="1" dirty="0">
                <a:solidFill>
                  <a:srgbClr val="204E83"/>
                </a:solidFill>
                <a:latin typeface="Titillium Web"/>
                <a:ea typeface="Titillium Web"/>
                <a:cs typeface="Titillium Web"/>
                <a:sym typeface="Titillium Web"/>
              </a:rPr>
              <a:t>gennaio</a:t>
            </a:r>
            <a:endParaRPr sz="2600" b="1" dirty="0">
              <a:solidFill>
                <a:srgbClr val="204E83"/>
              </a:solidFill>
              <a:latin typeface="Titillium Web"/>
              <a:ea typeface="Titillium Web"/>
              <a:cs typeface="Titillium Web"/>
              <a:sym typeface="Titillium Web"/>
            </a:endParaRPr>
          </a:p>
        </p:txBody>
      </p:sp>
      <p:sp>
        <p:nvSpPr>
          <p:cNvPr id="506" name="Google Shape;506;p27"/>
          <p:cNvSpPr txBox="1"/>
          <p:nvPr/>
        </p:nvSpPr>
        <p:spPr>
          <a:xfrm>
            <a:off x="428275" y="312144"/>
            <a:ext cx="3195000" cy="216600"/>
          </a:xfrm>
          <a:prstGeom prst="rect">
            <a:avLst/>
          </a:prstGeom>
          <a:noFill/>
          <a:ln>
            <a:noFill/>
          </a:ln>
        </p:spPr>
        <p:txBody>
          <a:bodyPr spcFirstLastPara="1" wrap="square" lIns="0" tIns="0" rIns="114375" bIns="114375" anchor="t" anchorCtr="0">
            <a:noAutofit/>
          </a:bodyPr>
          <a:lstStyle/>
          <a:p>
            <a:pPr marL="0" lvl="0" indent="0" algn="l" rtl="0">
              <a:lnSpc>
                <a:spcPct val="80000"/>
              </a:lnSpc>
              <a:spcBef>
                <a:spcPts val="0"/>
              </a:spcBef>
              <a:spcAft>
                <a:spcPts val="0"/>
              </a:spcAft>
              <a:buNone/>
            </a:pPr>
            <a:r>
              <a:rPr lang="it" sz="1100">
                <a:solidFill>
                  <a:srgbClr val="204E83"/>
                </a:solidFill>
                <a:latin typeface="Titillium Web SemiBold"/>
                <a:ea typeface="Titillium Web SemiBold"/>
                <a:cs typeface="Titillium Web SemiBold"/>
                <a:sym typeface="Titillium Web SemiBold"/>
              </a:rPr>
              <a:t>PUNTI VACCINALI ANTI-COVID</a:t>
            </a:r>
            <a:endParaRPr sz="1100">
              <a:solidFill>
                <a:srgbClr val="204E83"/>
              </a:solidFill>
              <a:latin typeface="Titillium Web SemiBold"/>
              <a:ea typeface="Titillium Web SemiBold"/>
              <a:cs typeface="Titillium Web SemiBold"/>
              <a:sym typeface="Titillium Web SemiBold"/>
            </a:endParaRPr>
          </a:p>
        </p:txBody>
      </p:sp>
      <p:sp>
        <p:nvSpPr>
          <p:cNvPr id="507" name="Google Shape;507;p27"/>
          <p:cNvSpPr txBox="1"/>
          <p:nvPr/>
        </p:nvSpPr>
        <p:spPr>
          <a:xfrm>
            <a:off x="8330432" y="7210594"/>
            <a:ext cx="1816200" cy="1692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it" sz="1100">
                <a:solidFill>
                  <a:schemeClr val="accent2"/>
                </a:solidFill>
                <a:latin typeface="Titillium Web SemiBold"/>
                <a:ea typeface="Titillium Web SemiBold"/>
                <a:cs typeface="Titillium Web SemiBold"/>
                <a:sym typeface="Titillium Web SemiBold"/>
              </a:rPr>
              <a:t>CUP.APSS.TN.IT</a:t>
            </a:r>
            <a:endParaRPr sz="1100">
              <a:solidFill>
                <a:schemeClr val="accent2"/>
              </a:solidFill>
              <a:latin typeface="Titillium Web SemiBold"/>
              <a:ea typeface="Titillium Web SemiBold"/>
              <a:cs typeface="Titillium Web SemiBold"/>
              <a:sym typeface="Titillium Web SemiBold"/>
            </a:endParaRPr>
          </a:p>
        </p:txBody>
      </p:sp>
      <p:pic>
        <p:nvPicPr>
          <p:cNvPr id="508" name="Google Shape;508;p27"/>
          <p:cNvPicPr preferRelativeResize="0"/>
          <p:nvPr/>
        </p:nvPicPr>
        <p:blipFill rotWithShape="1">
          <a:blip r:embed="rId7">
            <a:alphaModFix/>
          </a:blip>
          <a:srcRect/>
          <a:stretch/>
        </p:blipFill>
        <p:spPr>
          <a:xfrm>
            <a:off x="5827606" y="241300"/>
            <a:ext cx="995251" cy="728726"/>
          </a:xfrm>
          <a:prstGeom prst="rect">
            <a:avLst/>
          </a:prstGeom>
          <a:noFill/>
          <a:ln>
            <a:noFill/>
          </a:ln>
        </p:spPr>
      </p:pic>
      <p:sp>
        <p:nvSpPr>
          <p:cNvPr id="509" name="Google Shape;509;p27"/>
          <p:cNvSpPr txBox="1"/>
          <p:nvPr/>
        </p:nvSpPr>
        <p:spPr>
          <a:xfrm>
            <a:off x="4539431" y="715826"/>
            <a:ext cx="1307700" cy="298500"/>
          </a:xfrm>
          <a:prstGeom prst="rect">
            <a:avLst/>
          </a:prstGeom>
          <a:noFill/>
          <a:ln>
            <a:noFill/>
          </a:ln>
        </p:spPr>
        <p:txBody>
          <a:bodyPr spcFirstLastPara="1" wrap="square" lIns="0" tIns="0" rIns="114375" bIns="114375" anchor="t" anchorCtr="0">
            <a:noAutofit/>
          </a:bodyPr>
          <a:lstStyle/>
          <a:p>
            <a:pPr marL="0" lvl="0" indent="0" algn="r" rtl="0">
              <a:lnSpc>
                <a:spcPct val="80000"/>
              </a:lnSpc>
              <a:spcBef>
                <a:spcPts val="0"/>
              </a:spcBef>
              <a:spcAft>
                <a:spcPts val="0"/>
              </a:spcAft>
              <a:buNone/>
            </a:pPr>
            <a:r>
              <a:rPr lang="it" sz="2400" b="1">
                <a:solidFill>
                  <a:srgbClr val="204E83"/>
                </a:solidFill>
                <a:latin typeface="Titillium Web"/>
                <a:ea typeface="Titillium Web"/>
                <a:cs typeface="Titillium Web"/>
                <a:sym typeface="Titillium Web"/>
              </a:rPr>
              <a:t>ADULTI</a:t>
            </a:r>
            <a:endParaRPr sz="2900" b="1">
              <a:solidFill>
                <a:srgbClr val="204E83"/>
              </a:solidFill>
              <a:latin typeface="Titillium Web"/>
              <a:ea typeface="Titillium Web"/>
              <a:cs typeface="Titillium Web"/>
              <a:sym typeface="Titillium Web"/>
            </a:endParaRPr>
          </a:p>
        </p:txBody>
      </p:sp>
      <p:pic>
        <p:nvPicPr>
          <p:cNvPr id="510" name="Google Shape;510;p27"/>
          <p:cNvPicPr preferRelativeResize="0"/>
          <p:nvPr/>
        </p:nvPicPr>
        <p:blipFill>
          <a:blip r:embed="rId8">
            <a:alphaModFix/>
          </a:blip>
          <a:stretch>
            <a:fillRect/>
          </a:stretch>
        </p:blipFill>
        <p:spPr>
          <a:xfrm>
            <a:off x="5882331" y="427275"/>
            <a:ext cx="535757" cy="535750"/>
          </a:xfrm>
          <a:prstGeom prst="rect">
            <a:avLst/>
          </a:prstGeom>
          <a:noFill/>
          <a:ln>
            <a:noFill/>
          </a:ln>
        </p:spPr>
      </p:pic>
      <p:pic>
        <p:nvPicPr>
          <p:cNvPr id="511" name="Google Shape;511;p27"/>
          <p:cNvPicPr preferRelativeResize="0"/>
          <p:nvPr/>
        </p:nvPicPr>
        <p:blipFill>
          <a:blip r:embed="rId9">
            <a:alphaModFix/>
          </a:blip>
          <a:stretch>
            <a:fillRect/>
          </a:stretch>
        </p:blipFill>
        <p:spPr>
          <a:xfrm>
            <a:off x="6206675" y="427275"/>
            <a:ext cx="535757" cy="535750"/>
          </a:xfrm>
          <a:prstGeom prst="rect">
            <a:avLst/>
          </a:prstGeom>
          <a:noFill/>
          <a:ln>
            <a:noFill/>
          </a:ln>
        </p:spPr>
      </p:pic>
      <p:sp>
        <p:nvSpPr>
          <p:cNvPr id="512" name="Google Shape;512;p27"/>
          <p:cNvSpPr txBox="1"/>
          <p:nvPr/>
        </p:nvSpPr>
        <p:spPr>
          <a:xfrm>
            <a:off x="2009231" y="1619855"/>
            <a:ext cx="2316900" cy="5189700"/>
          </a:xfrm>
          <a:prstGeom prst="rect">
            <a:avLst/>
          </a:prstGeom>
          <a:noFill/>
          <a:ln>
            <a:noFill/>
          </a:ln>
        </p:spPr>
        <p:txBody>
          <a:bodyPr spcFirstLastPara="1" wrap="square" lIns="91425" tIns="91425" rIns="91425" bIns="91425" anchor="t" anchorCtr="0">
            <a:noAutofit/>
          </a:bodyPr>
          <a:lstStyle/>
          <a:p>
            <a:pPr marL="0" lvl="0" indent="0" algn="l" rtl="0">
              <a:lnSpc>
                <a:spcPct val="210000"/>
              </a:lnSpc>
              <a:spcBef>
                <a:spcPts val="0"/>
              </a:spcBef>
              <a:spcAft>
                <a:spcPts val="0"/>
              </a:spcAft>
              <a:buNone/>
            </a:pPr>
            <a:r>
              <a:rPr lang="it" sz="800" dirty="0">
                <a:solidFill>
                  <a:srgbClr val="19191A"/>
                </a:solidFill>
                <a:latin typeface="Titillium Web"/>
                <a:ea typeface="Titillium Web"/>
                <a:cs typeface="Titillium Web"/>
                <a:sym typeface="Titillium Web"/>
              </a:rPr>
              <a:t>Via Aldo Moro, 95</a:t>
            </a:r>
            <a:endParaRPr sz="800" dirty="0">
              <a:solidFill>
                <a:srgbClr val="19191A"/>
              </a:solidFill>
              <a:latin typeface="Titillium Web"/>
              <a:ea typeface="Titillium Web"/>
              <a:cs typeface="Titillium Web"/>
              <a:sym typeface="Titillium Web"/>
            </a:endParaRPr>
          </a:p>
          <a:p>
            <a:pPr marL="0" lvl="0" indent="0" algn="l" rtl="0">
              <a:lnSpc>
                <a:spcPct val="210000"/>
              </a:lnSpc>
              <a:spcBef>
                <a:spcPts val="0"/>
              </a:spcBef>
              <a:spcAft>
                <a:spcPts val="0"/>
              </a:spcAft>
              <a:buNone/>
            </a:pPr>
            <a:r>
              <a:rPr lang="it" sz="800" dirty="0">
                <a:solidFill>
                  <a:srgbClr val="19191A"/>
                </a:solidFill>
                <a:latin typeface="Titillium Web"/>
                <a:ea typeface="Titillium Web"/>
                <a:cs typeface="Titillium Web"/>
                <a:sym typeface="Titillium Web"/>
              </a:rPr>
              <a:t>Via Giuseppe Gozzer, 39</a:t>
            </a:r>
            <a:endParaRPr sz="800" dirty="0">
              <a:solidFill>
                <a:srgbClr val="19191A"/>
              </a:solidFill>
              <a:latin typeface="Titillium Web"/>
              <a:ea typeface="Titillium Web"/>
              <a:cs typeface="Titillium Web"/>
              <a:sym typeface="Titillium Web"/>
            </a:endParaRPr>
          </a:p>
          <a:p>
            <a:pPr marL="0" lvl="0" indent="0" algn="l" rtl="0">
              <a:lnSpc>
                <a:spcPct val="210000"/>
              </a:lnSpc>
              <a:spcBef>
                <a:spcPts val="0"/>
              </a:spcBef>
              <a:spcAft>
                <a:spcPts val="0"/>
              </a:spcAft>
              <a:buNone/>
            </a:pPr>
            <a:r>
              <a:rPr lang="it" sz="800" dirty="0">
                <a:solidFill>
                  <a:srgbClr val="19191A"/>
                </a:solidFill>
                <a:latin typeface="Titillium Web"/>
                <a:ea typeface="Titillium Web"/>
                <a:cs typeface="Titillium Web"/>
                <a:sym typeface="Titillium Web"/>
              </a:rPr>
              <a:t>Via Ospedale, 12 (Apsp)</a:t>
            </a:r>
            <a:endParaRPr sz="800" dirty="0">
              <a:solidFill>
                <a:srgbClr val="19191A"/>
              </a:solidFill>
              <a:latin typeface="Titillium Web"/>
              <a:ea typeface="Titillium Web"/>
              <a:cs typeface="Titillium Web"/>
              <a:sym typeface="Titillium Web"/>
            </a:endParaRPr>
          </a:p>
          <a:p>
            <a:pPr marL="0" lvl="0" indent="0" algn="l" rtl="0">
              <a:lnSpc>
                <a:spcPct val="210000"/>
              </a:lnSpc>
              <a:spcBef>
                <a:spcPts val="0"/>
              </a:spcBef>
              <a:spcAft>
                <a:spcPts val="0"/>
              </a:spcAft>
              <a:buNone/>
            </a:pPr>
            <a:r>
              <a:rPr lang="it" sz="800" dirty="0">
                <a:solidFill>
                  <a:srgbClr val="19191A"/>
                </a:solidFill>
                <a:latin typeface="Titillium Web"/>
                <a:ea typeface="Titillium Web"/>
                <a:cs typeface="Titillium Web"/>
                <a:sym typeface="Titillium Web"/>
              </a:rPr>
              <a:t>Via Bronzetti, 64 (Palafiemme)</a:t>
            </a:r>
            <a:endParaRPr sz="800" dirty="0">
              <a:solidFill>
                <a:srgbClr val="19191A"/>
              </a:solidFill>
              <a:latin typeface="Titillium Web"/>
              <a:ea typeface="Titillium Web"/>
              <a:cs typeface="Titillium Web"/>
              <a:sym typeface="Titillium Web"/>
            </a:endParaRPr>
          </a:p>
          <a:p>
            <a:pPr marL="0" lvl="0" indent="0" algn="l" rtl="0">
              <a:lnSpc>
                <a:spcPct val="210000"/>
              </a:lnSpc>
              <a:spcBef>
                <a:spcPts val="0"/>
              </a:spcBef>
              <a:spcAft>
                <a:spcPts val="0"/>
              </a:spcAft>
              <a:buNone/>
            </a:pPr>
            <a:r>
              <a:rPr lang="it" sz="800" dirty="0">
                <a:solidFill>
                  <a:srgbClr val="19191A"/>
                </a:solidFill>
                <a:latin typeface="Titillium Web"/>
                <a:ea typeface="Titillium Web"/>
                <a:cs typeface="Titillium Web"/>
                <a:sym typeface="Titillium Web"/>
              </a:rPr>
              <a:t>Viale Degasperi ,163 (CTL)</a:t>
            </a:r>
            <a:endParaRPr sz="800" dirty="0">
              <a:solidFill>
                <a:srgbClr val="19191A"/>
              </a:solidFill>
              <a:latin typeface="Titillium Web"/>
              <a:ea typeface="Titillium Web"/>
              <a:cs typeface="Titillium Web"/>
              <a:sym typeface="Titillium Web"/>
            </a:endParaRPr>
          </a:p>
          <a:p>
            <a:pPr marL="0" lvl="0" indent="0" algn="l" rtl="0">
              <a:lnSpc>
                <a:spcPct val="210000"/>
              </a:lnSpc>
              <a:spcBef>
                <a:spcPts val="0"/>
              </a:spcBef>
              <a:spcAft>
                <a:spcPts val="0"/>
              </a:spcAft>
              <a:buNone/>
            </a:pPr>
            <a:r>
              <a:rPr lang="it" sz="800" dirty="0">
                <a:solidFill>
                  <a:srgbClr val="19191A"/>
                </a:solidFill>
                <a:latin typeface="Titillium Web"/>
                <a:ea typeface="Titillium Web"/>
                <a:cs typeface="Titillium Web"/>
                <a:sym typeface="Titillium Web"/>
              </a:rPr>
              <a:t>Via Roma (Centro servizi sanitari)</a:t>
            </a:r>
            <a:endParaRPr sz="800" dirty="0">
              <a:solidFill>
                <a:srgbClr val="19191A"/>
              </a:solidFill>
              <a:latin typeface="Titillium Web"/>
              <a:ea typeface="Titillium Web"/>
              <a:cs typeface="Titillium Web"/>
              <a:sym typeface="Titillium Web"/>
            </a:endParaRPr>
          </a:p>
          <a:p>
            <a:pPr marL="0" lvl="0" indent="0" algn="l" rtl="0">
              <a:lnSpc>
                <a:spcPct val="210000"/>
              </a:lnSpc>
              <a:spcBef>
                <a:spcPts val="0"/>
              </a:spcBef>
              <a:spcAft>
                <a:spcPts val="0"/>
              </a:spcAft>
              <a:buNone/>
            </a:pPr>
            <a:r>
              <a:rPr lang="it" sz="800" dirty="0">
                <a:solidFill>
                  <a:srgbClr val="19191A"/>
                </a:solidFill>
                <a:latin typeface="Titillium Web"/>
                <a:ea typeface="Titillium Web"/>
                <a:cs typeface="Titillium Web"/>
                <a:sym typeface="Titillium Web"/>
              </a:rPr>
              <a:t>Via Giovanni XXIII, 1 (</a:t>
            </a:r>
            <a:r>
              <a:rPr lang="it" sz="800" dirty="0">
                <a:latin typeface="Titillium Web"/>
                <a:ea typeface="Titillium Web"/>
                <a:cs typeface="Titillium Web"/>
                <a:sym typeface="Titillium Web"/>
              </a:rPr>
              <a:t>Apsp Casa Laner)</a:t>
            </a:r>
            <a:endParaRPr sz="800" dirty="0">
              <a:latin typeface="Titillium Web"/>
              <a:ea typeface="Titillium Web"/>
              <a:cs typeface="Titillium Web"/>
              <a:sym typeface="Titillium Web"/>
            </a:endParaRPr>
          </a:p>
          <a:p>
            <a:pPr marL="0" lvl="0" indent="0" algn="l" rtl="0">
              <a:lnSpc>
                <a:spcPct val="210000"/>
              </a:lnSpc>
              <a:spcBef>
                <a:spcPts val="0"/>
              </a:spcBef>
              <a:spcAft>
                <a:spcPts val="0"/>
              </a:spcAft>
              <a:buNone/>
            </a:pPr>
            <a:r>
              <a:rPr lang="it" sz="800" dirty="0">
                <a:solidFill>
                  <a:srgbClr val="19191A"/>
                </a:solidFill>
                <a:latin typeface="Titillium Web"/>
                <a:ea typeface="Titillium Web"/>
                <a:cs typeface="Titillium Web"/>
                <a:sym typeface="Titillium Web"/>
              </a:rPr>
              <a:t>Via Giuseppe di Vittorio, 24 </a:t>
            </a:r>
            <a:endParaRPr sz="800" dirty="0" smtClean="0">
              <a:solidFill>
                <a:srgbClr val="19191A"/>
              </a:solidFill>
              <a:latin typeface="Titillium Web"/>
              <a:ea typeface="Titillium Web"/>
              <a:cs typeface="Titillium Web"/>
              <a:sym typeface="Titillium Web"/>
            </a:endParaRPr>
          </a:p>
          <a:p>
            <a:pPr marL="0" lvl="0" indent="0" algn="l" rtl="0">
              <a:lnSpc>
                <a:spcPct val="210000"/>
              </a:lnSpc>
              <a:spcBef>
                <a:spcPts val="0"/>
              </a:spcBef>
              <a:spcAft>
                <a:spcPts val="0"/>
              </a:spcAft>
              <a:buNone/>
            </a:pPr>
            <a:r>
              <a:rPr lang="it" sz="800" dirty="0" smtClean="0">
                <a:solidFill>
                  <a:srgbClr val="19191A"/>
                </a:solidFill>
                <a:latin typeface="Titillium Web"/>
                <a:ea typeface="Titillium Web"/>
                <a:cs typeface="Titillium Web"/>
                <a:sym typeface="Titillium Web"/>
              </a:rPr>
              <a:t>Via </a:t>
            </a:r>
            <a:r>
              <a:rPr lang="it" sz="800" dirty="0">
                <a:solidFill>
                  <a:srgbClr val="19191A"/>
                </a:solidFill>
                <a:latin typeface="Titillium Web"/>
                <a:ea typeface="Titillium Web"/>
                <a:cs typeface="Titillium Web"/>
                <a:sym typeface="Titillium Web"/>
              </a:rPr>
              <a:t>IV novembre, </a:t>
            </a:r>
            <a:r>
              <a:rPr lang="it" sz="800" dirty="0" smtClean="0">
                <a:solidFill>
                  <a:srgbClr val="19191A"/>
                </a:solidFill>
                <a:latin typeface="Titillium Web"/>
                <a:ea typeface="Titillium Web"/>
                <a:cs typeface="Titillium Web"/>
                <a:sym typeface="Titillium Web"/>
              </a:rPr>
              <a:t>8</a:t>
            </a:r>
            <a:endParaRPr sz="800" dirty="0">
              <a:solidFill>
                <a:srgbClr val="19191A"/>
              </a:solidFill>
              <a:latin typeface="Titillium Web"/>
              <a:ea typeface="Titillium Web"/>
              <a:cs typeface="Titillium Web"/>
              <a:sym typeface="Titillium Web"/>
            </a:endParaRPr>
          </a:p>
          <a:p>
            <a:pPr marL="0" lvl="0" indent="0" algn="l" rtl="0">
              <a:lnSpc>
                <a:spcPct val="210000"/>
              </a:lnSpc>
              <a:spcBef>
                <a:spcPts val="0"/>
              </a:spcBef>
              <a:spcAft>
                <a:spcPts val="0"/>
              </a:spcAft>
              <a:buNone/>
            </a:pPr>
            <a:r>
              <a:rPr lang="it" sz="800" dirty="0">
                <a:solidFill>
                  <a:srgbClr val="19191A"/>
                </a:solidFill>
                <a:latin typeface="Titillium Web"/>
                <a:ea typeface="Titillium Web"/>
                <a:cs typeface="Titillium Web"/>
                <a:sym typeface="Titillium Web"/>
              </a:rPr>
              <a:t>Via Spolverine, 84 </a:t>
            </a:r>
            <a:endParaRPr sz="800" dirty="0">
              <a:solidFill>
                <a:srgbClr val="19191A"/>
              </a:solidFill>
              <a:latin typeface="Titillium Web"/>
              <a:ea typeface="Titillium Web"/>
              <a:cs typeface="Titillium Web"/>
              <a:sym typeface="Titillium Web"/>
            </a:endParaRPr>
          </a:p>
          <a:p>
            <a:pPr marL="0" lvl="0" indent="0" algn="l" rtl="0">
              <a:lnSpc>
                <a:spcPct val="210000"/>
              </a:lnSpc>
              <a:spcBef>
                <a:spcPts val="0"/>
              </a:spcBef>
              <a:spcAft>
                <a:spcPts val="0"/>
              </a:spcAft>
              <a:buNone/>
            </a:pPr>
            <a:r>
              <a:rPr lang="it" sz="800" dirty="0">
                <a:solidFill>
                  <a:srgbClr val="19191A"/>
                </a:solidFill>
                <a:latin typeface="Titillium Web"/>
                <a:ea typeface="Titillium Web"/>
                <a:cs typeface="Titillium Web"/>
                <a:sym typeface="Titillium Web"/>
              </a:rPr>
              <a:t>Via della Pace, 10  (Palestra Scuola Media)</a:t>
            </a:r>
            <a:endParaRPr sz="800" dirty="0">
              <a:solidFill>
                <a:srgbClr val="19191A"/>
              </a:solidFill>
              <a:latin typeface="Titillium Web"/>
              <a:ea typeface="Titillium Web"/>
              <a:cs typeface="Titillium Web"/>
              <a:sym typeface="Titillium Web"/>
            </a:endParaRPr>
          </a:p>
          <a:p>
            <a:pPr marL="0" lvl="0" indent="0" algn="l" rtl="0">
              <a:lnSpc>
                <a:spcPct val="210000"/>
              </a:lnSpc>
              <a:spcBef>
                <a:spcPts val="0"/>
              </a:spcBef>
              <a:spcAft>
                <a:spcPts val="0"/>
              </a:spcAft>
              <a:buNone/>
            </a:pPr>
            <a:r>
              <a:rPr lang="it" sz="800" dirty="0">
                <a:solidFill>
                  <a:srgbClr val="19191A"/>
                </a:solidFill>
                <a:latin typeface="Titillium Web"/>
                <a:ea typeface="Titillium Web"/>
                <a:cs typeface="Titillium Web"/>
                <a:sym typeface="Titillium Web"/>
              </a:rPr>
              <a:t>Viale della Vittoria, 102/A (ex Manifattura)</a:t>
            </a:r>
            <a:endParaRPr sz="800" dirty="0">
              <a:solidFill>
                <a:srgbClr val="19191A"/>
              </a:solidFill>
              <a:latin typeface="Titillium Web"/>
              <a:ea typeface="Titillium Web"/>
              <a:cs typeface="Titillium Web"/>
              <a:sym typeface="Titillium Web"/>
            </a:endParaRPr>
          </a:p>
          <a:p>
            <a:pPr marL="0" lvl="0" indent="0" algn="l" rtl="0">
              <a:lnSpc>
                <a:spcPct val="210000"/>
              </a:lnSpc>
              <a:spcBef>
                <a:spcPts val="0"/>
              </a:spcBef>
              <a:spcAft>
                <a:spcPts val="0"/>
              </a:spcAft>
              <a:buNone/>
            </a:pPr>
            <a:r>
              <a:rPr lang="it" sz="800" dirty="0">
                <a:solidFill>
                  <a:srgbClr val="19191A"/>
                </a:solidFill>
                <a:latin typeface="Titillium Web"/>
                <a:ea typeface="Titillium Web"/>
                <a:cs typeface="Titillium Web"/>
                <a:sym typeface="Titillium Web"/>
              </a:rPr>
              <a:t>Strada del Veisc (Palestra comunale)</a:t>
            </a:r>
            <a:endParaRPr sz="800" dirty="0">
              <a:solidFill>
                <a:srgbClr val="19191A"/>
              </a:solidFill>
              <a:latin typeface="Titillium Web"/>
              <a:ea typeface="Titillium Web"/>
              <a:cs typeface="Titillium Web"/>
              <a:sym typeface="Titillium Web"/>
            </a:endParaRPr>
          </a:p>
          <a:p>
            <a:pPr marL="0" lvl="0" indent="0" algn="l" rtl="0">
              <a:lnSpc>
                <a:spcPct val="210000"/>
              </a:lnSpc>
              <a:spcBef>
                <a:spcPts val="0"/>
              </a:spcBef>
              <a:spcAft>
                <a:spcPts val="0"/>
              </a:spcAft>
              <a:buNone/>
            </a:pPr>
            <a:r>
              <a:rPr lang="it" sz="800" dirty="0">
                <a:solidFill>
                  <a:srgbClr val="19191A"/>
                </a:solidFill>
                <a:latin typeface="Titillium Web"/>
                <a:ea typeface="Titillium Web"/>
                <a:cs typeface="Titillium Web"/>
                <a:sym typeface="Titillium Web"/>
              </a:rPr>
              <a:t>Via </a:t>
            </a:r>
            <a:r>
              <a:rPr lang="it" sz="800" dirty="0" smtClean="0">
                <a:solidFill>
                  <a:srgbClr val="19191A"/>
                </a:solidFill>
                <a:latin typeface="Titillium Web"/>
                <a:ea typeface="Titillium Web"/>
                <a:cs typeface="Titillium Web"/>
                <a:sym typeface="Titillium Web"/>
              </a:rPr>
              <a:t>Sette </a:t>
            </a:r>
            <a:r>
              <a:rPr lang="it" sz="800" dirty="0">
                <a:solidFill>
                  <a:srgbClr val="19191A"/>
                </a:solidFill>
                <a:latin typeface="Titillium Web"/>
                <a:ea typeface="Titillium Web"/>
                <a:cs typeface="Titillium Web"/>
                <a:sym typeface="Titillium Web"/>
              </a:rPr>
              <a:t>Pievi, 22 (Casa della salute)</a:t>
            </a:r>
            <a:endParaRPr sz="800" dirty="0">
              <a:solidFill>
                <a:srgbClr val="19191A"/>
              </a:solidFill>
              <a:latin typeface="Titillium Web"/>
              <a:ea typeface="Titillium Web"/>
              <a:cs typeface="Titillium Web"/>
              <a:sym typeface="Titillium Web"/>
            </a:endParaRPr>
          </a:p>
          <a:p>
            <a:pPr marL="0" lvl="0" indent="0" algn="l" rtl="0">
              <a:lnSpc>
                <a:spcPct val="210000"/>
              </a:lnSpc>
              <a:spcBef>
                <a:spcPts val="0"/>
              </a:spcBef>
              <a:spcAft>
                <a:spcPts val="0"/>
              </a:spcAft>
              <a:buNone/>
            </a:pPr>
            <a:r>
              <a:rPr lang="it" sz="800" dirty="0">
                <a:solidFill>
                  <a:srgbClr val="19191A"/>
                </a:solidFill>
                <a:latin typeface="Titillium Web"/>
                <a:ea typeface="Titillium Web"/>
                <a:cs typeface="Titillium Web"/>
                <a:sym typeface="Titillium Web"/>
              </a:rPr>
              <a:t>Via Roma, 7 (Cinema teatro)</a:t>
            </a:r>
            <a:endParaRPr sz="800" dirty="0">
              <a:solidFill>
                <a:srgbClr val="19191A"/>
              </a:solidFill>
              <a:latin typeface="Titillium Web"/>
              <a:ea typeface="Titillium Web"/>
              <a:cs typeface="Titillium Web"/>
              <a:sym typeface="Titillium Web"/>
            </a:endParaRPr>
          </a:p>
          <a:p>
            <a:pPr marL="0" lvl="0" indent="0" algn="l" rtl="0">
              <a:lnSpc>
                <a:spcPct val="210000"/>
              </a:lnSpc>
              <a:spcBef>
                <a:spcPts val="0"/>
              </a:spcBef>
              <a:spcAft>
                <a:spcPts val="0"/>
              </a:spcAft>
              <a:buNone/>
            </a:pPr>
            <a:r>
              <a:rPr lang="it" sz="800" dirty="0">
                <a:solidFill>
                  <a:srgbClr val="19191A"/>
                </a:solidFill>
                <a:latin typeface="Titillium Web"/>
                <a:ea typeface="Titillium Web"/>
                <a:cs typeface="Titillium Web"/>
                <a:sym typeface="Titillium Web"/>
              </a:rPr>
              <a:t>Via Rivetta al Prà, 7</a:t>
            </a:r>
            <a:endParaRPr sz="800" dirty="0">
              <a:solidFill>
                <a:srgbClr val="19191A"/>
              </a:solidFill>
              <a:latin typeface="Titillium Web"/>
              <a:ea typeface="Titillium Web"/>
              <a:cs typeface="Titillium Web"/>
              <a:sym typeface="Titillium Web"/>
            </a:endParaRPr>
          </a:p>
          <a:p>
            <a:pPr marL="0" lvl="0" indent="0" algn="l" rtl="0">
              <a:lnSpc>
                <a:spcPct val="210000"/>
              </a:lnSpc>
              <a:spcBef>
                <a:spcPts val="0"/>
              </a:spcBef>
              <a:spcAft>
                <a:spcPts val="0"/>
              </a:spcAft>
              <a:buNone/>
            </a:pPr>
            <a:r>
              <a:rPr lang="it" sz="800" dirty="0">
                <a:solidFill>
                  <a:srgbClr val="19191A"/>
                </a:solidFill>
                <a:latin typeface="Titillium Web"/>
                <a:ea typeface="Titillium Web"/>
                <a:cs typeface="Titillium Web"/>
                <a:sym typeface="Titillium Web"/>
              </a:rPr>
              <a:t>Località San Vincenzo (Drive Through)</a:t>
            </a:r>
            <a:endParaRPr sz="800" dirty="0">
              <a:solidFill>
                <a:srgbClr val="19191A"/>
              </a:solidFill>
              <a:latin typeface="Titillium Web"/>
              <a:ea typeface="Titillium Web"/>
              <a:cs typeface="Titillium Web"/>
              <a:sym typeface="Titillium Web"/>
            </a:endParaRPr>
          </a:p>
        </p:txBody>
      </p:sp>
      <p:sp>
        <p:nvSpPr>
          <p:cNvPr id="40" name="Google Shape;524;p28"/>
          <p:cNvSpPr/>
          <p:nvPr/>
        </p:nvSpPr>
        <p:spPr>
          <a:xfrm>
            <a:off x="7620135" y="1218471"/>
            <a:ext cx="1446900" cy="4799557"/>
          </a:xfrm>
          <a:prstGeom prst="rect">
            <a:avLst/>
          </a:prstGeom>
          <a:solidFill>
            <a:srgbClr val="B07181">
              <a:alpha val="10930"/>
            </a:srgbClr>
          </a:solidFill>
          <a:ln>
            <a:noFill/>
          </a:ln>
        </p:spPr>
        <p:txBody>
          <a:bodyPr spcFirstLastPara="1" wrap="square" lIns="114375" tIns="114375" rIns="114375" bIns="114375" anchor="ctr" anchorCtr="0">
            <a:noAutofit/>
          </a:bodyPr>
          <a:lstStyle/>
          <a:p>
            <a:pPr marL="0" lvl="0" indent="0" algn="ctr" rtl="0">
              <a:spcBef>
                <a:spcPts val="0"/>
              </a:spcBef>
              <a:spcAft>
                <a:spcPts val="0"/>
              </a:spcAft>
              <a:buNone/>
            </a:pPr>
            <a:endParaRPr/>
          </a:p>
        </p:txBody>
      </p:sp>
      <p:sp>
        <p:nvSpPr>
          <p:cNvPr id="41" name="Google Shape;540;p28"/>
          <p:cNvSpPr txBox="1"/>
          <p:nvPr/>
        </p:nvSpPr>
        <p:spPr>
          <a:xfrm>
            <a:off x="7687609" y="1615958"/>
            <a:ext cx="1309500" cy="1994362"/>
          </a:xfrm>
          <a:prstGeom prst="rect">
            <a:avLst/>
          </a:prstGeom>
          <a:noFill/>
          <a:ln>
            <a:noFill/>
          </a:ln>
        </p:spPr>
        <p:txBody>
          <a:bodyPr spcFirstLastPara="1" wrap="square" lIns="91425" tIns="91425" rIns="91425" bIns="91425" anchor="t" anchorCtr="0">
            <a:spAutoFit/>
          </a:bodyPr>
          <a:lstStyle/>
          <a:p>
            <a:pPr marL="0" lvl="0" indent="0" algn="ctr" rtl="0">
              <a:lnSpc>
                <a:spcPct val="168000"/>
              </a:lnSpc>
              <a:spcBef>
                <a:spcPts val="0"/>
              </a:spcBef>
              <a:spcAft>
                <a:spcPts val="0"/>
              </a:spcAft>
              <a:buNone/>
            </a:pPr>
            <a:endParaRPr lang="it-IT" sz="1000" dirty="0" smtClean="0">
              <a:latin typeface="Titillium Web"/>
              <a:ea typeface="Titillium Web"/>
              <a:cs typeface="Titillium Web"/>
              <a:sym typeface="Titillium Web"/>
            </a:endParaRPr>
          </a:p>
          <a:p>
            <a:pPr marL="0" lvl="0" indent="0" algn="ctr" rtl="0">
              <a:lnSpc>
                <a:spcPct val="168000"/>
              </a:lnSpc>
              <a:spcBef>
                <a:spcPts val="0"/>
              </a:spcBef>
              <a:spcAft>
                <a:spcPts val="0"/>
              </a:spcAft>
              <a:buNone/>
            </a:pPr>
            <a:endParaRPr lang="it-IT" sz="1000" dirty="0" smtClean="0">
              <a:latin typeface="Titillium Web"/>
              <a:ea typeface="Titillium Web"/>
              <a:cs typeface="Titillium Web"/>
              <a:sym typeface="Titillium Web"/>
            </a:endParaRPr>
          </a:p>
          <a:p>
            <a:pPr marL="0" lvl="0" indent="0" algn="ctr" rtl="0">
              <a:lnSpc>
                <a:spcPct val="168000"/>
              </a:lnSpc>
              <a:spcBef>
                <a:spcPts val="0"/>
              </a:spcBef>
              <a:spcAft>
                <a:spcPts val="0"/>
              </a:spcAft>
              <a:buNone/>
            </a:pPr>
            <a:endParaRPr lang="it-IT" sz="1000" dirty="0" smtClean="0">
              <a:latin typeface="Titillium Web"/>
              <a:ea typeface="Titillium Web"/>
              <a:cs typeface="Titillium Web"/>
              <a:sym typeface="Titillium Web"/>
            </a:endParaRPr>
          </a:p>
          <a:p>
            <a:pPr marL="0" lvl="0" indent="0" algn="ctr" rtl="0">
              <a:lnSpc>
                <a:spcPct val="168000"/>
              </a:lnSpc>
              <a:spcBef>
                <a:spcPts val="0"/>
              </a:spcBef>
              <a:spcAft>
                <a:spcPts val="0"/>
              </a:spcAft>
              <a:buNone/>
            </a:pPr>
            <a:endParaRPr lang="it-IT" sz="1000" dirty="0" smtClean="0">
              <a:latin typeface="Titillium Web"/>
              <a:ea typeface="Titillium Web"/>
              <a:cs typeface="Titillium Web"/>
              <a:sym typeface="Titillium Web"/>
            </a:endParaRPr>
          </a:p>
          <a:p>
            <a:pPr marL="0" lvl="0" indent="0" algn="ctr" rtl="0">
              <a:lnSpc>
                <a:spcPct val="168000"/>
              </a:lnSpc>
              <a:spcBef>
                <a:spcPts val="0"/>
              </a:spcBef>
              <a:spcAft>
                <a:spcPts val="0"/>
              </a:spcAft>
              <a:buNone/>
            </a:pPr>
            <a:endParaRPr lang="it-IT" sz="1000" dirty="0" smtClean="0">
              <a:latin typeface="Titillium Web"/>
              <a:ea typeface="Titillium Web"/>
              <a:cs typeface="Titillium Web"/>
              <a:sym typeface="Titillium Web"/>
            </a:endParaRPr>
          </a:p>
          <a:p>
            <a:pPr marL="0" lvl="0" indent="0" algn="ctr" rtl="0">
              <a:lnSpc>
                <a:spcPct val="168000"/>
              </a:lnSpc>
              <a:spcBef>
                <a:spcPts val="0"/>
              </a:spcBef>
              <a:spcAft>
                <a:spcPts val="0"/>
              </a:spcAft>
              <a:buNone/>
            </a:pPr>
            <a:endParaRPr sz="1000" dirty="0">
              <a:latin typeface="Titillium Web"/>
              <a:ea typeface="Titillium Web"/>
              <a:cs typeface="Titillium Web"/>
              <a:sym typeface="Titillium Web"/>
            </a:endParaRPr>
          </a:p>
          <a:p>
            <a:pPr marL="0" lvl="0" indent="0" algn="ctr" rtl="0">
              <a:lnSpc>
                <a:spcPct val="168000"/>
              </a:lnSpc>
              <a:spcBef>
                <a:spcPts val="0"/>
              </a:spcBef>
              <a:spcAft>
                <a:spcPts val="0"/>
              </a:spcAft>
              <a:buNone/>
            </a:pPr>
            <a:r>
              <a:rPr lang="it" sz="1000" dirty="0" smtClean="0">
                <a:latin typeface="Titillium Web"/>
                <a:ea typeface="Titillium Web"/>
                <a:cs typeface="Titillium Web"/>
                <a:sym typeface="Titillium Web"/>
              </a:rPr>
              <a:t>14-19</a:t>
            </a:r>
            <a:endParaRPr sz="1000" dirty="0">
              <a:latin typeface="Titillium Web"/>
              <a:ea typeface="Titillium Web"/>
              <a:cs typeface="Titillium Web"/>
              <a:sym typeface="Titillium Web"/>
            </a:endParaRPr>
          </a:p>
        </p:txBody>
      </p:sp>
      <p:sp>
        <p:nvSpPr>
          <p:cNvPr id="43" name="Google Shape;545;p28"/>
          <p:cNvSpPr txBox="1"/>
          <p:nvPr/>
        </p:nvSpPr>
        <p:spPr>
          <a:xfrm>
            <a:off x="7573153" y="692860"/>
            <a:ext cx="1407000" cy="298500"/>
          </a:xfrm>
          <a:prstGeom prst="rect">
            <a:avLst/>
          </a:prstGeom>
          <a:noFill/>
          <a:ln>
            <a:noFill/>
          </a:ln>
        </p:spPr>
        <p:txBody>
          <a:bodyPr spcFirstLastPara="1" wrap="square" lIns="0" tIns="0" rIns="114375" bIns="114375" anchor="t" anchorCtr="0">
            <a:noAutofit/>
          </a:bodyPr>
          <a:lstStyle/>
          <a:p>
            <a:pPr marL="0" lvl="0" indent="0" algn="r" rtl="0">
              <a:lnSpc>
                <a:spcPct val="80000"/>
              </a:lnSpc>
              <a:spcBef>
                <a:spcPts val="0"/>
              </a:spcBef>
              <a:spcAft>
                <a:spcPts val="0"/>
              </a:spcAft>
              <a:buNone/>
            </a:pPr>
            <a:r>
              <a:rPr lang="it" sz="2400" b="1" dirty="0">
                <a:solidFill>
                  <a:srgbClr val="9C6472"/>
                </a:solidFill>
                <a:latin typeface="Titillium Web"/>
                <a:ea typeface="Titillium Web"/>
                <a:cs typeface="Titillium Web"/>
                <a:sym typeface="Titillium Web"/>
              </a:rPr>
              <a:t>BAMBINI</a:t>
            </a:r>
            <a:endParaRPr sz="2900" b="1" dirty="0">
              <a:solidFill>
                <a:srgbClr val="9C6472"/>
              </a:solidFill>
              <a:latin typeface="Titillium Web"/>
              <a:ea typeface="Titillium Web"/>
              <a:cs typeface="Titillium Web"/>
              <a:sym typeface="Titillium Web"/>
            </a:endParaRPr>
          </a:p>
        </p:txBody>
      </p:sp>
      <p:pic>
        <p:nvPicPr>
          <p:cNvPr id="44" name="Google Shape;547;p28"/>
          <p:cNvPicPr preferRelativeResize="0"/>
          <p:nvPr/>
        </p:nvPicPr>
        <p:blipFill rotWithShape="1">
          <a:blip r:embed="rId10">
            <a:alphaModFix/>
          </a:blip>
          <a:srcRect/>
          <a:stretch/>
        </p:blipFill>
        <p:spPr>
          <a:xfrm>
            <a:off x="8958029" y="215900"/>
            <a:ext cx="995251" cy="728710"/>
          </a:xfrm>
          <a:prstGeom prst="rect">
            <a:avLst/>
          </a:prstGeom>
          <a:noFill/>
          <a:ln>
            <a:noFill/>
          </a:ln>
        </p:spPr>
      </p:pic>
      <p:pic>
        <p:nvPicPr>
          <p:cNvPr id="45" name="Google Shape;548;p28"/>
          <p:cNvPicPr preferRelativeResize="0"/>
          <p:nvPr/>
        </p:nvPicPr>
        <p:blipFill rotWithShape="1">
          <a:blip r:embed="rId11">
            <a:alphaModFix/>
          </a:blip>
          <a:srcRect/>
          <a:stretch/>
        </p:blipFill>
        <p:spPr>
          <a:xfrm>
            <a:off x="9169629" y="404310"/>
            <a:ext cx="564826" cy="535750"/>
          </a:xfrm>
          <a:prstGeom prst="rect">
            <a:avLst/>
          </a:prstGeom>
          <a:noFill/>
          <a:ln>
            <a:noFill/>
          </a:ln>
        </p:spPr>
      </p:pic>
      <p:sp>
        <p:nvSpPr>
          <p:cNvPr id="46" name="Google Shape;551;p28"/>
          <p:cNvSpPr txBox="1"/>
          <p:nvPr/>
        </p:nvSpPr>
        <p:spPr>
          <a:xfrm>
            <a:off x="7702575" y="1267633"/>
            <a:ext cx="1309500" cy="354000"/>
          </a:xfrm>
          <a:prstGeom prst="rect">
            <a:avLst/>
          </a:prstGeom>
          <a:noFill/>
          <a:ln>
            <a:noFill/>
          </a:ln>
        </p:spPr>
        <p:txBody>
          <a:bodyPr spcFirstLastPara="1" wrap="square" lIns="91425" tIns="91425" rIns="91425" bIns="91425" anchor="t" anchorCtr="0">
            <a:spAutoFit/>
          </a:bodyPr>
          <a:lstStyle/>
          <a:p>
            <a:pPr marL="0" lvl="0" indent="0" algn="ctr" rtl="0">
              <a:lnSpc>
                <a:spcPct val="168000"/>
              </a:lnSpc>
              <a:spcBef>
                <a:spcPts val="0"/>
              </a:spcBef>
              <a:spcAft>
                <a:spcPts val="0"/>
              </a:spcAft>
              <a:buNone/>
            </a:pPr>
            <a:r>
              <a:rPr lang="it" sz="1100" b="1">
                <a:solidFill>
                  <a:srgbClr val="9C6472"/>
                </a:solidFill>
                <a:latin typeface="Titillium Web"/>
                <a:ea typeface="Titillium Web"/>
                <a:cs typeface="Titillium Web"/>
                <a:sym typeface="Titillium Web"/>
              </a:rPr>
              <a:t>15 GENNAIO</a:t>
            </a:r>
            <a:endParaRPr sz="1100" b="1">
              <a:solidFill>
                <a:srgbClr val="9C6472"/>
              </a:solidFill>
              <a:latin typeface="Titillium Web"/>
              <a:ea typeface="Titillium Web"/>
              <a:cs typeface="Titillium Web"/>
              <a:sym typeface="Titillium Web"/>
            </a:endParaRPr>
          </a:p>
        </p:txBody>
      </p:sp>
    </p:spTree>
  </p:cSld>
  <p:clrMapOvr>
    <a:masterClrMapping/>
  </p:clrMapOvr>
</p:sld>
</file>

<file path=ppt/theme/theme1.xml><?xml version="1.0" encoding="utf-8"?>
<a:theme xmlns:a="http://schemas.openxmlformats.org/drawingml/2006/main" name="Provincia autonoma di Trento">
  <a:themeElements>
    <a:clrScheme name="Simple Light">
      <a:dk1>
        <a:srgbClr val="0066CC"/>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234</Words>
  <Application>Microsoft Office PowerPoint</Application>
  <PresentationFormat>Personalizzato</PresentationFormat>
  <Paragraphs>83</Paragraphs>
  <Slides>1</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vt:i4>
      </vt:variant>
    </vt:vector>
  </HeadingPairs>
  <TitlesOfParts>
    <vt:vector size="6" baseType="lpstr">
      <vt:lpstr>Arial</vt:lpstr>
      <vt:lpstr>Titillium Web SemiBold</vt:lpstr>
      <vt:lpstr>Titillium Web</vt:lpstr>
      <vt:lpstr>Calibri</vt:lpstr>
      <vt:lpstr>Provincia autonoma di Trento</vt:lpstr>
      <vt:lpstr>Diapositiva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Corazza Roberta</dc:creator>
  <cp:lastModifiedBy>533134</cp:lastModifiedBy>
  <cp:revision>8</cp:revision>
  <dcterms:modified xsi:type="dcterms:W3CDTF">2022-01-14T16:55:18Z</dcterms:modified>
</cp:coreProperties>
</file>