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algn="l" defTabSz="447675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1pPr>
    <a:lvl2pPr indent="457200" algn="l" defTabSz="447675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2pPr>
    <a:lvl3pPr indent="914400" algn="l" defTabSz="447675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3pPr>
    <a:lvl4pPr indent="1371600" algn="l" defTabSz="447675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4pPr>
    <a:lvl5pPr indent="1828800" algn="l" defTabSz="447675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Times New Roman"/>
            </a:endParaRPr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Times New Roman" pitchFamily="18" charset="0"/>
      </a:defRPr>
    </a:lvl1pPr>
    <a:lvl2pPr marL="742950" indent="-285750" algn="l" defTabSz="447675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Times New Roman" pitchFamily="18" charset="0"/>
      </a:defRPr>
    </a:lvl2pPr>
    <a:lvl3pPr marL="1143000" indent="-228600" algn="l" defTabSz="447675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Times New Roman" pitchFamily="18" charset="0"/>
      </a:defRPr>
    </a:lvl3pPr>
    <a:lvl4pPr marL="1600200" indent="-228600" algn="l" defTabSz="447675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Times New Roman" pitchFamily="18" charset="0"/>
      </a:defRPr>
    </a:lvl4pPr>
    <a:lvl5pPr marL="2057400" indent="-228600" algn="l" defTabSz="447675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Times New Roman" pitchFamily="18" charset="0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sto titolo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 anchor="b"/>
          <a:lstStyle/>
          <a:p>
            <a:r>
              <a:t>Testo titolo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93000"/>
              </a:lnSpc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1pPr>
            <a:lvl2pPr algn="ctr">
              <a:lnSpc>
                <a:spcPct val="93000"/>
              </a:lnSpc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2pPr>
            <a:lvl3pPr algn="ctr">
              <a:lnSpc>
                <a:spcPct val="93000"/>
              </a:lnSpc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3pPr>
            <a:lvl4pPr algn="ctr">
              <a:lnSpc>
                <a:spcPct val="93000"/>
              </a:lnSpc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4pPr>
            <a:lvl5pPr algn="ctr">
              <a:lnSpc>
                <a:spcPct val="93000"/>
              </a:lnSpc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0783A0-FCF2-4102-A41E-22B5516B6FE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sto tito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21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BE54DE-53B1-4AE2-8CC4-856B6CEEECC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sto titolo"/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4013" cy="13239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4999" tIns="44999" rIns="44999" bIns="449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>
                <a:sym typeface="Calibri" pitchFamily="34" charset="0"/>
              </a:rPr>
              <a:t>Testo titolo</a:t>
            </a:r>
          </a:p>
        </p:txBody>
      </p:sp>
      <p:sp>
        <p:nvSpPr>
          <p:cNvPr id="1027" name="Corpo livello uno…"/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4013" cy="43497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4999" tIns="44999" rIns="44999" bIns="449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>
                <a:sym typeface="Calibri" pitchFamily="34" charset="0"/>
              </a:rPr>
              <a:t>Corpo livello uno</a:t>
            </a:r>
          </a:p>
          <a:p>
            <a:pPr lvl="1"/>
            <a:r>
              <a:rPr lang="it-IT" smtClean="0">
                <a:sym typeface="Calibri" pitchFamily="34" charset="0"/>
              </a:rPr>
              <a:t>Corpo livello due</a:t>
            </a:r>
          </a:p>
          <a:p>
            <a:pPr lvl="2"/>
            <a:r>
              <a:rPr lang="it-IT" smtClean="0">
                <a:sym typeface="Calibri" pitchFamily="34" charset="0"/>
              </a:rPr>
              <a:t>Corpo livello tre</a:t>
            </a:r>
          </a:p>
          <a:p>
            <a:pPr lvl="3"/>
            <a:r>
              <a:rPr lang="it-IT" smtClean="0">
                <a:sym typeface="Calibri" pitchFamily="34" charset="0"/>
              </a:rPr>
              <a:t>Corpo livello quattro</a:t>
            </a:r>
          </a:p>
          <a:p>
            <a:pPr lvl="4"/>
            <a:r>
              <a:rPr lang="it-IT" smtClean="0">
                <a:sym typeface="Calibri" pitchFamily="34" charset="0"/>
              </a:rPr>
              <a:t>Corpo livello cinque</a:t>
            </a:r>
          </a:p>
        </p:txBody>
      </p:sp>
      <p:sp>
        <p:nvSpPr>
          <p:cNvPr id="1028" name="Numero diapositiva"/>
          <p:cNvSpPr txBox="1">
            <a:spLocks noGrp="1"/>
          </p:cNvSpPr>
          <p:nvPr>
            <p:ph type="sldNum" sz="quarter" idx="2"/>
          </p:nvPr>
        </p:nvSpPr>
        <p:spPr bwMode="auto">
          <a:xfrm>
            <a:off x="8610600" y="6356350"/>
            <a:ext cx="342900" cy="3571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none" lIns="44999" tIns="44999" rIns="44999" bIns="44999" numCol="1" anchor="t" anchorCtr="0" compatLnSpc="1">
            <a:prstTxWarp prst="textNoShape">
              <a:avLst/>
            </a:prstTxWarp>
            <a:spAutoFit/>
          </a:bodyPr>
          <a:lstStyle>
            <a:lvl1pPr hangingPunct="0">
              <a:defRPr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fld id="{996806E9-C652-426C-A682-DAB35FBBC84D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ransition spd="med"/>
  <p:txStyles>
    <p:titleStyle>
      <a:lvl1pPr algn="l" defTabSz="447675" rtl="0" eaLnBrk="0" fontAlgn="base" hangingPunct="0">
        <a:lnSpc>
          <a:spcPct val="920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1pPr>
      <a:lvl2pPr algn="l" defTabSz="447675" rtl="0" eaLnBrk="0" fontAlgn="base" hangingPunct="0">
        <a:lnSpc>
          <a:spcPct val="920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2pPr>
      <a:lvl3pPr algn="l" defTabSz="447675" rtl="0" eaLnBrk="0" fontAlgn="base" hangingPunct="0">
        <a:lnSpc>
          <a:spcPct val="920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3pPr>
      <a:lvl4pPr algn="l" defTabSz="447675" rtl="0" eaLnBrk="0" fontAlgn="base" hangingPunct="0">
        <a:lnSpc>
          <a:spcPct val="920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4pPr>
      <a:lvl5pPr algn="l" defTabSz="447675" rtl="0" eaLnBrk="0" fontAlgn="base" hangingPunct="0">
        <a:lnSpc>
          <a:spcPct val="920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5pPr>
      <a:lvl6pPr marL="0" marR="0" indent="457200" algn="l" defTabSz="449262" rtl="0" latinLnBrk="0">
        <a:lnSpc>
          <a:spcPct val="92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l" defTabSz="449262" rtl="0" latinLnBrk="0">
        <a:lnSpc>
          <a:spcPct val="92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l" defTabSz="449262" rtl="0" latinLnBrk="0">
        <a:lnSpc>
          <a:spcPct val="92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l" defTabSz="449262" rtl="0" latinLnBrk="0">
        <a:lnSpc>
          <a:spcPct val="92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indent="-342900" algn="l" defTabSz="447675" rtl="0" eaLnBrk="0" fontAlgn="base" hangingPunct="0">
        <a:lnSpc>
          <a:spcPct val="92000"/>
        </a:lnSpc>
        <a:spcBef>
          <a:spcPts val="1400"/>
        </a:spcBef>
        <a:spcAft>
          <a:spcPct val="0"/>
        </a:spcAft>
        <a:defRPr sz="2800"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1pPr>
      <a:lvl2pPr marL="342900" indent="114300" algn="l" defTabSz="447675" rtl="0" eaLnBrk="0" fontAlgn="base" hangingPunct="0">
        <a:lnSpc>
          <a:spcPct val="92000"/>
        </a:lnSpc>
        <a:spcBef>
          <a:spcPts val="1400"/>
        </a:spcBef>
        <a:spcAft>
          <a:spcPct val="0"/>
        </a:spcAft>
        <a:defRPr sz="2800"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2pPr>
      <a:lvl3pPr marL="342900" indent="571500" algn="l" defTabSz="447675" rtl="0" eaLnBrk="0" fontAlgn="base" hangingPunct="0">
        <a:lnSpc>
          <a:spcPct val="92000"/>
        </a:lnSpc>
        <a:spcBef>
          <a:spcPts val="1400"/>
        </a:spcBef>
        <a:spcAft>
          <a:spcPct val="0"/>
        </a:spcAft>
        <a:defRPr sz="2800"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3pPr>
      <a:lvl4pPr marL="342900" indent="1028700" algn="l" defTabSz="447675" rtl="0" eaLnBrk="0" fontAlgn="base" hangingPunct="0">
        <a:lnSpc>
          <a:spcPct val="92000"/>
        </a:lnSpc>
        <a:spcBef>
          <a:spcPts val="1400"/>
        </a:spcBef>
        <a:spcAft>
          <a:spcPct val="0"/>
        </a:spcAft>
        <a:defRPr sz="2800"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4pPr>
      <a:lvl5pPr marL="342900" indent="1485900" algn="l" defTabSz="447675" rtl="0" eaLnBrk="0" fontAlgn="base" hangingPunct="0">
        <a:lnSpc>
          <a:spcPct val="92000"/>
        </a:lnSpc>
        <a:spcBef>
          <a:spcPts val="1400"/>
        </a:spcBef>
        <a:spcAft>
          <a:spcPct val="0"/>
        </a:spcAft>
        <a:defRPr sz="2800">
          <a:solidFill>
            <a:srgbClr val="000000"/>
          </a:solidFill>
          <a:latin typeface="Calibri"/>
          <a:ea typeface="Calibri"/>
          <a:cs typeface="Calibri"/>
          <a:sym typeface="Calibri" pitchFamily="34" charset="0"/>
        </a:defRPr>
      </a:lvl5pPr>
      <a:lvl6pPr marL="342900" marR="0" indent="1943100" algn="l" defTabSz="449262" rtl="0" latinLnBrk="0">
        <a:lnSpc>
          <a:spcPct val="92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42900" marR="0" indent="2400300" algn="l" defTabSz="449262" rtl="0" latinLnBrk="0">
        <a:lnSpc>
          <a:spcPct val="92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" marR="0" indent="2857500" algn="l" defTabSz="449262" rtl="0" latinLnBrk="0">
        <a:lnSpc>
          <a:spcPct val="92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42900" marR="0" indent="3314700" algn="l" defTabSz="449262" rtl="0" latinLnBrk="0">
        <a:lnSpc>
          <a:spcPct val="92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723900" algn="l"/>
          <a:tab pos="1447800" algn="l"/>
          <a:tab pos="21717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hop.dropticket.i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ttangolo"/>
          <p:cNvSpPr>
            <a:spLocks noChangeArrowheads="1"/>
          </p:cNvSpPr>
          <p:nvPr/>
        </p:nvSpPr>
        <p:spPr bwMode="auto">
          <a:xfrm>
            <a:off x="30163" y="2662238"/>
            <a:ext cx="12131675" cy="4230687"/>
          </a:xfrm>
          <a:prstGeom prst="rect">
            <a:avLst/>
          </a:prstGeom>
          <a:solidFill>
            <a:srgbClr val="27B99A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L’app per i tuoi biglietti di sosta, trasporti e parchi divertimento"/>
          <p:cNvSpPr txBox="1">
            <a:spLocks noGrp="1"/>
          </p:cNvSpPr>
          <p:nvPr>
            <p:ph type="subTitle" sz="half" idx="1"/>
          </p:nvPr>
        </p:nvSpPr>
        <p:spPr>
          <a:xfrm>
            <a:off x="647700" y="3157538"/>
            <a:ext cx="10972800" cy="1584325"/>
          </a:xfrm>
        </p:spPr>
        <p:txBody>
          <a:bodyPr lIns="44999" tIns="44999" rIns="44999" bIns="44999"/>
          <a:lstStyle/>
          <a:p>
            <a:pPr marL="0" indent="0" eaLnBrk="1" hangingPunct="1">
              <a:lnSpc>
                <a:spcPct val="10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it-IT" sz="4400" b="1" smtClean="0">
                <a:latin typeface="Helvetica Neue"/>
                <a:ea typeface="Helvetica Neue"/>
                <a:cs typeface="Helvetica Neue"/>
                <a:sym typeface="Helvetica Neue"/>
              </a:rPr>
              <a:t>L’app per i tuoi biglietti di sosta, trasporti e parchi divertimento</a:t>
            </a:r>
          </a:p>
        </p:txBody>
      </p:sp>
      <p:pic>
        <p:nvPicPr>
          <p:cNvPr id="5123" name="image.pdf" descr="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3963" y="655638"/>
            <a:ext cx="7280275" cy="139541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5124" name="image.png" descr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7575" y="5421313"/>
            <a:ext cx="2736850" cy="76676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5125" name="Disegno"/>
          <p:cNvSpPr>
            <a:spLocks noChangeArrowheads="1"/>
          </p:cNvSpPr>
          <p:nvPr/>
        </p:nvSpPr>
        <p:spPr bwMode="auto">
          <a:xfrm>
            <a:off x="3084513" y="908050"/>
            <a:ext cx="1587" cy="0"/>
          </a:xfrm>
          <a:prstGeom prst="ellipse">
            <a:avLst/>
          </a:prstGeom>
          <a:noFill/>
          <a:ln w="25400" cap="rnd">
            <a:solidFill>
              <a:schemeClr val="accent1"/>
            </a:solidFill>
            <a:round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A bordo con Trentino Trasporti"/>
          <p:cNvSpPr txBox="1">
            <a:spLocks noGrp="1"/>
          </p:cNvSpPr>
          <p:nvPr>
            <p:ph type="title"/>
          </p:nvPr>
        </p:nvSpPr>
        <p:spPr>
          <a:xfrm>
            <a:off x="504825" y="401638"/>
            <a:ext cx="6745288" cy="927100"/>
          </a:xfrm>
        </p:spPr>
        <p:txBody>
          <a:bodyPr>
            <a:normAutofit/>
          </a:bodyPr>
          <a:lstStyle/>
          <a:p>
            <a:pPr defTabSz="368300" eaLnBrk="1" hangingPunct="1">
              <a:lnSpc>
                <a:spcPct val="90000"/>
              </a:lnSpc>
              <a:tabLst>
                <a:tab pos="584200" algn="l"/>
                <a:tab pos="1181100" algn="l"/>
                <a:tab pos="1778000" algn="l"/>
                <a:tab pos="2362200" algn="l"/>
                <a:tab pos="2959100" algn="l"/>
                <a:tab pos="3556000" algn="l"/>
                <a:tab pos="4152900" algn="l"/>
                <a:tab pos="4737100" algn="l"/>
                <a:tab pos="5334000" algn="l"/>
                <a:tab pos="5930900" algn="l"/>
                <a:tab pos="6527800" algn="l"/>
                <a:tab pos="7112000" algn="l"/>
                <a:tab pos="7708900" algn="l"/>
                <a:tab pos="8305800" algn="l"/>
              </a:tabLst>
            </a:pPr>
            <a:r>
              <a:rPr lang="it-IT" sz="3600" b="1" smtClean="0">
                <a:solidFill>
                  <a:srgbClr val="27B99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bordo con Trentino Trasporti e Trenitalia</a:t>
            </a:r>
          </a:p>
        </p:txBody>
      </p:sp>
      <p:sp>
        <p:nvSpPr>
          <p:cNvPr id="38" name="BIGLIETTI DIGITALI…"/>
          <p:cNvSpPr txBox="1"/>
          <p:nvPr/>
        </p:nvSpPr>
        <p:spPr>
          <a:xfrm>
            <a:off x="449263" y="1652588"/>
            <a:ext cx="7337425" cy="41179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4999" tIns="44999" rIns="44999" bIns="44999">
            <a:spAutoFit/>
          </a:bodyPr>
          <a:lstStyle/>
          <a:p>
            <a:pPr defTabSz="449262" fontAlgn="auto" hangingPunct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800" b="1">
                <a:latin typeface="Aller Display"/>
                <a:ea typeface="Aller Display"/>
                <a:cs typeface="Aller Display"/>
                <a:sym typeface="Aller Display"/>
              </a:defRPr>
            </a:pPr>
            <a:r>
              <a:rPr sz="2800" b="1" kern="0">
                <a:latin typeface="Aller Display"/>
                <a:ea typeface="Aller Display"/>
                <a:cs typeface="Aller Display"/>
                <a:sym typeface="Aller Display"/>
              </a:rPr>
              <a:t>BIGLIETTI DIGITALI </a:t>
            </a:r>
          </a:p>
          <a:p>
            <a:pPr defTabSz="449262" fontAlgn="auto" hangingPunct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800" b="1">
                <a:latin typeface="Aller Display"/>
                <a:ea typeface="Aller Display"/>
                <a:cs typeface="Aller Display"/>
                <a:sym typeface="Aller Display"/>
              </a:defRPr>
            </a:pPr>
            <a:r>
              <a:rPr sz="2800" b="1" kern="0">
                <a:latin typeface="Aller Display"/>
                <a:ea typeface="Aller Display"/>
                <a:cs typeface="Aller Display"/>
                <a:sym typeface="Aller Display"/>
              </a:rPr>
              <a:t>URBANI ED EXTRAURBANI</a:t>
            </a:r>
          </a:p>
          <a:p>
            <a:pPr defTabSz="449262" fontAlgn="auto" hangingPunct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800" b="1">
                <a:latin typeface="Aller Display"/>
                <a:ea typeface="Aller Display"/>
                <a:cs typeface="Aller Display"/>
                <a:sym typeface="Aller Display"/>
              </a:defRPr>
            </a:pPr>
            <a:endParaRPr sz="2800" b="1" kern="0">
              <a:latin typeface="Aller Display"/>
              <a:ea typeface="Aller Display"/>
              <a:cs typeface="Aller Display"/>
              <a:sym typeface="Aller Display"/>
            </a:endParaRPr>
          </a:p>
          <a:p>
            <a:pPr marL="200526" indent="-200526" defTabSz="449262" fontAlgn="auto" hangingPunct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i="1" kern="0">
                <a:latin typeface="Helvetica Neue"/>
                <a:ea typeface="Helvetica Neue"/>
                <a:cs typeface="Helvetica Neue"/>
                <a:sym typeface="Helvetica Neue"/>
              </a:rPr>
              <a:t>Trento</a:t>
            </a:r>
          </a:p>
          <a:p>
            <a:pPr marL="200526" indent="-200526" defTabSz="449262" fontAlgn="auto" hangingPunct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i="1" kern="0">
                <a:latin typeface="Helvetica Neue"/>
                <a:ea typeface="Helvetica Neue"/>
                <a:cs typeface="Helvetica Neue"/>
                <a:sym typeface="Helvetica Neue"/>
              </a:rPr>
              <a:t>Alto Garda</a:t>
            </a:r>
          </a:p>
          <a:p>
            <a:pPr marL="200526" indent="-200526" defTabSz="449262" fontAlgn="auto" hangingPunct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i="1" kern="0">
                <a:latin typeface="Helvetica Neue"/>
                <a:ea typeface="Helvetica Neue"/>
                <a:cs typeface="Helvetica Neue"/>
                <a:sym typeface="Helvetica Neue"/>
              </a:rPr>
              <a:t>Pergine</a:t>
            </a:r>
          </a:p>
          <a:p>
            <a:pPr marL="200526" indent="-200526" defTabSz="449262" fontAlgn="auto" hangingPunct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i="1" kern="0">
                <a:latin typeface="Helvetica Neue"/>
                <a:ea typeface="Helvetica Neue"/>
                <a:cs typeface="Helvetica Neue"/>
                <a:sym typeface="Helvetica Neue"/>
              </a:rPr>
              <a:t>Rovereto</a:t>
            </a:r>
          </a:p>
          <a:p>
            <a:pPr marL="200526" indent="-200526" defTabSz="449262" fontAlgn="auto" hangingPunct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i="1" kern="0">
                <a:latin typeface="Helvetica Neue"/>
                <a:ea typeface="Helvetica Neue"/>
                <a:cs typeface="Helvetica Neue"/>
                <a:sym typeface="Helvetica Neue"/>
              </a:rPr>
              <a:t>Ferrovia Trento-Malè-Mezzana</a:t>
            </a:r>
          </a:p>
          <a:p>
            <a:pPr marL="200526" indent="-200526" defTabSz="449262" fontAlgn="auto" hangingPunct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i="1" kern="0">
                <a:latin typeface="Helvetica Neue"/>
                <a:ea typeface="Helvetica Neue"/>
                <a:cs typeface="Helvetica Neue"/>
                <a:sym typeface="Helvetica Neue"/>
              </a:rPr>
              <a:t>Ferrovia della Valsugana </a:t>
            </a:r>
          </a:p>
          <a:p>
            <a:pPr marL="200526" indent="-200526" defTabSz="449262" fontAlgn="auto" hangingPunct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i="1" kern="0">
                <a:latin typeface="Helvetica Neue"/>
                <a:ea typeface="Helvetica Neue"/>
                <a:cs typeface="Helvetica Neue"/>
                <a:sym typeface="Helvetica Neue"/>
              </a:rPr>
              <a:t>Ferrovia del Brennero su treni Trenitalia tra Borghetto e Ora</a:t>
            </a:r>
          </a:p>
        </p:txBody>
      </p:sp>
      <p:sp>
        <p:nvSpPr>
          <p:cNvPr id="6147" name="Rettangolo"/>
          <p:cNvSpPr>
            <a:spLocks noChangeArrowheads="1"/>
          </p:cNvSpPr>
          <p:nvPr/>
        </p:nvSpPr>
        <p:spPr bwMode="auto">
          <a:xfrm>
            <a:off x="8793163" y="25400"/>
            <a:ext cx="3360737" cy="68072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255095D4-069B-4CF9-A0CE-1C7E4A6A98C8-L0-001.jpeg" descr="255095D4-069B-4CF9-A0CE-1C7E4A6A98C8-L0-001.jpeg"/>
          <p:cNvPicPr>
            <a:picLocks noChangeAspect="1"/>
          </p:cNvPicPr>
          <p:nvPr/>
        </p:nvPicPr>
        <p:blipFill>
          <a:blip r:embed="rId2"/>
          <a:srcRect r="52483"/>
          <a:stretch>
            <a:fillRect/>
          </a:stretch>
        </p:blipFill>
        <p:spPr bwMode="auto">
          <a:xfrm>
            <a:off x="7832725" y="7938"/>
            <a:ext cx="4335463" cy="68421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6149" name="Cerchio"/>
          <p:cNvSpPr>
            <a:spLocks noChangeArrowheads="1"/>
          </p:cNvSpPr>
          <p:nvPr/>
        </p:nvSpPr>
        <p:spPr bwMode="auto">
          <a:xfrm>
            <a:off x="4892675" y="2689225"/>
            <a:ext cx="2406650" cy="2405063"/>
          </a:xfrm>
          <a:prstGeom prst="ellipse">
            <a:avLst/>
          </a:prstGeom>
          <a:solidFill>
            <a:srgbClr val="27B99A"/>
          </a:solidFill>
          <a:ln w="25400">
            <a:solidFill>
              <a:schemeClr val="accent1"/>
            </a:solidFill>
            <a:round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SCONTO…"/>
          <p:cNvSpPr txBox="1">
            <a:spLocks noChangeArrowheads="1"/>
          </p:cNvSpPr>
          <p:nvPr/>
        </p:nvSpPr>
        <p:spPr bwMode="auto">
          <a:xfrm>
            <a:off x="2427288" y="3192463"/>
            <a:ext cx="7337425" cy="13985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4999" tIns="44999" rIns="44999" bIns="44999">
            <a:spAutoFit/>
          </a:bodyPr>
          <a:lstStyle/>
          <a:p>
            <a:pPr algn="ctr" hangingPunct="0">
              <a:lnSpc>
                <a:spcPct val="5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3200" b="1">
                <a:solidFill>
                  <a:srgbClr val="FFFFFF"/>
                </a:solidFill>
                <a:latin typeface="Aller Display"/>
                <a:ea typeface="Aller Display"/>
                <a:cs typeface="Aller Display"/>
                <a:sym typeface="Aller Display"/>
              </a:rPr>
              <a:t>SCONTO</a:t>
            </a:r>
          </a:p>
          <a:p>
            <a:pPr algn="ctr" hangingPunct="0">
              <a:lnSpc>
                <a:spcPct val="5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5800" b="1">
                <a:solidFill>
                  <a:srgbClr val="FFFFFF"/>
                </a:solidFill>
                <a:latin typeface="Aller Display"/>
                <a:ea typeface="Aller Display"/>
                <a:cs typeface="Aller Display"/>
                <a:sym typeface="Aller Display"/>
              </a:rPr>
              <a:t>10%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cegliere DropTicket conviene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921625" cy="1325563"/>
          </a:xfrm>
        </p:spPr>
        <p:txBody>
          <a:bodyPr>
            <a:normAutofit/>
          </a:bodyPr>
          <a:lstStyle/>
          <a:p>
            <a:pPr defTabSz="431291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1384300" algn="l"/>
                <a:tab pos="2082800" algn="l"/>
                <a:tab pos="2768600" algn="l"/>
                <a:tab pos="3467100" algn="l"/>
                <a:tab pos="4165600" algn="l"/>
                <a:tab pos="4864100" algn="l"/>
                <a:tab pos="5549900" algn="l"/>
                <a:tab pos="6248400" algn="l"/>
                <a:tab pos="6946900" algn="l"/>
                <a:tab pos="7632700" algn="l"/>
                <a:tab pos="8331200" algn="l"/>
                <a:tab pos="9029700" algn="l"/>
                <a:tab pos="9728200" algn="l"/>
              </a:tabLst>
              <a:defRPr sz="4224" b="1">
                <a:solidFill>
                  <a:srgbClr val="27B9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4224" b="1">
                <a:solidFill>
                  <a:srgbClr val="27B99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Scegliere DropTicket </a:t>
            </a:r>
            <a:r>
              <a:rPr sz="4224" b="1" u="sng">
                <a:solidFill>
                  <a:srgbClr val="27B99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conviene</a:t>
            </a:r>
          </a:p>
        </p:txBody>
      </p:sp>
      <p:sp>
        <p:nvSpPr>
          <p:cNvPr id="7170" name="Nessuna registrazione"/>
          <p:cNvSpPr txBox="1">
            <a:spLocks noChangeArrowheads="1"/>
          </p:cNvSpPr>
          <p:nvPr/>
        </p:nvSpPr>
        <p:spPr bwMode="auto">
          <a:xfrm>
            <a:off x="379413" y="4364038"/>
            <a:ext cx="3530600" cy="9017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4999" tIns="44999" rIns="44999" bIns="44999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800" i="1">
                <a:latin typeface="Helvetica Neue"/>
                <a:ea typeface="Helvetica Neue"/>
                <a:cs typeface="Helvetica Neue"/>
                <a:sym typeface="Helvetica Neue"/>
              </a:rPr>
              <a:t>Nessuna registrazione </a:t>
            </a:r>
          </a:p>
        </p:txBody>
      </p:sp>
      <p:sp>
        <p:nvSpPr>
          <p:cNvPr id="7171" name="Approvato"/>
          <p:cNvSpPr>
            <a:spLocks noChangeArrowheads="1"/>
          </p:cNvSpPr>
          <p:nvPr/>
        </p:nvSpPr>
        <p:spPr bwMode="auto">
          <a:xfrm>
            <a:off x="1233488" y="1958975"/>
            <a:ext cx="1822450" cy="1822450"/>
          </a:xfrm>
          <a:custGeom>
            <a:avLst/>
            <a:gdLst>
              <a:gd name="T0" fmla="*/ 910811 w 21600"/>
              <a:gd name="T1" fmla="*/ 910811 h 21600"/>
              <a:gd name="T2" fmla="*/ 910811 w 21600"/>
              <a:gd name="T3" fmla="*/ 910811 h 21600"/>
              <a:gd name="T4" fmla="*/ 910811 w 21600"/>
              <a:gd name="T5" fmla="*/ 910811 h 21600"/>
              <a:gd name="T6" fmla="*/ 910811 w 21600"/>
              <a:gd name="T7" fmla="*/ 91081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01" y="0"/>
                </a:moveTo>
                <a:cubicBezTo>
                  <a:pt x="4836" y="0"/>
                  <a:pt x="0" y="4834"/>
                  <a:pt x="0" y="10799"/>
                </a:cubicBezTo>
                <a:cubicBezTo>
                  <a:pt x="0" y="16764"/>
                  <a:pt x="4836" y="21600"/>
                  <a:pt x="10801" y="21600"/>
                </a:cubicBezTo>
                <a:cubicBezTo>
                  <a:pt x="16766" y="21600"/>
                  <a:pt x="21600" y="16764"/>
                  <a:pt x="21600" y="10799"/>
                </a:cubicBezTo>
                <a:cubicBezTo>
                  <a:pt x="21600" y="4834"/>
                  <a:pt x="16766" y="0"/>
                  <a:pt x="10801" y="0"/>
                </a:cubicBezTo>
                <a:close/>
                <a:moveTo>
                  <a:pt x="16337" y="5557"/>
                </a:moveTo>
                <a:cubicBezTo>
                  <a:pt x="16555" y="5556"/>
                  <a:pt x="16774" y="5639"/>
                  <a:pt x="16939" y="5803"/>
                </a:cubicBezTo>
                <a:lnTo>
                  <a:pt x="17480" y="6344"/>
                </a:lnTo>
                <a:cubicBezTo>
                  <a:pt x="17810" y="6674"/>
                  <a:pt x="17809" y="7209"/>
                  <a:pt x="17485" y="7539"/>
                </a:cubicBezTo>
                <a:lnTo>
                  <a:pt x="7826" y="17269"/>
                </a:lnTo>
                <a:cubicBezTo>
                  <a:pt x="7497" y="17604"/>
                  <a:pt x="6955" y="17604"/>
                  <a:pt x="6625" y="17269"/>
                </a:cubicBezTo>
                <a:lnTo>
                  <a:pt x="3230" y="13872"/>
                </a:lnTo>
                <a:cubicBezTo>
                  <a:pt x="2900" y="13542"/>
                  <a:pt x="2900" y="13007"/>
                  <a:pt x="3230" y="12677"/>
                </a:cubicBezTo>
                <a:lnTo>
                  <a:pt x="3770" y="12136"/>
                </a:lnTo>
                <a:cubicBezTo>
                  <a:pt x="4100" y="11806"/>
                  <a:pt x="4635" y="11806"/>
                  <a:pt x="4965" y="12136"/>
                </a:cubicBezTo>
                <a:lnTo>
                  <a:pt x="7166" y="14336"/>
                </a:lnTo>
                <a:cubicBezTo>
                  <a:pt x="7198" y="14369"/>
                  <a:pt x="7253" y="14369"/>
                  <a:pt x="7286" y="14336"/>
                </a:cubicBezTo>
                <a:lnTo>
                  <a:pt x="15737" y="5809"/>
                </a:lnTo>
                <a:cubicBezTo>
                  <a:pt x="15902" y="5641"/>
                  <a:pt x="16120" y="5557"/>
                  <a:pt x="16337" y="5557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Attraversamento ferroviario"/>
          <p:cNvSpPr>
            <a:spLocks noChangeArrowheads="1"/>
          </p:cNvSpPr>
          <p:nvPr/>
        </p:nvSpPr>
        <p:spPr bwMode="auto">
          <a:xfrm>
            <a:off x="5153025" y="1987550"/>
            <a:ext cx="1905000" cy="1905000"/>
          </a:xfrm>
          <a:custGeom>
            <a:avLst/>
            <a:gdLst>
              <a:gd name="T0" fmla="*/ 952501 w 21600"/>
              <a:gd name="T1" fmla="*/ 952501 h 21600"/>
              <a:gd name="T2" fmla="*/ 952501 w 21600"/>
              <a:gd name="T3" fmla="*/ 952501 h 21600"/>
              <a:gd name="T4" fmla="*/ 952501 w 21600"/>
              <a:gd name="T5" fmla="*/ 952501 h 21600"/>
              <a:gd name="T6" fmla="*/ 952501 w 21600"/>
              <a:gd name="T7" fmla="*/ 95250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799" y="0"/>
                </a:moveTo>
                <a:cubicBezTo>
                  <a:pt x="4844" y="0"/>
                  <a:pt x="0" y="4844"/>
                  <a:pt x="0" y="10799"/>
                </a:cubicBezTo>
                <a:cubicBezTo>
                  <a:pt x="0" y="16754"/>
                  <a:pt x="4844" y="21600"/>
                  <a:pt x="10799" y="21600"/>
                </a:cubicBezTo>
                <a:cubicBezTo>
                  <a:pt x="16754" y="21600"/>
                  <a:pt x="21600" y="16754"/>
                  <a:pt x="21600" y="10799"/>
                </a:cubicBezTo>
                <a:cubicBezTo>
                  <a:pt x="21600" y="4844"/>
                  <a:pt x="16754" y="0"/>
                  <a:pt x="10799" y="0"/>
                </a:cubicBezTo>
                <a:close/>
                <a:moveTo>
                  <a:pt x="10799" y="792"/>
                </a:moveTo>
                <a:cubicBezTo>
                  <a:pt x="13009" y="792"/>
                  <a:pt x="15054" y="1511"/>
                  <a:pt x="16712" y="2729"/>
                </a:cubicBezTo>
                <a:lnTo>
                  <a:pt x="10799" y="8641"/>
                </a:lnTo>
                <a:lnTo>
                  <a:pt x="4888" y="2729"/>
                </a:lnTo>
                <a:cubicBezTo>
                  <a:pt x="6546" y="1511"/>
                  <a:pt x="8589" y="792"/>
                  <a:pt x="10799" y="792"/>
                </a:cubicBezTo>
                <a:close/>
                <a:moveTo>
                  <a:pt x="2729" y="4888"/>
                </a:moveTo>
                <a:lnTo>
                  <a:pt x="8641" y="10799"/>
                </a:lnTo>
                <a:lnTo>
                  <a:pt x="2729" y="16712"/>
                </a:lnTo>
                <a:cubicBezTo>
                  <a:pt x="1511" y="15054"/>
                  <a:pt x="792" y="13009"/>
                  <a:pt x="792" y="10799"/>
                </a:cubicBezTo>
                <a:cubicBezTo>
                  <a:pt x="792" y="8589"/>
                  <a:pt x="1511" y="6546"/>
                  <a:pt x="2729" y="4888"/>
                </a:cubicBezTo>
                <a:close/>
                <a:moveTo>
                  <a:pt x="18871" y="4888"/>
                </a:moveTo>
                <a:cubicBezTo>
                  <a:pt x="20089" y="6546"/>
                  <a:pt x="20808" y="8589"/>
                  <a:pt x="20808" y="10799"/>
                </a:cubicBezTo>
                <a:cubicBezTo>
                  <a:pt x="20808" y="13009"/>
                  <a:pt x="20089" y="15054"/>
                  <a:pt x="18871" y="16712"/>
                </a:cubicBezTo>
                <a:lnTo>
                  <a:pt x="12959" y="10799"/>
                </a:lnTo>
                <a:lnTo>
                  <a:pt x="18871" y="4888"/>
                </a:lnTo>
                <a:close/>
                <a:moveTo>
                  <a:pt x="10799" y="12959"/>
                </a:moveTo>
                <a:lnTo>
                  <a:pt x="16712" y="18871"/>
                </a:lnTo>
                <a:cubicBezTo>
                  <a:pt x="15054" y="20089"/>
                  <a:pt x="13009" y="20808"/>
                  <a:pt x="10799" y="20808"/>
                </a:cubicBezTo>
                <a:cubicBezTo>
                  <a:pt x="8589" y="20808"/>
                  <a:pt x="6546" y="20089"/>
                  <a:pt x="4888" y="18871"/>
                </a:cubicBezTo>
                <a:lnTo>
                  <a:pt x="10799" y="12959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Orologio"/>
          <p:cNvSpPr>
            <a:spLocks noChangeArrowheads="1"/>
          </p:cNvSpPr>
          <p:nvPr/>
        </p:nvSpPr>
        <p:spPr bwMode="auto">
          <a:xfrm>
            <a:off x="9155113" y="1812925"/>
            <a:ext cx="1306512" cy="2252663"/>
          </a:xfrm>
          <a:custGeom>
            <a:avLst/>
            <a:gdLst>
              <a:gd name="T0" fmla="*/ 652924 w 21600"/>
              <a:gd name="T1" fmla="*/ 1126185 h 21600"/>
              <a:gd name="T2" fmla="*/ 652924 w 21600"/>
              <a:gd name="T3" fmla="*/ 1126185 h 21600"/>
              <a:gd name="T4" fmla="*/ 652924 w 21600"/>
              <a:gd name="T5" fmla="*/ 1126185 h 21600"/>
              <a:gd name="T6" fmla="*/ 652924 w 21600"/>
              <a:gd name="T7" fmla="*/ 1126185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5609" y="0"/>
                </a:moveTo>
                <a:cubicBezTo>
                  <a:pt x="5022" y="0"/>
                  <a:pt x="4546" y="276"/>
                  <a:pt x="4546" y="616"/>
                </a:cubicBezTo>
                <a:lnTo>
                  <a:pt x="4453" y="5918"/>
                </a:lnTo>
                <a:cubicBezTo>
                  <a:pt x="1771" y="6982"/>
                  <a:pt x="0" y="8775"/>
                  <a:pt x="0" y="10800"/>
                </a:cubicBezTo>
                <a:cubicBezTo>
                  <a:pt x="0" y="12782"/>
                  <a:pt x="1695" y="14536"/>
                  <a:pt x="4284" y="15611"/>
                </a:cubicBezTo>
                <a:lnTo>
                  <a:pt x="4191" y="20984"/>
                </a:lnTo>
                <a:cubicBezTo>
                  <a:pt x="4191" y="21324"/>
                  <a:pt x="4667" y="21600"/>
                  <a:pt x="5254" y="21600"/>
                </a:cubicBezTo>
                <a:lnTo>
                  <a:pt x="15135" y="21600"/>
                </a:lnTo>
                <a:cubicBezTo>
                  <a:pt x="15722" y="21600"/>
                  <a:pt x="16198" y="21324"/>
                  <a:pt x="16198" y="20984"/>
                </a:cubicBezTo>
                <a:lnTo>
                  <a:pt x="16291" y="15535"/>
                </a:lnTo>
                <a:cubicBezTo>
                  <a:pt x="18293" y="14666"/>
                  <a:pt x="19719" y="13387"/>
                  <a:pt x="20203" y="11907"/>
                </a:cubicBezTo>
                <a:lnTo>
                  <a:pt x="20669" y="11907"/>
                </a:lnTo>
                <a:cubicBezTo>
                  <a:pt x="21181" y="11907"/>
                  <a:pt x="21600" y="11664"/>
                  <a:pt x="21600" y="11367"/>
                </a:cubicBezTo>
                <a:lnTo>
                  <a:pt x="21600" y="10557"/>
                </a:lnTo>
                <a:cubicBezTo>
                  <a:pt x="21600" y="10260"/>
                  <a:pt x="21181" y="10017"/>
                  <a:pt x="20669" y="10017"/>
                </a:cubicBezTo>
                <a:lnTo>
                  <a:pt x="20287" y="10017"/>
                </a:lnTo>
                <a:lnTo>
                  <a:pt x="20287" y="9990"/>
                </a:lnTo>
                <a:cubicBezTo>
                  <a:pt x="19915" y="8429"/>
                  <a:pt x="18500" y="7063"/>
                  <a:pt x="16451" y="6139"/>
                </a:cubicBezTo>
                <a:lnTo>
                  <a:pt x="16544" y="616"/>
                </a:lnTo>
                <a:cubicBezTo>
                  <a:pt x="16544" y="276"/>
                  <a:pt x="16069" y="0"/>
                  <a:pt x="15482" y="0"/>
                </a:cubicBezTo>
                <a:lnTo>
                  <a:pt x="5609" y="0"/>
                </a:lnTo>
                <a:close/>
                <a:moveTo>
                  <a:pt x="10199" y="6119"/>
                </a:moveTo>
                <a:cubicBezTo>
                  <a:pt x="12704" y="6119"/>
                  <a:pt x="14950" y="6788"/>
                  <a:pt x="16431" y="7830"/>
                </a:cubicBezTo>
                <a:cubicBezTo>
                  <a:pt x="17576" y="8640"/>
                  <a:pt x="18267" y="9672"/>
                  <a:pt x="18267" y="10795"/>
                </a:cubicBezTo>
                <a:cubicBezTo>
                  <a:pt x="18258" y="11961"/>
                  <a:pt x="17531" y="13019"/>
                  <a:pt x="16320" y="13834"/>
                </a:cubicBezTo>
                <a:cubicBezTo>
                  <a:pt x="14839" y="14839"/>
                  <a:pt x="12640" y="15476"/>
                  <a:pt x="10190" y="15476"/>
                </a:cubicBezTo>
                <a:cubicBezTo>
                  <a:pt x="7871" y="15476"/>
                  <a:pt x="5786" y="14903"/>
                  <a:pt x="4305" y="13996"/>
                </a:cubicBezTo>
                <a:cubicBezTo>
                  <a:pt x="2954" y="13159"/>
                  <a:pt x="2125" y="12037"/>
                  <a:pt x="2125" y="10800"/>
                </a:cubicBezTo>
                <a:cubicBezTo>
                  <a:pt x="2125" y="9531"/>
                  <a:pt x="2999" y="8381"/>
                  <a:pt x="4424" y="7533"/>
                </a:cubicBezTo>
                <a:cubicBezTo>
                  <a:pt x="5887" y="6664"/>
                  <a:pt x="7936" y="6119"/>
                  <a:pt x="10199" y="6119"/>
                </a:cubicBezTo>
                <a:close/>
                <a:moveTo>
                  <a:pt x="10211" y="7894"/>
                </a:moveTo>
                <a:cubicBezTo>
                  <a:pt x="9903" y="7894"/>
                  <a:pt x="9660" y="8035"/>
                  <a:pt x="9660" y="8213"/>
                </a:cubicBezTo>
                <a:lnTo>
                  <a:pt x="9660" y="11129"/>
                </a:lnTo>
                <a:lnTo>
                  <a:pt x="12501" y="11129"/>
                </a:lnTo>
                <a:cubicBezTo>
                  <a:pt x="12799" y="11129"/>
                  <a:pt x="13040" y="10988"/>
                  <a:pt x="13040" y="10810"/>
                </a:cubicBezTo>
                <a:cubicBezTo>
                  <a:pt x="13040" y="10632"/>
                  <a:pt x="12800" y="10493"/>
                  <a:pt x="12493" y="10493"/>
                </a:cubicBezTo>
                <a:lnTo>
                  <a:pt x="10758" y="10493"/>
                </a:lnTo>
                <a:lnTo>
                  <a:pt x="10758" y="8213"/>
                </a:lnTo>
                <a:cubicBezTo>
                  <a:pt x="10758" y="8035"/>
                  <a:pt x="10518" y="7894"/>
                  <a:pt x="10211" y="7894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Nessun costo extra…"/>
          <p:cNvSpPr txBox="1">
            <a:spLocks noChangeArrowheads="1"/>
          </p:cNvSpPr>
          <p:nvPr/>
        </p:nvSpPr>
        <p:spPr bwMode="auto">
          <a:xfrm>
            <a:off x="4340225" y="4419600"/>
            <a:ext cx="3530600" cy="8461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12700" tIns="12700" rIns="12700" bIns="12700" anchor="ctr">
            <a:spAutoFit/>
          </a:bodyPr>
          <a:lstStyle/>
          <a:p>
            <a:pPr algn="ctr" hangingPunct="0">
              <a:lnSpc>
                <a:spcPct val="5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800" i="1">
                <a:latin typeface="Helvetica Neue"/>
                <a:ea typeface="Helvetica Neue"/>
                <a:cs typeface="Helvetica Neue"/>
                <a:sym typeface="Helvetica Neue"/>
              </a:rPr>
              <a:t>Nessun costo extra</a:t>
            </a:r>
          </a:p>
          <a:p>
            <a:pPr algn="ctr" hangingPunct="0">
              <a:lnSpc>
                <a:spcPct val="5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800" i="1">
                <a:latin typeface="Helvetica Neue"/>
                <a:ea typeface="Helvetica Neue"/>
                <a:cs typeface="Helvetica Neue"/>
                <a:sym typeface="Helvetica Neue"/>
              </a:rPr>
              <a:t>per il servizio  </a:t>
            </a:r>
          </a:p>
        </p:txBody>
      </p:sp>
      <p:sp>
        <p:nvSpPr>
          <p:cNvPr id="7175" name="Risparmio…"/>
          <p:cNvSpPr txBox="1">
            <a:spLocks noChangeArrowheads="1"/>
          </p:cNvSpPr>
          <p:nvPr/>
        </p:nvSpPr>
        <p:spPr bwMode="auto">
          <a:xfrm>
            <a:off x="8042275" y="4386263"/>
            <a:ext cx="3530600" cy="9112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4999" tIns="44999" rIns="44999" bIns="44999">
            <a:spAutoFit/>
          </a:bodyPr>
          <a:lstStyle/>
          <a:p>
            <a:pPr algn="ctr" hangingPunct="0">
              <a:lnSpc>
                <a:spcPct val="5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800" i="1">
                <a:latin typeface="Helvetica Neue"/>
                <a:ea typeface="Helvetica Neue"/>
                <a:cs typeface="Helvetica Neue"/>
                <a:sym typeface="Helvetica Neue"/>
              </a:rPr>
              <a:t>Risparmio</a:t>
            </a:r>
          </a:p>
          <a:p>
            <a:pPr algn="ctr" hangingPunct="0">
              <a:lnSpc>
                <a:spcPct val="5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800" i="1">
                <a:latin typeface="Helvetica Neue"/>
                <a:ea typeface="Helvetica Neue"/>
                <a:cs typeface="Helvetica Neue"/>
                <a:sym typeface="Helvetica Neue"/>
              </a:rPr>
              <a:t>di tempo</a:t>
            </a:r>
          </a:p>
        </p:txBody>
      </p:sp>
      <p:sp>
        <p:nvSpPr>
          <p:cNvPr id="7176" name="Rettangolo"/>
          <p:cNvSpPr>
            <a:spLocks noChangeArrowheads="1"/>
          </p:cNvSpPr>
          <p:nvPr/>
        </p:nvSpPr>
        <p:spPr bwMode="auto">
          <a:xfrm>
            <a:off x="514350" y="5849938"/>
            <a:ext cx="10306050" cy="661987"/>
          </a:xfrm>
          <a:prstGeom prst="rect">
            <a:avLst/>
          </a:prstGeom>
          <a:solidFill>
            <a:srgbClr val="27B99A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Come funziona il servizi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4400" b="1" smtClean="0">
                <a:solidFill>
                  <a:srgbClr val="27B99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funziona il servizio</a:t>
            </a:r>
          </a:p>
        </p:txBody>
      </p:sp>
      <p:sp>
        <p:nvSpPr>
          <p:cNvPr id="8194" name="Scarica l’app…"/>
          <p:cNvSpPr txBox="1">
            <a:spLocks noChangeArrowheads="1"/>
          </p:cNvSpPr>
          <p:nvPr/>
        </p:nvSpPr>
        <p:spPr bwMode="auto">
          <a:xfrm>
            <a:off x="5851525" y="1966913"/>
            <a:ext cx="5511800" cy="348456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4999" tIns="44999" rIns="44999" bIns="44999">
            <a:spAutoFit/>
          </a:bodyPr>
          <a:lstStyle/>
          <a:p>
            <a:pPr marL="269875" indent="-269875" hangingPunct="0">
              <a:lnSpc>
                <a:spcPct val="90000"/>
              </a:lnSpc>
              <a:spcBef>
                <a:spcPts val="1400"/>
              </a:spcBef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700">
                <a:latin typeface="Helvetica Neue"/>
                <a:ea typeface="Helvetica Neue"/>
                <a:cs typeface="Helvetica Neue"/>
                <a:sym typeface="Helvetica Neue"/>
              </a:rPr>
              <a:t>Scarica </a:t>
            </a:r>
            <a:r>
              <a:rPr lang="it-IT" sz="2700" b="1">
                <a:latin typeface="Helvetica Neue"/>
                <a:ea typeface="Helvetica Neue"/>
                <a:cs typeface="Helvetica Neue"/>
                <a:sym typeface="Helvetica Neue"/>
              </a:rPr>
              <a:t>l’app</a:t>
            </a:r>
          </a:p>
          <a:p>
            <a:pPr marL="269875" indent="-269875" hangingPunct="0">
              <a:lnSpc>
                <a:spcPct val="90000"/>
              </a:lnSpc>
              <a:spcBef>
                <a:spcPts val="1400"/>
              </a:spcBef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700">
                <a:latin typeface="Helvetica Neue"/>
                <a:ea typeface="Helvetica Neue"/>
                <a:cs typeface="Helvetica Neue"/>
                <a:sym typeface="Helvetica Neue"/>
              </a:rPr>
              <a:t>Attiva la </a:t>
            </a:r>
            <a:r>
              <a:rPr lang="it-IT" sz="2700" b="1">
                <a:latin typeface="Helvetica Neue"/>
                <a:ea typeface="Helvetica Neue"/>
                <a:cs typeface="Helvetica Neue"/>
                <a:sym typeface="Helvetica Neue"/>
              </a:rPr>
              <a:t>geolocalizzazione</a:t>
            </a:r>
          </a:p>
          <a:p>
            <a:pPr marL="269875" indent="-269875" hangingPunct="0">
              <a:lnSpc>
                <a:spcPct val="90000"/>
              </a:lnSpc>
              <a:spcBef>
                <a:spcPts val="1400"/>
              </a:spcBef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700">
                <a:latin typeface="Helvetica Neue"/>
                <a:ea typeface="Helvetica Neue"/>
                <a:cs typeface="Helvetica Neue"/>
                <a:sym typeface="Helvetica Neue"/>
              </a:rPr>
              <a:t>Acquista il biglietto desiderato con </a:t>
            </a:r>
            <a:r>
              <a:rPr lang="it-IT" sz="2700" b="1">
                <a:latin typeface="Helvetica Neue"/>
                <a:ea typeface="Helvetica Neue"/>
                <a:cs typeface="Helvetica Neue"/>
                <a:sym typeface="Helvetica Neue"/>
              </a:rPr>
              <a:t>carta di credito</a:t>
            </a:r>
            <a:r>
              <a:rPr lang="it-IT" sz="2700">
                <a:latin typeface="Helvetica Neue"/>
                <a:ea typeface="Helvetica Neue"/>
                <a:cs typeface="Helvetica Neue"/>
                <a:sym typeface="Helvetica Neue"/>
              </a:rPr>
              <a:t> e </a:t>
            </a:r>
            <a:r>
              <a:rPr lang="it-IT" sz="2700" b="1">
                <a:latin typeface="Helvetica Neue"/>
                <a:ea typeface="Helvetica Neue"/>
                <a:cs typeface="Helvetica Neue"/>
                <a:sym typeface="Helvetica Neue"/>
              </a:rPr>
              <a:t>DropPay</a:t>
            </a:r>
          </a:p>
          <a:p>
            <a:pPr marL="269875" indent="-269875" hangingPunct="0">
              <a:lnSpc>
                <a:spcPct val="90000"/>
              </a:lnSpc>
              <a:spcBef>
                <a:spcPts val="1400"/>
              </a:spcBef>
              <a:buSzPct val="100000"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2700">
                <a:latin typeface="Helvetica Neue"/>
                <a:ea typeface="Helvetica Neue"/>
                <a:cs typeface="Helvetica Neue"/>
                <a:sym typeface="Helvetica Neue"/>
              </a:rPr>
              <a:t>Convalida a bordo con </a:t>
            </a:r>
            <a:r>
              <a:rPr lang="it-IT" sz="2700" b="1">
                <a:latin typeface="Helvetica Neue"/>
                <a:ea typeface="Helvetica Neue"/>
                <a:cs typeface="Helvetica Neue"/>
                <a:sym typeface="Helvetica Neue"/>
              </a:rPr>
              <a:t>QR Code o NFC</a:t>
            </a:r>
          </a:p>
        </p:txBody>
      </p:sp>
      <p:grpSp>
        <p:nvGrpSpPr>
          <p:cNvPr id="8195" name="Raggruppa"/>
          <p:cNvGrpSpPr>
            <a:grpSpLocks/>
          </p:cNvGrpSpPr>
          <p:nvPr/>
        </p:nvGrpSpPr>
        <p:grpSpPr bwMode="auto">
          <a:xfrm>
            <a:off x="715963" y="2200275"/>
            <a:ext cx="1193800" cy="2457450"/>
            <a:chOff x="0" y="0"/>
            <a:chExt cx="1193629" cy="2458139"/>
          </a:xfrm>
        </p:grpSpPr>
        <p:pic>
          <p:nvPicPr>
            <p:cNvPr id="8199" name="image.pdf" descr="image.pdf"/>
            <p:cNvPicPr>
              <a:picLocks noChangeAspect="1"/>
            </p:cNvPicPr>
            <p:nvPr/>
          </p:nvPicPr>
          <p:blipFill>
            <a:blip r:embed="rId2"/>
            <a:srcRect r="76114"/>
            <a:stretch>
              <a:fillRect/>
            </a:stretch>
          </p:blipFill>
          <p:spPr bwMode="auto">
            <a:xfrm>
              <a:off x="238632" y="1014633"/>
              <a:ext cx="832474" cy="668167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</p:pic>
        <p:sp>
          <p:nvSpPr>
            <p:cNvPr id="8200" name="Telefono"/>
            <p:cNvSpPr>
              <a:spLocks noChangeArrowheads="1"/>
            </p:cNvSpPr>
            <p:nvPr/>
          </p:nvSpPr>
          <p:spPr bwMode="auto">
            <a:xfrm>
              <a:off x="0" y="0"/>
              <a:ext cx="1193630" cy="2458140"/>
            </a:xfrm>
            <a:custGeom>
              <a:avLst/>
              <a:gdLst>
                <a:gd name="T0" fmla="*/ 596815 w 21600"/>
                <a:gd name="T1" fmla="*/ 1229070 h 21600"/>
                <a:gd name="T2" fmla="*/ 596815 w 21600"/>
                <a:gd name="T3" fmla="*/ 1229070 h 21600"/>
                <a:gd name="T4" fmla="*/ 596815 w 21600"/>
                <a:gd name="T5" fmla="*/ 1229070 h 21600"/>
                <a:gd name="T6" fmla="*/ 596815 w 21600"/>
                <a:gd name="T7" fmla="*/ 1229070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2068" y="0"/>
                  </a:moveTo>
                  <a:cubicBezTo>
                    <a:pt x="934" y="0"/>
                    <a:pt x="0" y="453"/>
                    <a:pt x="0" y="1004"/>
                  </a:cubicBezTo>
                  <a:lnTo>
                    <a:pt x="0" y="20596"/>
                  </a:lnTo>
                  <a:cubicBezTo>
                    <a:pt x="0" y="21152"/>
                    <a:pt x="934" y="21600"/>
                    <a:pt x="2068" y="21600"/>
                  </a:cubicBezTo>
                  <a:lnTo>
                    <a:pt x="19532" y="21600"/>
                  </a:lnTo>
                  <a:cubicBezTo>
                    <a:pt x="20666" y="21600"/>
                    <a:pt x="21600" y="21147"/>
                    <a:pt x="21600" y="20596"/>
                  </a:cubicBezTo>
                  <a:lnTo>
                    <a:pt x="21600" y="1004"/>
                  </a:lnTo>
                  <a:cubicBezTo>
                    <a:pt x="21600" y="453"/>
                    <a:pt x="20677" y="0"/>
                    <a:pt x="19532" y="0"/>
                  </a:cubicBezTo>
                  <a:lnTo>
                    <a:pt x="2068" y="0"/>
                  </a:lnTo>
                  <a:close/>
                  <a:moveTo>
                    <a:pt x="9142" y="1350"/>
                  </a:moveTo>
                  <a:lnTo>
                    <a:pt x="12468" y="1350"/>
                  </a:lnTo>
                  <a:cubicBezTo>
                    <a:pt x="12758" y="1350"/>
                    <a:pt x="12990" y="1463"/>
                    <a:pt x="12990" y="1604"/>
                  </a:cubicBezTo>
                  <a:cubicBezTo>
                    <a:pt x="12990" y="1744"/>
                    <a:pt x="12758" y="1858"/>
                    <a:pt x="12468" y="1858"/>
                  </a:cubicBezTo>
                  <a:lnTo>
                    <a:pt x="9142" y="1858"/>
                  </a:lnTo>
                  <a:cubicBezTo>
                    <a:pt x="8853" y="1858"/>
                    <a:pt x="8621" y="1744"/>
                    <a:pt x="8621" y="1604"/>
                  </a:cubicBezTo>
                  <a:cubicBezTo>
                    <a:pt x="8621" y="1463"/>
                    <a:pt x="8853" y="1350"/>
                    <a:pt x="9142" y="1350"/>
                  </a:cubicBezTo>
                  <a:close/>
                  <a:moveTo>
                    <a:pt x="1477" y="2927"/>
                  </a:moveTo>
                  <a:lnTo>
                    <a:pt x="20123" y="2927"/>
                  </a:lnTo>
                  <a:lnTo>
                    <a:pt x="20123" y="18985"/>
                  </a:lnTo>
                  <a:lnTo>
                    <a:pt x="1477" y="18985"/>
                  </a:lnTo>
                  <a:lnTo>
                    <a:pt x="1477" y="2927"/>
                  </a:lnTo>
                  <a:close/>
                </a:path>
              </a:pathLst>
            </a:custGeom>
            <a:solidFill>
              <a:srgbClr val="27B99A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lIns="45719" tIns="45719" rIns="45719" bIns="45719"/>
            <a:lstStyle/>
            <a:p>
              <a:pPr hangingPunct="0">
                <a:lnSpc>
                  <a:spcPct val="93000"/>
                </a:lnSpc>
              </a:pPr>
              <a:endParaRPr lang="it-IT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196" name="Vagone passeggeri"/>
          <p:cNvSpPr>
            <a:spLocks noChangeArrowheads="1"/>
          </p:cNvSpPr>
          <p:nvPr/>
        </p:nvSpPr>
        <p:spPr bwMode="auto">
          <a:xfrm>
            <a:off x="2747963" y="3938588"/>
            <a:ext cx="2265362" cy="647700"/>
          </a:xfrm>
          <a:custGeom>
            <a:avLst/>
            <a:gdLst>
              <a:gd name="T0" fmla="*/ 1132369 w 21600"/>
              <a:gd name="T1" fmla="*/ 324140 h 21503"/>
              <a:gd name="T2" fmla="*/ 1132369 w 21600"/>
              <a:gd name="T3" fmla="*/ 324140 h 21503"/>
              <a:gd name="T4" fmla="*/ 1132369 w 21600"/>
              <a:gd name="T5" fmla="*/ 324140 h 21503"/>
              <a:gd name="T6" fmla="*/ 1132369 w 21600"/>
              <a:gd name="T7" fmla="*/ 324140 h 21503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503"/>
              <a:gd name="T14" fmla="*/ 21600 w 21600"/>
              <a:gd name="T15" fmla="*/ 21503 h 215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503" extrusionOk="0">
                <a:moveTo>
                  <a:pt x="3046" y="0"/>
                </a:moveTo>
                <a:cubicBezTo>
                  <a:pt x="1996" y="0"/>
                  <a:pt x="1011" y="1012"/>
                  <a:pt x="177" y="2790"/>
                </a:cubicBezTo>
                <a:cubicBezTo>
                  <a:pt x="64" y="3014"/>
                  <a:pt x="0" y="3446"/>
                  <a:pt x="0" y="3895"/>
                </a:cubicBezTo>
                <a:lnTo>
                  <a:pt x="0" y="14189"/>
                </a:lnTo>
                <a:cubicBezTo>
                  <a:pt x="0" y="14301"/>
                  <a:pt x="22" y="14376"/>
                  <a:pt x="54" y="14376"/>
                </a:cubicBezTo>
                <a:lnTo>
                  <a:pt x="489" y="14376"/>
                </a:lnTo>
                <a:cubicBezTo>
                  <a:pt x="522" y="14376"/>
                  <a:pt x="543" y="14301"/>
                  <a:pt x="543" y="14189"/>
                </a:cubicBezTo>
                <a:lnTo>
                  <a:pt x="543" y="6211"/>
                </a:lnTo>
                <a:cubicBezTo>
                  <a:pt x="543" y="5893"/>
                  <a:pt x="613" y="5650"/>
                  <a:pt x="705" y="5650"/>
                </a:cubicBezTo>
                <a:lnTo>
                  <a:pt x="1840" y="5650"/>
                </a:lnTo>
                <a:cubicBezTo>
                  <a:pt x="1931" y="5650"/>
                  <a:pt x="2001" y="5893"/>
                  <a:pt x="2001" y="6211"/>
                </a:cubicBezTo>
                <a:lnTo>
                  <a:pt x="2001" y="14189"/>
                </a:lnTo>
                <a:cubicBezTo>
                  <a:pt x="2001" y="14301"/>
                  <a:pt x="2023" y="14376"/>
                  <a:pt x="2055" y="14376"/>
                </a:cubicBezTo>
                <a:lnTo>
                  <a:pt x="19555" y="14376"/>
                </a:lnTo>
                <a:cubicBezTo>
                  <a:pt x="19587" y="14376"/>
                  <a:pt x="19609" y="14301"/>
                  <a:pt x="19609" y="14189"/>
                </a:cubicBezTo>
                <a:lnTo>
                  <a:pt x="19609" y="6211"/>
                </a:lnTo>
                <a:cubicBezTo>
                  <a:pt x="19609" y="5893"/>
                  <a:pt x="19679" y="5650"/>
                  <a:pt x="19770" y="5650"/>
                </a:cubicBezTo>
                <a:lnTo>
                  <a:pt x="20907" y="5650"/>
                </a:lnTo>
                <a:cubicBezTo>
                  <a:pt x="20999" y="5650"/>
                  <a:pt x="21069" y="5893"/>
                  <a:pt x="21069" y="6211"/>
                </a:cubicBezTo>
                <a:lnTo>
                  <a:pt x="21069" y="14189"/>
                </a:lnTo>
                <a:cubicBezTo>
                  <a:pt x="21069" y="14301"/>
                  <a:pt x="21090" y="14376"/>
                  <a:pt x="21122" y="14376"/>
                </a:cubicBezTo>
                <a:lnTo>
                  <a:pt x="21546" y="14376"/>
                </a:lnTo>
                <a:cubicBezTo>
                  <a:pt x="21578" y="14376"/>
                  <a:pt x="21600" y="14301"/>
                  <a:pt x="21600" y="14189"/>
                </a:cubicBezTo>
                <a:lnTo>
                  <a:pt x="21600" y="3895"/>
                </a:lnTo>
                <a:cubicBezTo>
                  <a:pt x="21600" y="3446"/>
                  <a:pt x="21531" y="3014"/>
                  <a:pt x="21418" y="2790"/>
                </a:cubicBezTo>
                <a:cubicBezTo>
                  <a:pt x="20584" y="1031"/>
                  <a:pt x="19599" y="0"/>
                  <a:pt x="18549" y="0"/>
                </a:cubicBezTo>
                <a:cubicBezTo>
                  <a:pt x="18323" y="0"/>
                  <a:pt x="3272" y="0"/>
                  <a:pt x="3046" y="0"/>
                </a:cubicBezTo>
                <a:close/>
                <a:moveTo>
                  <a:pt x="2701" y="5673"/>
                </a:moveTo>
                <a:lnTo>
                  <a:pt x="3256" y="5673"/>
                </a:lnTo>
                <a:cubicBezTo>
                  <a:pt x="3347" y="5673"/>
                  <a:pt x="3417" y="5916"/>
                  <a:pt x="3417" y="6235"/>
                </a:cubicBezTo>
                <a:lnTo>
                  <a:pt x="3417" y="9978"/>
                </a:lnTo>
                <a:cubicBezTo>
                  <a:pt x="3417" y="10296"/>
                  <a:pt x="3347" y="10539"/>
                  <a:pt x="3256" y="10539"/>
                </a:cubicBezTo>
                <a:lnTo>
                  <a:pt x="2701" y="10539"/>
                </a:lnTo>
                <a:cubicBezTo>
                  <a:pt x="2609" y="10539"/>
                  <a:pt x="2539" y="10296"/>
                  <a:pt x="2539" y="9978"/>
                </a:cubicBezTo>
                <a:lnTo>
                  <a:pt x="2539" y="6235"/>
                </a:lnTo>
                <a:cubicBezTo>
                  <a:pt x="2539" y="5916"/>
                  <a:pt x="2609" y="5673"/>
                  <a:pt x="2701" y="5673"/>
                </a:cubicBezTo>
                <a:close/>
                <a:moveTo>
                  <a:pt x="4122" y="5673"/>
                </a:moveTo>
                <a:lnTo>
                  <a:pt x="4675" y="5673"/>
                </a:lnTo>
                <a:cubicBezTo>
                  <a:pt x="4767" y="5673"/>
                  <a:pt x="4837" y="5916"/>
                  <a:pt x="4837" y="6235"/>
                </a:cubicBezTo>
                <a:lnTo>
                  <a:pt x="4837" y="9978"/>
                </a:lnTo>
                <a:cubicBezTo>
                  <a:pt x="4837" y="10296"/>
                  <a:pt x="4767" y="10539"/>
                  <a:pt x="4675" y="10539"/>
                </a:cubicBezTo>
                <a:lnTo>
                  <a:pt x="4122" y="10539"/>
                </a:lnTo>
                <a:cubicBezTo>
                  <a:pt x="4030" y="10539"/>
                  <a:pt x="3960" y="10296"/>
                  <a:pt x="3960" y="9978"/>
                </a:cubicBezTo>
                <a:lnTo>
                  <a:pt x="3960" y="6235"/>
                </a:lnTo>
                <a:cubicBezTo>
                  <a:pt x="3960" y="5916"/>
                  <a:pt x="4030" y="5673"/>
                  <a:pt x="4122" y="5673"/>
                </a:cubicBezTo>
                <a:close/>
                <a:moveTo>
                  <a:pt x="5548" y="5673"/>
                </a:moveTo>
                <a:lnTo>
                  <a:pt x="6101" y="5673"/>
                </a:lnTo>
                <a:cubicBezTo>
                  <a:pt x="6193" y="5673"/>
                  <a:pt x="6263" y="5916"/>
                  <a:pt x="6263" y="6235"/>
                </a:cubicBezTo>
                <a:lnTo>
                  <a:pt x="6263" y="9978"/>
                </a:lnTo>
                <a:cubicBezTo>
                  <a:pt x="6263" y="10296"/>
                  <a:pt x="6193" y="10539"/>
                  <a:pt x="6101" y="10539"/>
                </a:cubicBezTo>
                <a:lnTo>
                  <a:pt x="5548" y="10539"/>
                </a:lnTo>
                <a:cubicBezTo>
                  <a:pt x="5457" y="10539"/>
                  <a:pt x="5387" y="10296"/>
                  <a:pt x="5387" y="9978"/>
                </a:cubicBezTo>
                <a:lnTo>
                  <a:pt x="5387" y="6235"/>
                </a:lnTo>
                <a:cubicBezTo>
                  <a:pt x="5387" y="5916"/>
                  <a:pt x="5457" y="5673"/>
                  <a:pt x="5548" y="5673"/>
                </a:cubicBezTo>
                <a:close/>
                <a:moveTo>
                  <a:pt x="6969" y="5673"/>
                </a:moveTo>
                <a:lnTo>
                  <a:pt x="7522" y="5673"/>
                </a:lnTo>
                <a:cubicBezTo>
                  <a:pt x="7614" y="5673"/>
                  <a:pt x="7684" y="5916"/>
                  <a:pt x="7684" y="6235"/>
                </a:cubicBezTo>
                <a:lnTo>
                  <a:pt x="7684" y="9978"/>
                </a:lnTo>
                <a:cubicBezTo>
                  <a:pt x="7684" y="10296"/>
                  <a:pt x="7614" y="10539"/>
                  <a:pt x="7522" y="10539"/>
                </a:cubicBezTo>
                <a:lnTo>
                  <a:pt x="6969" y="10539"/>
                </a:lnTo>
                <a:cubicBezTo>
                  <a:pt x="6878" y="10539"/>
                  <a:pt x="6808" y="10296"/>
                  <a:pt x="6808" y="9978"/>
                </a:cubicBezTo>
                <a:lnTo>
                  <a:pt x="6808" y="6235"/>
                </a:lnTo>
                <a:cubicBezTo>
                  <a:pt x="6808" y="5916"/>
                  <a:pt x="6878" y="5673"/>
                  <a:pt x="6969" y="5673"/>
                </a:cubicBezTo>
                <a:close/>
                <a:moveTo>
                  <a:pt x="8388" y="5673"/>
                </a:moveTo>
                <a:lnTo>
                  <a:pt x="8943" y="5673"/>
                </a:lnTo>
                <a:cubicBezTo>
                  <a:pt x="9035" y="5673"/>
                  <a:pt x="9105" y="5916"/>
                  <a:pt x="9105" y="6235"/>
                </a:cubicBezTo>
                <a:lnTo>
                  <a:pt x="9105" y="9978"/>
                </a:lnTo>
                <a:cubicBezTo>
                  <a:pt x="9105" y="10296"/>
                  <a:pt x="9035" y="10539"/>
                  <a:pt x="8943" y="10539"/>
                </a:cubicBezTo>
                <a:lnTo>
                  <a:pt x="8388" y="10539"/>
                </a:lnTo>
                <a:cubicBezTo>
                  <a:pt x="8297" y="10539"/>
                  <a:pt x="8227" y="10296"/>
                  <a:pt x="8227" y="9978"/>
                </a:cubicBezTo>
                <a:lnTo>
                  <a:pt x="8227" y="6235"/>
                </a:lnTo>
                <a:cubicBezTo>
                  <a:pt x="8227" y="5916"/>
                  <a:pt x="8297" y="5673"/>
                  <a:pt x="8388" y="5673"/>
                </a:cubicBezTo>
                <a:close/>
                <a:moveTo>
                  <a:pt x="9815" y="5673"/>
                </a:moveTo>
                <a:lnTo>
                  <a:pt x="10369" y="5673"/>
                </a:lnTo>
                <a:cubicBezTo>
                  <a:pt x="10461" y="5673"/>
                  <a:pt x="10531" y="5916"/>
                  <a:pt x="10531" y="6235"/>
                </a:cubicBezTo>
                <a:lnTo>
                  <a:pt x="10531" y="9978"/>
                </a:lnTo>
                <a:cubicBezTo>
                  <a:pt x="10531" y="10296"/>
                  <a:pt x="10461" y="10539"/>
                  <a:pt x="10369" y="10539"/>
                </a:cubicBezTo>
                <a:lnTo>
                  <a:pt x="9815" y="10539"/>
                </a:lnTo>
                <a:cubicBezTo>
                  <a:pt x="9723" y="10539"/>
                  <a:pt x="9653" y="10296"/>
                  <a:pt x="9653" y="9978"/>
                </a:cubicBezTo>
                <a:lnTo>
                  <a:pt x="9653" y="6235"/>
                </a:lnTo>
                <a:cubicBezTo>
                  <a:pt x="9653" y="5916"/>
                  <a:pt x="9723" y="5673"/>
                  <a:pt x="9815" y="5673"/>
                </a:cubicBezTo>
                <a:close/>
                <a:moveTo>
                  <a:pt x="11231" y="5673"/>
                </a:moveTo>
                <a:lnTo>
                  <a:pt x="11791" y="5673"/>
                </a:lnTo>
                <a:cubicBezTo>
                  <a:pt x="11882" y="5673"/>
                  <a:pt x="11952" y="5916"/>
                  <a:pt x="11952" y="6235"/>
                </a:cubicBezTo>
                <a:lnTo>
                  <a:pt x="11947" y="6235"/>
                </a:lnTo>
                <a:lnTo>
                  <a:pt x="11947" y="9978"/>
                </a:lnTo>
                <a:cubicBezTo>
                  <a:pt x="11947" y="10296"/>
                  <a:pt x="11877" y="10539"/>
                  <a:pt x="11785" y="10539"/>
                </a:cubicBezTo>
                <a:lnTo>
                  <a:pt x="11231" y="10539"/>
                </a:lnTo>
                <a:cubicBezTo>
                  <a:pt x="11139" y="10539"/>
                  <a:pt x="11069" y="10296"/>
                  <a:pt x="11069" y="9978"/>
                </a:cubicBezTo>
                <a:lnTo>
                  <a:pt x="11069" y="6235"/>
                </a:lnTo>
                <a:cubicBezTo>
                  <a:pt x="11069" y="5916"/>
                  <a:pt x="11139" y="5673"/>
                  <a:pt x="11231" y="5673"/>
                </a:cubicBezTo>
                <a:close/>
                <a:moveTo>
                  <a:pt x="12657" y="5673"/>
                </a:moveTo>
                <a:lnTo>
                  <a:pt x="13212" y="5673"/>
                </a:lnTo>
                <a:cubicBezTo>
                  <a:pt x="13303" y="5673"/>
                  <a:pt x="13373" y="5916"/>
                  <a:pt x="13373" y="6235"/>
                </a:cubicBezTo>
                <a:lnTo>
                  <a:pt x="13373" y="9978"/>
                </a:lnTo>
                <a:cubicBezTo>
                  <a:pt x="13373" y="10296"/>
                  <a:pt x="13303" y="10539"/>
                  <a:pt x="13212" y="10539"/>
                </a:cubicBezTo>
                <a:lnTo>
                  <a:pt x="12657" y="10539"/>
                </a:lnTo>
                <a:cubicBezTo>
                  <a:pt x="12565" y="10539"/>
                  <a:pt x="12495" y="10296"/>
                  <a:pt x="12495" y="9978"/>
                </a:cubicBezTo>
                <a:lnTo>
                  <a:pt x="12495" y="6235"/>
                </a:lnTo>
                <a:cubicBezTo>
                  <a:pt x="12495" y="5916"/>
                  <a:pt x="12565" y="5673"/>
                  <a:pt x="12657" y="5673"/>
                </a:cubicBezTo>
                <a:close/>
                <a:moveTo>
                  <a:pt x="14078" y="5673"/>
                </a:moveTo>
                <a:lnTo>
                  <a:pt x="14631" y="5673"/>
                </a:lnTo>
                <a:cubicBezTo>
                  <a:pt x="14722" y="5673"/>
                  <a:pt x="14792" y="5916"/>
                  <a:pt x="14792" y="6235"/>
                </a:cubicBezTo>
                <a:lnTo>
                  <a:pt x="14792" y="9978"/>
                </a:lnTo>
                <a:cubicBezTo>
                  <a:pt x="14792" y="10296"/>
                  <a:pt x="14722" y="10539"/>
                  <a:pt x="14631" y="10539"/>
                </a:cubicBezTo>
                <a:lnTo>
                  <a:pt x="14078" y="10539"/>
                </a:lnTo>
                <a:cubicBezTo>
                  <a:pt x="13986" y="10539"/>
                  <a:pt x="13916" y="10296"/>
                  <a:pt x="13916" y="9978"/>
                </a:cubicBezTo>
                <a:lnTo>
                  <a:pt x="13916" y="6235"/>
                </a:lnTo>
                <a:cubicBezTo>
                  <a:pt x="13916" y="5916"/>
                  <a:pt x="13986" y="5673"/>
                  <a:pt x="14078" y="5673"/>
                </a:cubicBezTo>
                <a:close/>
                <a:moveTo>
                  <a:pt x="15504" y="5673"/>
                </a:moveTo>
                <a:lnTo>
                  <a:pt x="16057" y="5673"/>
                </a:lnTo>
                <a:cubicBezTo>
                  <a:pt x="16149" y="5673"/>
                  <a:pt x="16218" y="5916"/>
                  <a:pt x="16218" y="6235"/>
                </a:cubicBezTo>
                <a:lnTo>
                  <a:pt x="16218" y="9978"/>
                </a:lnTo>
                <a:cubicBezTo>
                  <a:pt x="16218" y="10296"/>
                  <a:pt x="16149" y="10539"/>
                  <a:pt x="16057" y="10539"/>
                </a:cubicBezTo>
                <a:lnTo>
                  <a:pt x="15504" y="10539"/>
                </a:lnTo>
                <a:cubicBezTo>
                  <a:pt x="15412" y="10539"/>
                  <a:pt x="15342" y="10296"/>
                  <a:pt x="15342" y="9978"/>
                </a:cubicBezTo>
                <a:lnTo>
                  <a:pt x="15342" y="6235"/>
                </a:lnTo>
                <a:cubicBezTo>
                  <a:pt x="15342" y="5916"/>
                  <a:pt x="15412" y="5673"/>
                  <a:pt x="15504" y="5673"/>
                </a:cubicBezTo>
                <a:close/>
                <a:moveTo>
                  <a:pt x="16925" y="5673"/>
                </a:moveTo>
                <a:lnTo>
                  <a:pt x="17478" y="5673"/>
                </a:lnTo>
                <a:cubicBezTo>
                  <a:pt x="17570" y="5673"/>
                  <a:pt x="17640" y="5916"/>
                  <a:pt x="17640" y="6235"/>
                </a:cubicBezTo>
                <a:lnTo>
                  <a:pt x="17640" y="9978"/>
                </a:lnTo>
                <a:cubicBezTo>
                  <a:pt x="17640" y="10296"/>
                  <a:pt x="17570" y="10539"/>
                  <a:pt x="17478" y="10539"/>
                </a:cubicBezTo>
                <a:lnTo>
                  <a:pt x="16925" y="10539"/>
                </a:lnTo>
                <a:cubicBezTo>
                  <a:pt x="16833" y="10539"/>
                  <a:pt x="16763" y="10296"/>
                  <a:pt x="16763" y="9978"/>
                </a:cubicBezTo>
                <a:lnTo>
                  <a:pt x="16763" y="6235"/>
                </a:lnTo>
                <a:cubicBezTo>
                  <a:pt x="16763" y="5916"/>
                  <a:pt x="16833" y="5673"/>
                  <a:pt x="16925" y="5673"/>
                </a:cubicBezTo>
                <a:close/>
                <a:moveTo>
                  <a:pt x="18344" y="5673"/>
                </a:moveTo>
                <a:lnTo>
                  <a:pt x="18899" y="5673"/>
                </a:lnTo>
                <a:cubicBezTo>
                  <a:pt x="18991" y="5673"/>
                  <a:pt x="19061" y="5916"/>
                  <a:pt x="19061" y="6235"/>
                </a:cubicBezTo>
                <a:lnTo>
                  <a:pt x="19061" y="9978"/>
                </a:lnTo>
                <a:cubicBezTo>
                  <a:pt x="19061" y="10296"/>
                  <a:pt x="18991" y="10539"/>
                  <a:pt x="18899" y="10539"/>
                </a:cubicBezTo>
                <a:lnTo>
                  <a:pt x="18344" y="10539"/>
                </a:lnTo>
                <a:cubicBezTo>
                  <a:pt x="18253" y="10539"/>
                  <a:pt x="18183" y="10296"/>
                  <a:pt x="18183" y="9978"/>
                </a:cubicBezTo>
                <a:lnTo>
                  <a:pt x="18183" y="6235"/>
                </a:lnTo>
                <a:cubicBezTo>
                  <a:pt x="18183" y="5916"/>
                  <a:pt x="18253" y="5673"/>
                  <a:pt x="18344" y="5673"/>
                </a:cubicBezTo>
                <a:close/>
                <a:moveTo>
                  <a:pt x="1054" y="6983"/>
                </a:moveTo>
                <a:cubicBezTo>
                  <a:pt x="995" y="6983"/>
                  <a:pt x="947" y="7152"/>
                  <a:pt x="947" y="7358"/>
                </a:cubicBezTo>
                <a:lnTo>
                  <a:pt x="947" y="10574"/>
                </a:lnTo>
                <a:cubicBezTo>
                  <a:pt x="947" y="10780"/>
                  <a:pt x="995" y="10949"/>
                  <a:pt x="1054" y="10949"/>
                </a:cubicBezTo>
                <a:lnTo>
                  <a:pt x="1485" y="10949"/>
                </a:lnTo>
                <a:cubicBezTo>
                  <a:pt x="1544" y="10949"/>
                  <a:pt x="1593" y="10780"/>
                  <a:pt x="1593" y="10574"/>
                </a:cubicBezTo>
                <a:lnTo>
                  <a:pt x="1593" y="7358"/>
                </a:lnTo>
                <a:cubicBezTo>
                  <a:pt x="1593" y="7152"/>
                  <a:pt x="1544" y="6983"/>
                  <a:pt x="1485" y="6983"/>
                </a:cubicBezTo>
                <a:lnTo>
                  <a:pt x="1054" y="6983"/>
                </a:lnTo>
                <a:close/>
                <a:moveTo>
                  <a:pt x="20120" y="6983"/>
                </a:moveTo>
                <a:cubicBezTo>
                  <a:pt x="20061" y="6983"/>
                  <a:pt x="20012" y="7152"/>
                  <a:pt x="20012" y="7358"/>
                </a:cubicBezTo>
                <a:lnTo>
                  <a:pt x="20012" y="10574"/>
                </a:lnTo>
                <a:cubicBezTo>
                  <a:pt x="20012" y="10780"/>
                  <a:pt x="20061" y="10949"/>
                  <a:pt x="20120" y="10949"/>
                </a:cubicBezTo>
                <a:lnTo>
                  <a:pt x="20551" y="10949"/>
                </a:lnTo>
                <a:cubicBezTo>
                  <a:pt x="20610" y="10949"/>
                  <a:pt x="20658" y="10780"/>
                  <a:pt x="20658" y="10574"/>
                </a:cubicBezTo>
                <a:lnTo>
                  <a:pt x="20658" y="7358"/>
                </a:lnTo>
                <a:cubicBezTo>
                  <a:pt x="20658" y="7152"/>
                  <a:pt x="20610" y="6983"/>
                  <a:pt x="20551" y="6983"/>
                </a:cubicBezTo>
                <a:lnTo>
                  <a:pt x="20120" y="6983"/>
                </a:lnTo>
                <a:close/>
                <a:moveTo>
                  <a:pt x="54" y="15124"/>
                </a:moveTo>
                <a:cubicBezTo>
                  <a:pt x="22" y="15124"/>
                  <a:pt x="0" y="15199"/>
                  <a:pt x="0" y="15312"/>
                </a:cubicBezTo>
                <a:lnTo>
                  <a:pt x="0" y="17405"/>
                </a:lnTo>
                <a:cubicBezTo>
                  <a:pt x="0" y="17518"/>
                  <a:pt x="27" y="17593"/>
                  <a:pt x="54" y="17593"/>
                </a:cubicBezTo>
                <a:lnTo>
                  <a:pt x="478" y="17593"/>
                </a:lnTo>
                <a:cubicBezTo>
                  <a:pt x="510" y="17593"/>
                  <a:pt x="531" y="17667"/>
                  <a:pt x="531" y="17780"/>
                </a:cubicBezTo>
                <a:lnTo>
                  <a:pt x="531" y="19686"/>
                </a:lnTo>
                <a:cubicBezTo>
                  <a:pt x="531" y="19799"/>
                  <a:pt x="553" y="19873"/>
                  <a:pt x="585" y="19873"/>
                </a:cubicBezTo>
                <a:lnTo>
                  <a:pt x="3007" y="19873"/>
                </a:lnTo>
                <a:cubicBezTo>
                  <a:pt x="3028" y="19873"/>
                  <a:pt x="3050" y="19837"/>
                  <a:pt x="3056" y="19762"/>
                </a:cubicBezTo>
                <a:lnTo>
                  <a:pt x="3256" y="18060"/>
                </a:lnTo>
                <a:cubicBezTo>
                  <a:pt x="3347" y="17312"/>
                  <a:pt x="3556" y="16809"/>
                  <a:pt x="3787" y="16809"/>
                </a:cubicBezTo>
                <a:lnTo>
                  <a:pt x="6258" y="16809"/>
                </a:lnTo>
                <a:cubicBezTo>
                  <a:pt x="6494" y="16809"/>
                  <a:pt x="6705" y="17293"/>
                  <a:pt x="6791" y="18060"/>
                </a:cubicBezTo>
                <a:lnTo>
                  <a:pt x="6989" y="19762"/>
                </a:lnTo>
                <a:cubicBezTo>
                  <a:pt x="7000" y="19837"/>
                  <a:pt x="7016" y="19874"/>
                  <a:pt x="7038" y="19873"/>
                </a:cubicBezTo>
                <a:lnTo>
                  <a:pt x="14545" y="19873"/>
                </a:lnTo>
                <a:cubicBezTo>
                  <a:pt x="14567" y="19873"/>
                  <a:pt x="14589" y="19837"/>
                  <a:pt x="14594" y="19762"/>
                </a:cubicBezTo>
                <a:lnTo>
                  <a:pt x="14792" y="18060"/>
                </a:lnTo>
                <a:cubicBezTo>
                  <a:pt x="14884" y="17312"/>
                  <a:pt x="15094" y="16809"/>
                  <a:pt x="15326" y="16809"/>
                </a:cubicBezTo>
                <a:lnTo>
                  <a:pt x="17791" y="16809"/>
                </a:lnTo>
                <a:cubicBezTo>
                  <a:pt x="18028" y="16809"/>
                  <a:pt x="18238" y="17293"/>
                  <a:pt x="18324" y="18060"/>
                </a:cubicBezTo>
                <a:lnTo>
                  <a:pt x="18522" y="19762"/>
                </a:lnTo>
                <a:cubicBezTo>
                  <a:pt x="18533" y="19837"/>
                  <a:pt x="18550" y="19874"/>
                  <a:pt x="18571" y="19873"/>
                </a:cubicBezTo>
                <a:lnTo>
                  <a:pt x="21003" y="19873"/>
                </a:lnTo>
                <a:cubicBezTo>
                  <a:pt x="21035" y="19873"/>
                  <a:pt x="21057" y="19799"/>
                  <a:pt x="21057" y="19686"/>
                </a:cubicBezTo>
                <a:lnTo>
                  <a:pt x="21057" y="17780"/>
                </a:lnTo>
                <a:cubicBezTo>
                  <a:pt x="21057" y="17667"/>
                  <a:pt x="21078" y="17593"/>
                  <a:pt x="21111" y="17593"/>
                </a:cubicBezTo>
                <a:lnTo>
                  <a:pt x="21531" y="17593"/>
                </a:lnTo>
                <a:cubicBezTo>
                  <a:pt x="21563" y="17593"/>
                  <a:pt x="21585" y="17518"/>
                  <a:pt x="21585" y="17405"/>
                </a:cubicBezTo>
                <a:lnTo>
                  <a:pt x="21585" y="15312"/>
                </a:lnTo>
                <a:cubicBezTo>
                  <a:pt x="21585" y="15199"/>
                  <a:pt x="21563" y="15124"/>
                  <a:pt x="21531" y="15124"/>
                </a:cubicBezTo>
                <a:lnTo>
                  <a:pt x="54" y="15124"/>
                </a:lnTo>
                <a:close/>
                <a:moveTo>
                  <a:pt x="15616" y="17575"/>
                </a:moveTo>
                <a:cubicBezTo>
                  <a:pt x="15283" y="17575"/>
                  <a:pt x="15019" y="18566"/>
                  <a:pt x="15056" y="19745"/>
                </a:cubicBezTo>
                <a:cubicBezTo>
                  <a:pt x="15083" y="20643"/>
                  <a:pt x="15288" y="21352"/>
                  <a:pt x="15541" y="21464"/>
                </a:cubicBezTo>
                <a:cubicBezTo>
                  <a:pt x="15804" y="21577"/>
                  <a:pt x="16036" y="21056"/>
                  <a:pt x="16128" y="20289"/>
                </a:cubicBezTo>
                <a:cubicBezTo>
                  <a:pt x="16133" y="20233"/>
                  <a:pt x="16155" y="20178"/>
                  <a:pt x="16176" y="20178"/>
                </a:cubicBezTo>
                <a:lnTo>
                  <a:pt x="16957" y="20178"/>
                </a:lnTo>
                <a:cubicBezTo>
                  <a:pt x="16978" y="20178"/>
                  <a:pt x="16995" y="20214"/>
                  <a:pt x="17006" y="20289"/>
                </a:cubicBezTo>
                <a:cubicBezTo>
                  <a:pt x="17092" y="21000"/>
                  <a:pt x="17290" y="21488"/>
                  <a:pt x="17522" y="21488"/>
                </a:cubicBezTo>
                <a:cubicBezTo>
                  <a:pt x="17850" y="21488"/>
                  <a:pt x="18113" y="20491"/>
                  <a:pt x="18075" y="19312"/>
                </a:cubicBezTo>
                <a:cubicBezTo>
                  <a:pt x="18048" y="18432"/>
                  <a:pt x="17844" y="17722"/>
                  <a:pt x="17591" y="17610"/>
                </a:cubicBezTo>
                <a:cubicBezTo>
                  <a:pt x="17332" y="17498"/>
                  <a:pt x="17097" y="18024"/>
                  <a:pt x="17006" y="18792"/>
                </a:cubicBezTo>
                <a:cubicBezTo>
                  <a:pt x="17000" y="18848"/>
                  <a:pt x="16978" y="18903"/>
                  <a:pt x="16957" y="18903"/>
                </a:cubicBezTo>
                <a:lnTo>
                  <a:pt x="16176" y="18903"/>
                </a:lnTo>
                <a:cubicBezTo>
                  <a:pt x="16155" y="18903"/>
                  <a:pt x="16138" y="18863"/>
                  <a:pt x="16133" y="18751"/>
                </a:cubicBezTo>
                <a:cubicBezTo>
                  <a:pt x="16047" y="18058"/>
                  <a:pt x="15848" y="17575"/>
                  <a:pt x="15616" y="17575"/>
                </a:cubicBezTo>
                <a:close/>
                <a:moveTo>
                  <a:pt x="4073" y="17593"/>
                </a:moveTo>
                <a:cubicBezTo>
                  <a:pt x="3745" y="17593"/>
                  <a:pt x="3475" y="18583"/>
                  <a:pt x="3513" y="19762"/>
                </a:cubicBezTo>
                <a:cubicBezTo>
                  <a:pt x="3540" y="20642"/>
                  <a:pt x="3745" y="21375"/>
                  <a:pt x="3997" y="21488"/>
                </a:cubicBezTo>
                <a:cubicBezTo>
                  <a:pt x="4261" y="21600"/>
                  <a:pt x="4493" y="21074"/>
                  <a:pt x="4584" y="20306"/>
                </a:cubicBezTo>
                <a:cubicBezTo>
                  <a:pt x="4595" y="20231"/>
                  <a:pt x="4612" y="20195"/>
                  <a:pt x="4633" y="20195"/>
                </a:cubicBezTo>
                <a:lnTo>
                  <a:pt x="5418" y="20195"/>
                </a:lnTo>
                <a:cubicBezTo>
                  <a:pt x="5440" y="20195"/>
                  <a:pt x="5462" y="20250"/>
                  <a:pt x="5467" y="20306"/>
                </a:cubicBezTo>
                <a:cubicBezTo>
                  <a:pt x="5564" y="21074"/>
                  <a:pt x="5796" y="21600"/>
                  <a:pt x="6059" y="21488"/>
                </a:cubicBezTo>
                <a:cubicBezTo>
                  <a:pt x="6312" y="21375"/>
                  <a:pt x="6517" y="20642"/>
                  <a:pt x="6544" y="19762"/>
                </a:cubicBezTo>
                <a:cubicBezTo>
                  <a:pt x="6581" y="18583"/>
                  <a:pt x="6317" y="17593"/>
                  <a:pt x="5984" y="17593"/>
                </a:cubicBezTo>
                <a:cubicBezTo>
                  <a:pt x="5752" y="17593"/>
                  <a:pt x="5553" y="18081"/>
                  <a:pt x="5467" y="18774"/>
                </a:cubicBezTo>
                <a:cubicBezTo>
                  <a:pt x="5457" y="18849"/>
                  <a:pt x="5440" y="18885"/>
                  <a:pt x="5418" y="18885"/>
                </a:cubicBezTo>
                <a:lnTo>
                  <a:pt x="4638" y="18885"/>
                </a:lnTo>
                <a:cubicBezTo>
                  <a:pt x="4617" y="18885"/>
                  <a:pt x="4595" y="18830"/>
                  <a:pt x="4589" y="18774"/>
                </a:cubicBezTo>
                <a:cubicBezTo>
                  <a:pt x="4503" y="18081"/>
                  <a:pt x="4305" y="17593"/>
                  <a:pt x="4073" y="17593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Autobus"/>
          <p:cNvSpPr>
            <a:spLocks noChangeArrowheads="1"/>
          </p:cNvSpPr>
          <p:nvPr/>
        </p:nvSpPr>
        <p:spPr bwMode="auto">
          <a:xfrm>
            <a:off x="2747963" y="2357438"/>
            <a:ext cx="2298700" cy="901700"/>
          </a:xfrm>
          <a:custGeom>
            <a:avLst/>
            <a:gdLst>
              <a:gd name="T0" fmla="*/ 1149306 w 21600"/>
              <a:gd name="T1" fmla="*/ 451245 h 21600"/>
              <a:gd name="T2" fmla="*/ 1149306 w 21600"/>
              <a:gd name="T3" fmla="*/ 451245 h 21600"/>
              <a:gd name="T4" fmla="*/ 1149306 w 21600"/>
              <a:gd name="T5" fmla="*/ 451245 h 21600"/>
              <a:gd name="T6" fmla="*/ 1149306 w 21600"/>
              <a:gd name="T7" fmla="*/ 451245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374" y="0"/>
                </a:moveTo>
                <a:cubicBezTo>
                  <a:pt x="1277" y="0"/>
                  <a:pt x="1200" y="200"/>
                  <a:pt x="1200" y="447"/>
                </a:cubicBezTo>
                <a:lnTo>
                  <a:pt x="1200" y="1626"/>
                </a:lnTo>
                <a:lnTo>
                  <a:pt x="676" y="1626"/>
                </a:lnTo>
                <a:cubicBezTo>
                  <a:pt x="521" y="1626"/>
                  <a:pt x="397" y="1947"/>
                  <a:pt x="397" y="2341"/>
                </a:cubicBezTo>
                <a:lnTo>
                  <a:pt x="397" y="14680"/>
                </a:lnTo>
                <a:cubicBezTo>
                  <a:pt x="397" y="14983"/>
                  <a:pt x="346" y="15272"/>
                  <a:pt x="257" y="15474"/>
                </a:cubicBezTo>
                <a:lnTo>
                  <a:pt x="140" y="15738"/>
                </a:lnTo>
                <a:cubicBezTo>
                  <a:pt x="51" y="15940"/>
                  <a:pt x="0" y="16229"/>
                  <a:pt x="0" y="16532"/>
                </a:cubicBezTo>
                <a:lnTo>
                  <a:pt x="0" y="17698"/>
                </a:lnTo>
                <a:cubicBezTo>
                  <a:pt x="0" y="18074"/>
                  <a:pt x="115" y="18384"/>
                  <a:pt x="262" y="18409"/>
                </a:cubicBezTo>
                <a:lnTo>
                  <a:pt x="4457" y="19840"/>
                </a:lnTo>
                <a:lnTo>
                  <a:pt x="4457" y="17854"/>
                </a:lnTo>
                <a:cubicBezTo>
                  <a:pt x="4457" y="17441"/>
                  <a:pt x="4514" y="17041"/>
                  <a:pt x="4617" y="16722"/>
                </a:cubicBezTo>
                <a:lnTo>
                  <a:pt x="4943" y="15712"/>
                </a:lnTo>
                <a:cubicBezTo>
                  <a:pt x="5076" y="15302"/>
                  <a:pt x="5273" y="15062"/>
                  <a:pt x="5481" y="15062"/>
                </a:cubicBezTo>
                <a:lnTo>
                  <a:pt x="6259" y="15062"/>
                </a:lnTo>
                <a:cubicBezTo>
                  <a:pt x="6468" y="15062"/>
                  <a:pt x="6666" y="15302"/>
                  <a:pt x="6799" y="15712"/>
                </a:cubicBezTo>
                <a:lnTo>
                  <a:pt x="7126" y="16722"/>
                </a:lnTo>
                <a:cubicBezTo>
                  <a:pt x="7229" y="17041"/>
                  <a:pt x="7284" y="17442"/>
                  <a:pt x="7284" y="17854"/>
                </a:cubicBezTo>
                <a:lnTo>
                  <a:pt x="7284" y="20078"/>
                </a:lnTo>
                <a:lnTo>
                  <a:pt x="14886" y="20078"/>
                </a:lnTo>
                <a:lnTo>
                  <a:pt x="14886" y="17854"/>
                </a:lnTo>
                <a:cubicBezTo>
                  <a:pt x="14886" y="17441"/>
                  <a:pt x="14942" y="17041"/>
                  <a:pt x="15045" y="16722"/>
                </a:cubicBezTo>
                <a:lnTo>
                  <a:pt x="15371" y="15712"/>
                </a:lnTo>
                <a:cubicBezTo>
                  <a:pt x="15504" y="15302"/>
                  <a:pt x="15702" y="15062"/>
                  <a:pt x="15911" y="15062"/>
                </a:cubicBezTo>
                <a:lnTo>
                  <a:pt x="16689" y="15062"/>
                </a:lnTo>
                <a:cubicBezTo>
                  <a:pt x="16898" y="15062"/>
                  <a:pt x="17094" y="15302"/>
                  <a:pt x="17227" y="15712"/>
                </a:cubicBezTo>
                <a:lnTo>
                  <a:pt x="17554" y="16722"/>
                </a:lnTo>
                <a:cubicBezTo>
                  <a:pt x="17657" y="17041"/>
                  <a:pt x="17714" y="17442"/>
                  <a:pt x="17714" y="17854"/>
                </a:cubicBezTo>
                <a:lnTo>
                  <a:pt x="17714" y="20078"/>
                </a:lnTo>
                <a:lnTo>
                  <a:pt x="20957" y="20078"/>
                </a:lnTo>
                <a:lnTo>
                  <a:pt x="21316" y="20078"/>
                </a:lnTo>
                <a:lnTo>
                  <a:pt x="21462" y="20078"/>
                </a:lnTo>
                <a:cubicBezTo>
                  <a:pt x="21539" y="20078"/>
                  <a:pt x="21600" y="19922"/>
                  <a:pt x="21600" y="19727"/>
                </a:cubicBezTo>
                <a:lnTo>
                  <a:pt x="21600" y="18652"/>
                </a:lnTo>
                <a:cubicBezTo>
                  <a:pt x="21600" y="18457"/>
                  <a:pt x="21539" y="18301"/>
                  <a:pt x="21462" y="18301"/>
                </a:cubicBezTo>
                <a:cubicBezTo>
                  <a:pt x="21416" y="18301"/>
                  <a:pt x="21379" y="18209"/>
                  <a:pt x="21379" y="18092"/>
                </a:cubicBezTo>
                <a:cubicBezTo>
                  <a:pt x="21376" y="16468"/>
                  <a:pt x="21369" y="13600"/>
                  <a:pt x="21348" y="11359"/>
                </a:cubicBezTo>
                <a:cubicBezTo>
                  <a:pt x="21319" y="8327"/>
                  <a:pt x="21245" y="5887"/>
                  <a:pt x="21183" y="4314"/>
                </a:cubicBezTo>
                <a:lnTo>
                  <a:pt x="21151" y="3560"/>
                </a:lnTo>
                <a:cubicBezTo>
                  <a:pt x="21116" y="2771"/>
                  <a:pt x="21093" y="2341"/>
                  <a:pt x="21093" y="2341"/>
                </a:cubicBezTo>
                <a:cubicBezTo>
                  <a:pt x="21093" y="1947"/>
                  <a:pt x="20967" y="1626"/>
                  <a:pt x="20812" y="1626"/>
                </a:cubicBezTo>
                <a:lnTo>
                  <a:pt x="8384" y="1626"/>
                </a:lnTo>
                <a:lnTo>
                  <a:pt x="6680" y="117"/>
                </a:lnTo>
                <a:cubicBezTo>
                  <a:pt x="6593" y="40"/>
                  <a:pt x="6501" y="0"/>
                  <a:pt x="6409" y="0"/>
                </a:cubicBezTo>
                <a:lnTo>
                  <a:pt x="1374" y="0"/>
                </a:lnTo>
                <a:close/>
                <a:moveTo>
                  <a:pt x="2431" y="4223"/>
                </a:moveTo>
                <a:lnTo>
                  <a:pt x="4812" y="4223"/>
                </a:lnTo>
                <a:cubicBezTo>
                  <a:pt x="4936" y="4223"/>
                  <a:pt x="5037" y="4479"/>
                  <a:pt x="5037" y="4795"/>
                </a:cubicBezTo>
                <a:lnTo>
                  <a:pt x="5037" y="9890"/>
                </a:lnTo>
                <a:cubicBezTo>
                  <a:pt x="5037" y="10206"/>
                  <a:pt x="4936" y="10462"/>
                  <a:pt x="4812" y="10462"/>
                </a:cubicBezTo>
                <a:lnTo>
                  <a:pt x="2431" y="10462"/>
                </a:lnTo>
                <a:cubicBezTo>
                  <a:pt x="2307" y="10462"/>
                  <a:pt x="2206" y="10206"/>
                  <a:pt x="2206" y="9890"/>
                </a:cubicBezTo>
                <a:lnTo>
                  <a:pt x="2206" y="4795"/>
                </a:lnTo>
                <a:cubicBezTo>
                  <a:pt x="2206" y="4479"/>
                  <a:pt x="2307" y="4223"/>
                  <a:pt x="2431" y="4223"/>
                </a:cubicBezTo>
                <a:close/>
                <a:moveTo>
                  <a:pt x="5580" y="4223"/>
                </a:moveTo>
                <a:lnTo>
                  <a:pt x="7961" y="4223"/>
                </a:lnTo>
                <a:cubicBezTo>
                  <a:pt x="8086" y="4223"/>
                  <a:pt x="8186" y="4479"/>
                  <a:pt x="8186" y="4795"/>
                </a:cubicBezTo>
                <a:lnTo>
                  <a:pt x="8186" y="9890"/>
                </a:lnTo>
                <a:cubicBezTo>
                  <a:pt x="8186" y="10206"/>
                  <a:pt x="8086" y="10462"/>
                  <a:pt x="7961" y="10462"/>
                </a:cubicBezTo>
                <a:lnTo>
                  <a:pt x="5580" y="10462"/>
                </a:lnTo>
                <a:cubicBezTo>
                  <a:pt x="5456" y="10462"/>
                  <a:pt x="5355" y="10206"/>
                  <a:pt x="5355" y="9890"/>
                </a:cubicBezTo>
                <a:lnTo>
                  <a:pt x="5355" y="4795"/>
                </a:lnTo>
                <a:cubicBezTo>
                  <a:pt x="5355" y="4479"/>
                  <a:pt x="5456" y="4223"/>
                  <a:pt x="5580" y="4223"/>
                </a:cubicBezTo>
                <a:close/>
                <a:moveTo>
                  <a:pt x="8739" y="4223"/>
                </a:moveTo>
                <a:lnTo>
                  <a:pt x="11121" y="4223"/>
                </a:lnTo>
                <a:cubicBezTo>
                  <a:pt x="11245" y="4223"/>
                  <a:pt x="11346" y="4479"/>
                  <a:pt x="11346" y="4795"/>
                </a:cubicBezTo>
                <a:lnTo>
                  <a:pt x="11346" y="9890"/>
                </a:lnTo>
                <a:cubicBezTo>
                  <a:pt x="11346" y="10206"/>
                  <a:pt x="11245" y="10462"/>
                  <a:pt x="11121" y="10462"/>
                </a:cubicBezTo>
                <a:lnTo>
                  <a:pt x="8739" y="10462"/>
                </a:lnTo>
                <a:cubicBezTo>
                  <a:pt x="8615" y="10462"/>
                  <a:pt x="8515" y="10206"/>
                  <a:pt x="8515" y="9890"/>
                </a:cubicBezTo>
                <a:lnTo>
                  <a:pt x="8515" y="4795"/>
                </a:lnTo>
                <a:cubicBezTo>
                  <a:pt x="8515" y="4479"/>
                  <a:pt x="8615" y="4223"/>
                  <a:pt x="8739" y="4223"/>
                </a:cubicBezTo>
                <a:close/>
                <a:moveTo>
                  <a:pt x="11880" y="4223"/>
                </a:moveTo>
                <a:lnTo>
                  <a:pt x="14262" y="4223"/>
                </a:lnTo>
                <a:cubicBezTo>
                  <a:pt x="14386" y="4223"/>
                  <a:pt x="14486" y="4479"/>
                  <a:pt x="14486" y="4795"/>
                </a:cubicBezTo>
                <a:lnTo>
                  <a:pt x="14486" y="9890"/>
                </a:lnTo>
                <a:cubicBezTo>
                  <a:pt x="14486" y="10206"/>
                  <a:pt x="14386" y="10462"/>
                  <a:pt x="14262" y="10462"/>
                </a:cubicBezTo>
                <a:lnTo>
                  <a:pt x="11880" y="10462"/>
                </a:lnTo>
                <a:cubicBezTo>
                  <a:pt x="11756" y="10462"/>
                  <a:pt x="11655" y="10206"/>
                  <a:pt x="11655" y="9890"/>
                </a:cubicBezTo>
                <a:lnTo>
                  <a:pt x="11655" y="4795"/>
                </a:lnTo>
                <a:cubicBezTo>
                  <a:pt x="11655" y="4479"/>
                  <a:pt x="11756" y="4223"/>
                  <a:pt x="11880" y="4223"/>
                </a:cubicBezTo>
                <a:close/>
                <a:moveTo>
                  <a:pt x="15029" y="4223"/>
                </a:moveTo>
                <a:lnTo>
                  <a:pt x="17411" y="4223"/>
                </a:lnTo>
                <a:cubicBezTo>
                  <a:pt x="17535" y="4223"/>
                  <a:pt x="17635" y="4479"/>
                  <a:pt x="17635" y="4795"/>
                </a:cubicBezTo>
                <a:lnTo>
                  <a:pt x="17635" y="9890"/>
                </a:lnTo>
                <a:cubicBezTo>
                  <a:pt x="17635" y="10206"/>
                  <a:pt x="17535" y="10462"/>
                  <a:pt x="17411" y="10462"/>
                </a:cubicBezTo>
                <a:lnTo>
                  <a:pt x="15029" y="10462"/>
                </a:lnTo>
                <a:cubicBezTo>
                  <a:pt x="14905" y="10462"/>
                  <a:pt x="14805" y="10206"/>
                  <a:pt x="14805" y="9890"/>
                </a:cubicBezTo>
                <a:lnTo>
                  <a:pt x="14805" y="4795"/>
                </a:lnTo>
                <a:cubicBezTo>
                  <a:pt x="14805" y="4479"/>
                  <a:pt x="14905" y="4223"/>
                  <a:pt x="15029" y="4223"/>
                </a:cubicBezTo>
                <a:close/>
                <a:moveTo>
                  <a:pt x="18180" y="4223"/>
                </a:moveTo>
                <a:lnTo>
                  <a:pt x="20562" y="4223"/>
                </a:lnTo>
                <a:cubicBezTo>
                  <a:pt x="20686" y="4223"/>
                  <a:pt x="20786" y="4479"/>
                  <a:pt x="20786" y="4795"/>
                </a:cubicBezTo>
                <a:lnTo>
                  <a:pt x="20786" y="9890"/>
                </a:lnTo>
                <a:cubicBezTo>
                  <a:pt x="20786" y="10206"/>
                  <a:pt x="20686" y="10462"/>
                  <a:pt x="20562" y="10462"/>
                </a:cubicBezTo>
                <a:lnTo>
                  <a:pt x="18180" y="10462"/>
                </a:lnTo>
                <a:cubicBezTo>
                  <a:pt x="18056" y="10462"/>
                  <a:pt x="17955" y="10206"/>
                  <a:pt x="17955" y="9890"/>
                </a:cubicBezTo>
                <a:lnTo>
                  <a:pt x="17955" y="4795"/>
                </a:lnTo>
                <a:cubicBezTo>
                  <a:pt x="17955" y="4479"/>
                  <a:pt x="18056" y="4223"/>
                  <a:pt x="18180" y="4223"/>
                </a:cubicBezTo>
                <a:close/>
                <a:moveTo>
                  <a:pt x="5871" y="15769"/>
                </a:moveTo>
                <a:cubicBezTo>
                  <a:pt x="5239" y="15769"/>
                  <a:pt x="4725" y="17072"/>
                  <a:pt x="4725" y="18682"/>
                </a:cubicBezTo>
                <a:cubicBezTo>
                  <a:pt x="4725" y="20293"/>
                  <a:pt x="5239" y="21600"/>
                  <a:pt x="5871" y="21600"/>
                </a:cubicBezTo>
                <a:cubicBezTo>
                  <a:pt x="6504" y="21600"/>
                  <a:pt x="7015" y="20293"/>
                  <a:pt x="7015" y="18682"/>
                </a:cubicBezTo>
                <a:cubicBezTo>
                  <a:pt x="7015" y="17071"/>
                  <a:pt x="6504" y="15769"/>
                  <a:pt x="5871" y="15769"/>
                </a:cubicBezTo>
                <a:close/>
                <a:moveTo>
                  <a:pt x="16299" y="15769"/>
                </a:moveTo>
                <a:cubicBezTo>
                  <a:pt x="15667" y="15769"/>
                  <a:pt x="15155" y="17072"/>
                  <a:pt x="15155" y="18682"/>
                </a:cubicBezTo>
                <a:cubicBezTo>
                  <a:pt x="15155" y="20293"/>
                  <a:pt x="15667" y="21600"/>
                  <a:pt x="16299" y="21600"/>
                </a:cubicBezTo>
                <a:cubicBezTo>
                  <a:pt x="16932" y="21600"/>
                  <a:pt x="17445" y="20293"/>
                  <a:pt x="17445" y="18682"/>
                </a:cubicBezTo>
                <a:cubicBezTo>
                  <a:pt x="17445" y="17071"/>
                  <a:pt x="16932" y="15769"/>
                  <a:pt x="16299" y="15769"/>
                </a:cubicBezTo>
                <a:close/>
                <a:moveTo>
                  <a:pt x="5871" y="17312"/>
                </a:moveTo>
                <a:cubicBezTo>
                  <a:pt x="6168" y="17312"/>
                  <a:pt x="6409" y="17925"/>
                  <a:pt x="6409" y="18682"/>
                </a:cubicBezTo>
                <a:cubicBezTo>
                  <a:pt x="6409" y="19439"/>
                  <a:pt x="6168" y="20052"/>
                  <a:pt x="5871" y="20052"/>
                </a:cubicBezTo>
                <a:cubicBezTo>
                  <a:pt x="5574" y="20052"/>
                  <a:pt x="5333" y="19439"/>
                  <a:pt x="5333" y="18682"/>
                </a:cubicBezTo>
                <a:cubicBezTo>
                  <a:pt x="5333" y="17925"/>
                  <a:pt x="5574" y="17312"/>
                  <a:pt x="5871" y="17312"/>
                </a:cubicBezTo>
                <a:close/>
                <a:moveTo>
                  <a:pt x="16299" y="17312"/>
                </a:moveTo>
                <a:cubicBezTo>
                  <a:pt x="16596" y="17312"/>
                  <a:pt x="16837" y="17925"/>
                  <a:pt x="16837" y="18682"/>
                </a:cubicBezTo>
                <a:cubicBezTo>
                  <a:pt x="16837" y="19439"/>
                  <a:pt x="16596" y="20052"/>
                  <a:pt x="16299" y="20052"/>
                </a:cubicBezTo>
                <a:cubicBezTo>
                  <a:pt x="16002" y="20052"/>
                  <a:pt x="15761" y="19439"/>
                  <a:pt x="15761" y="18682"/>
                </a:cubicBezTo>
                <a:cubicBezTo>
                  <a:pt x="15761" y="17925"/>
                  <a:pt x="16002" y="17312"/>
                  <a:pt x="16299" y="17312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Rettangolo"/>
          <p:cNvSpPr>
            <a:spLocks noChangeArrowheads="1"/>
          </p:cNvSpPr>
          <p:nvPr/>
        </p:nvSpPr>
        <p:spPr bwMode="auto">
          <a:xfrm>
            <a:off x="5962650" y="5154613"/>
            <a:ext cx="5942013" cy="615950"/>
          </a:xfrm>
          <a:prstGeom prst="rect">
            <a:avLst/>
          </a:prstGeom>
          <a:solidFill>
            <a:srgbClr val="27B99A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lIns="45719" rIns="45719"/>
          <a:lstStyle/>
          <a:p>
            <a:pPr hangingPunct="0">
              <a:lnSpc>
                <a:spcPct val="93000"/>
              </a:lnSpc>
            </a:pPr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carica DropTicket"/>
          <p:cNvSpPr txBox="1">
            <a:spLocks noChangeArrowheads="1"/>
          </p:cNvSpPr>
          <p:nvPr/>
        </p:nvSpPr>
        <p:spPr bwMode="auto">
          <a:xfrm>
            <a:off x="1204913" y="4319588"/>
            <a:ext cx="4762500" cy="6381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4999" tIns="44999" rIns="44999" bIns="44999">
            <a:spAutoFit/>
          </a:bodyPr>
          <a:lstStyle/>
          <a:p>
            <a:pPr marL="225425" indent="-225425" hangingPunct="0">
              <a:lnSpc>
                <a:spcPct val="9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3600" b="1">
                <a:solidFill>
                  <a:srgbClr val="27B99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Scarica DropTicket</a:t>
            </a:r>
            <a:r>
              <a:rPr lang="it-IT" sz="3600">
                <a:latin typeface="Calibri" pitchFamily="34" charset="0"/>
                <a:cs typeface="Calibri" pitchFamily="34" charset="0"/>
                <a:sym typeface="Calibri" pitchFamily="34" charset="0"/>
              </a:rPr>
              <a:t> </a:t>
            </a:r>
          </a:p>
        </p:txBody>
      </p:sp>
      <p:pic>
        <p:nvPicPr>
          <p:cNvPr id="9218" name="50416260-8827-4E94-8F1B-F5AEDC7EE148-L0-001.jpeg" descr="50416260-8827-4E94-8F1B-F5AEDC7EE148-L0-001.jpeg"/>
          <p:cNvPicPr>
            <a:picLocks noChangeAspect="1"/>
          </p:cNvPicPr>
          <p:nvPr/>
        </p:nvPicPr>
        <p:blipFill>
          <a:blip r:embed="rId2"/>
          <a:srcRect t="17429" b="35529"/>
          <a:stretch>
            <a:fillRect/>
          </a:stretch>
        </p:blipFill>
        <p:spPr bwMode="auto">
          <a:xfrm>
            <a:off x="-47625" y="-46038"/>
            <a:ext cx="12287250" cy="38401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9219" name="Acquista anche da web"/>
          <p:cNvSpPr txBox="1">
            <a:spLocks noChangeArrowheads="1"/>
          </p:cNvSpPr>
          <p:nvPr/>
        </p:nvSpPr>
        <p:spPr bwMode="auto">
          <a:xfrm>
            <a:off x="6388100" y="4321175"/>
            <a:ext cx="5391150" cy="6365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4999" tIns="44999" rIns="44999" bIns="44999">
            <a:spAutoFit/>
          </a:bodyPr>
          <a:lstStyle/>
          <a:p>
            <a:pPr marL="225425" indent="-225425" hangingPunct="0">
              <a:lnSpc>
                <a:spcPct val="9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it-IT" sz="3600" b="1">
                <a:solidFill>
                  <a:srgbClr val="27B99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Acquista anche da web </a:t>
            </a:r>
          </a:p>
        </p:txBody>
      </p:sp>
      <p:sp>
        <p:nvSpPr>
          <p:cNvPr id="65" name="shop.dropticket.it"/>
          <p:cNvSpPr txBox="1"/>
          <p:nvPr/>
        </p:nvSpPr>
        <p:spPr>
          <a:xfrm>
            <a:off x="7429500" y="5484813"/>
            <a:ext cx="3308350" cy="5111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4999" tIns="44999" rIns="44999" bIns="44999">
            <a:spAutoFit/>
          </a:bodyPr>
          <a:lstStyle>
            <a:lvl1pPr marL="227012" indent="-227012">
              <a:lnSpc>
                <a:spcPct val="90000"/>
              </a:lnSpc>
              <a:spcBef>
                <a:spcPts val="1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800" b="1" u="sng">
                <a:solidFill>
                  <a:srgbClr val="0061FE"/>
                </a:solidFill>
                <a:uFill>
                  <a:solidFill>
                    <a:srgbClr val="CCCCFF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  <a:hlinkClick r:id="rId3"/>
              </a:defRPr>
            </a:lvl1pPr>
          </a:lstStyle>
          <a:p>
            <a:pPr defTabSz="449262" fontAlgn="auto" hangingPunct="0">
              <a:spcAft>
                <a:spcPts val="0"/>
              </a:spcAft>
              <a:defRPr>
                <a:uFillTx/>
              </a:defRPr>
            </a:pPr>
            <a:r>
              <a:rPr kern="0">
                <a:hlinkClick r:id="rId3"/>
              </a:rPr>
              <a:t>shop.dropticket.it</a:t>
            </a:r>
          </a:p>
        </p:txBody>
      </p:sp>
      <p:pic>
        <p:nvPicPr>
          <p:cNvPr id="9221" name="BB3765B8-60BE-4909-B5AB-5B2B1753E6AE-L0-001.jpeg" descr="BB3765B8-60BE-4909-B5AB-5B2B1753E6AE-L0-001.jpe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8838" y="4895850"/>
            <a:ext cx="5068887" cy="16891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PresentationFormat>Personalizzato</PresentationFormat>
  <Paragraphs>28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Times New Roman</vt:lpstr>
      <vt:lpstr>Arial</vt:lpstr>
      <vt:lpstr>Calibri</vt:lpstr>
      <vt:lpstr>Helvetica Neue</vt:lpstr>
      <vt:lpstr>Aller Display</vt:lpstr>
      <vt:lpstr>Office</vt:lpstr>
      <vt:lpstr>Diapositiva 1</vt:lpstr>
      <vt:lpstr>A bordo con Trentino Trasporti e Trenitalia</vt:lpstr>
      <vt:lpstr>Scegliere DropTicket conviene</vt:lpstr>
      <vt:lpstr>Come funziona il servizio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Provincia Autonoma di Trento</cp:lastModifiedBy>
  <cp:revision>1</cp:revision>
  <dcterms:modified xsi:type="dcterms:W3CDTF">2019-05-10T07:42:04Z</dcterms:modified>
</cp:coreProperties>
</file>