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7F2D2D-54D6-4649-AFB6-EDC858E43A27}" type="datetimeFigureOut">
              <a:rPr lang="it-IT" smtClean="0"/>
              <a:pPr/>
              <a:t>20/10/2017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5A3F70-64ED-4634-81CD-CE40B9B3DF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7467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PROGETTO MONTAGNA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2971800" y="5003800"/>
            <a:ext cx="6172200" cy="1371600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5" name="Immagine 4" descr="LOGO 11x5,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84368" y="5733256"/>
            <a:ext cx="864096" cy="53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 seguito di una richiesta alle tutte le strutture della zona, il compito è stato affidato all’</a:t>
            </a:r>
            <a:r>
              <a:rPr lang="it-IT" dirty="0" err="1" smtClean="0"/>
              <a:t>Activity</a:t>
            </a:r>
            <a:r>
              <a:rPr lang="it-IT" dirty="0" smtClean="0"/>
              <a:t> Trentino che seguirà con le proprie figure professionali, arrampicata, mountain bike, avvicinamento alla montagna, orienteering, sci di fondo.</a:t>
            </a:r>
          </a:p>
          <a:p>
            <a:r>
              <a:rPr lang="it-IT" dirty="0" smtClean="0"/>
              <a:t>Tiro con l’arco verrà </a:t>
            </a:r>
            <a:r>
              <a:rPr lang="it-IT" smtClean="0"/>
              <a:t>affidato all’istruttore </a:t>
            </a:r>
            <a:r>
              <a:rPr lang="it-IT" dirty="0" smtClean="0"/>
              <a:t>nazionale Mauro </a:t>
            </a:r>
            <a:r>
              <a:rPr lang="it-IT" dirty="0" err="1" smtClean="0"/>
              <a:t>Zeni</a:t>
            </a:r>
            <a:r>
              <a:rPr lang="it-IT" dirty="0" smtClean="0"/>
              <a:t> di </a:t>
            </a:r>
            <a:r>
              <a:rPr lang="it-IT" dirty="0" err="1" smtClean="0"/>
              <a:t>Spormaggiore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inizio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mtClean="0"/>
              <a:t>2 ottobre 2017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ORARIO CURRICOLARE  SCIENZE MOTORIE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SETTEMBRE-OTTOBRE: </a:t>
            </a:r>
            <a:r>
              <a:rPr lang="it-IT" u="sng" dirty="0" smtClean="0"/>
              <a:t>arrampicata</a:t>
            </a:r>
            <a:r>
              <a:rPr lang="it-IT" dirty="0" smtClean="0"/>
              <a:t> ( </a:t>
            </a:r>
            <a:r>
              <a:rPr lang="it-IT" dirty="0" err="1" smtClean="0"/>
              <a:t>Andalo</a:t>
            </a:r>
            <a:r>
              <a:rPr lang="it-IT" dirty="0" smtClean="0"/>
              <a:t>)                   </a:t>
            </a:r>
          </a:p>
          <a:p>
            <a:r>
              <a:rPr lang="it-IT" dirty="0" smtClean="0"/>
              <a:t>MAGGIO: </a:t>
            </a:r>
            <a:r>
              <a:rPr lang="it-IT" u="sng" dirty="0" smtClean="0"/>
              <a:t>mountain bike </a:t>
            </a:r>
            <a:r>
              <a:rPr lang="it-IT" dirty="0" smtClean="0"/>
              <a:t>( </a:t>
            </a:r>
            <a:r>
              <a:rPr lang="it-IT" dirty="0" err="1" smtClean="0"/>
              <a:t>Andalo</a:t>
            </a:r>
            <a:r>
              <a:rPr lang="it-IT" dirty="0" smtClean="0"/>
              <a:t>), </a:t>
            </a:r>
            <a:r>
              <a:rPr lang="it-IT" u="sng" dirty="0" smtClean="0"/>
              <a:t>tiro con l’arco </a:t>
            </a:r>
            <a:r>
              <a:rPr lang="it-IT" dirty="0" smtClean="0"/>
              <a:t>(</a:t>
            </a:r>
            <a:r>
              <a:rPr lang="it-IT" dirty="0" err="1" smtClean="0"/>
              <a:t>Spormaggiore</a:t>
            </a:r>
            <a:r>
              <a:rPr lang="it-IT" dirty="0" smtClean="0"/>
              <a:t>)</a:t>
            </a:r>
          </a:p>
          <a:p>
            <a:r>
              <a:rPr lang="it-IT" dirty="0" smtClean="0"/>
              <a:t>Per l’attività di mountain bike verrà messo a disposizione un deposito custodito in cui i ragazzi possano lasciare le bici nel periodo dell’attività.</a:t>
            </a:r>
          </a:p>
          <a:p>
            <a:r>
              <a:rPr lang="it-IT" dirty="0" smtClean="0"/>
              <a:t>Per chi non disponesse del mezzo, verrà noleggiata l’attrezzatura.</a:t>
            </a:r>
          </a:p>
          <a:p>
            <a:r>
              <a:rPr lang="it-IT" dirty="0" smtClean="0"/>
              <a:t>Verrà organizzato il trasporto da </a:t>
            </a:r>
            <a:r>
              <a:rPr lang="it-IT" dirty="0" err="1" smtClean="0"/>
              <a:t>Spormaggiore</a:t>
            </a:r>
            <a:r>
              <a:rPr lang="it-IT" dirty="0" smtClean="0"/>
              <a:t> al Castello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ORE OPZIONALI ANDALO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Nordik</a:t>
            </a:r>
            <a:r>
              <a:rPr lang="it-IT" dirty="0" smtClean="0"/>
              <a:t> </a:t>
            </a:r>
            <a:r>
              <a:rPr lang="it-IT" dirty="0" err="1" smtClean="0"/>
              <a:t>walking</a:t>
            </a:r>
            <a:endParaRPr lang="it-IT" dirty="0" smtClean="0"/>
          </a:p>
          <a:p>
            <a:r>
              <a:rPr lang="it-IT" dirty="0" smtClean="0"/>
              <a:t>Sci di fondo per tutti</a:t>
            </a:r>
          </a:p>
          <a:p>
            <a:r>
              <a:rPr lang="it-IT" dirty="0" smtClean="0"/>
              <a:t>Avvicinamento alla montagna</a:t>
            </a:r>
          </a:p>
          <a:p>
            <a:r>
              <a:rPr lang="it-IT" dirty="0" smtClean="0"/>
              <a:t>Sci alpino per agonisti (solo per gli scritti al gruppo sportivo)</a:t>
            </a:r>
          </a:p>
          <a:p>
            <a:r>
              <a:rPr lang="it-IT" dirty="0" smtClean="0"/>
              <a:t>Sci di fondo per agonisti</a:t>
            </a:r>
          </a:p>
          <a:p>
            <a:endParaRPr lang="it-IT" dirty="0" smtClean="0"/>
          </a:p>
          <a:p>
            <a:endParaRPr lang="it-IT" dirty="0" smtClean="0"/>
          </a:p>
          <a:p>
            <a:pPr algn="just"/>
            <a:r>
              <a:rPr lang="it-IT" dirty="0" smtClean="0"/>
              <a:t>Per i ragazzi di </a:t>
            </a:r>
            <a:r>
              <a:rPr lang="it-IT" dirty="0" err="1" smtClean="0"/>
              <a:t>Spormaggiore</a:t>
            </a:r>
            <a:r>
              <a:rPr lang="it-IT" dirty="0" smtClean="0"/>
              <a:t> è possibile la partecipazione alle attività del martedì di </a:t>
            </a:r>
            <a:r>
              <a:rPr lang="it-IT" dirty="0" err="1" smtClean="0"/>
              <a:t>Andalo</a:t>
            </a:r>
            <a:r>
              <a:rPr lang="it-IT" dirty="0" smtClean="0"/>
              <a:t>, qualora i genitori fossero disposti ad accompagnare i </a:t>
            </a:r>
            <a:r>
              <a:rPr lang="it-IT" smtClean="0"/>
              <a:t>propri figli.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algn="just"/>
            <a:r>
              <a:rPr lang="it-IT" dirty="0" smtClean="0"/>
              <a:t>I ragazzi che partecipano alla fase agonistica del circuito di sci di fondo e di discesa avranno un allenamento nelle ore opzionali del martedì e l’attività concorrerà alla valutazione scolastica di educazione motoria.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PATTINAGGIO ARTISTICO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Un allenamento a Trento il sabato a partire dalle ore 12.30.</a:t>
            </a:r>
          </a:p>
          <a:p>
            <a:r>
              <a:rPr lang="it-IT" dirty="0" smtClean="0"/>
              <a:t> Anche per questi atleti, l’attività agonistica concorrerà alla valutazione scolastica </a:t>
            </a:r>
            <a:r>
              <a:rPr lang="it-IT" smtClean="0"/>
              <a:t>di educazione motoria</a:t>
            </a:r>
            <a:endParaRPr lang="it-IT" dirty="0" smtClean="0"/>
          </a:p>
          <a:p>
            <a:r>
              <a:rPr lang="it-IT" dirty="0" smtClean="0"/>
              <a:t>I ragazzi interessati potranno avere la possibilità di recuperare le lezioni perse nel periodo invernale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RECUPERO PER GLI ALUNNI AGONISTI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Possibilità di recuperare le lezioni o gli argomenti persi per gare, o possibilità di recuperare i compiti non effettuati per troppi impegni giornalieri dovuti ad allenamenti serrati.</a:t>
            </a:r>
          </a:p>
          <a:p>
            <a:r>
              <a:rPr lang="it-IT" dirty="0" smtClean="0"/>
              <a:t>Prevalentemente durante le </a:t>
            </a:r>
            <a:r>
              <a:rPr lang="it-IT" smtClean="0"/>
              <a:t>ore curricolari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multidisciplinarietà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Docenti di storia ed italiano affronteranno la conoscenza degli aspetti storico sociali della montagna</a:t>
            </a:r>
          </a:p>
          <a:p>
            <a:r>
              <a:rPr lang="it-IT" dirty="0" smtClean="0"/>
              <a:t>I Docenti di scienze daranno spazio allo studio ambientale con trattazione di argomenti inerenti la flora, la fauna, la geologia e la morfologia del territorio.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USCITE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Le classi prime parteciperanno al progetto 100 classi in montagna.</a:t>
            </a:r>
          </a:p>
          <a:p>
            <a:r>
              <a:rPr lang="it-IT" dirty="0" smtClean="0"/>
              <a:t>Le classi seconde faranno un’uscita a </a:t>
            </a:r>
            <a:r>
              <a:rPr lang="it-IT" dirty="0" err="1" smtClean="0"/>
              <a:t>Dimaro</a:t>
            </a:r>
            <a:r>
              <a:rPr lang="it-IT" dirty="0" smtClean="0"/>
              <a:t> in cui svolgeranno l’attività di rafting e </a:t>
            </a:r>
            <a:r>
              <a:rPr lang="it-IT" dirty="0" err="1" smtClean="0"/>
              <a:t>canyoning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terze affronteranno a maggio una ferrata ad Arco ( </a:t>
            </a:r>
            <a:r>
              <a:rPr lang="it-IT" dirty="0" err="1" smtClean="0"/>
              <a:t>Colodri</a:t>
            </a:r>
            <a:r>
              <a:rPr lang="it-IT" dirty="0" smtClean="0"/>
              <a:t> o </a:t>
            </a:r>
            <a:r>
              <a:rPr lang="it-IT" dirty="0" err="1" smtClean="0"/>
              <a:t>Castel</a:t>
            </a:r>
            <a:r>
              <a:rPr lang="it-IT" dirty="0" smtClean="0"/>
              <a:t> Drena).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 costi del degli esperti e del noleggio attrezzatura sono interamente sostenuti dalla Comunità di Valle. (Applauso)</a:t>
            </a:r>
          </a:p>
          <a:p>
            <a:r>
              <a:rPr lang="it-IT" dirty="0" smtClean="0"/>
              <a:t>Il Dipartimento scolastico provinciale, ha concesso otto ore di insegnamento aggiuntive per la realizzazione del progetto di recupero e potenziamento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432</Words>
  <Application>Microsoft Office PowerPoint</Application>
  <PresentationFormat>Presentazione su schermo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Loggia</vt:lpstr>
      <vt:lpstr>PROGETTO MONTAGNA</vt:lpstr>
      <vt:lpstr>ORARIO CURRICOLARE  SCIENZE MOTORIE</vt:lpstr>
      <vt:lpstr>ORE OPZIONALI ANDALO</vt:lpstr>
      <vt:lpstr>SCI</vt:lpstr>
      <vt:lpstr>PATTINAGGIO ARTISTICO</vt:lpstr>
      <vt:lpstr>RECUPERO PER GLI ALUNNI AGONISTI</vt:lpstr>
      <vt:lpstr>multidisciplinarietà</vt:lpstr>
      <vt:lpstr>USCITE</vt:lpstr>
      <vt:lpstr>costi</vt:lpstr>
      <vt:lpstr>realizzazione</vt:lpstr>
      <vt:lpstr>Data inizio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genitori 15 settembre 2016</dc:title>
  <dc:creator>delfross</dc:creator>
  <cp:lastModifiedBy>profilo</cp:lastModifiedBy>
  <cp:revision>57</cp:revision>
  <dcterms:created xsi:type="dcterms:W3CDTF">2016-09-15T07:10:28Z</dcterms:created>
  <dcterms:modified xsi:type="dcterms:W3CDTF">2017-10-20T08:02:26Z</dcterms:modified>
</cp:coreProperties>
</file>