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81" autoAdjust="0"/>
  </p:normalViewPr>
  <p:slideViewPr>
    <p:cSldViewPr>
      <p:cViewPr varScale="1">
        <p:scale>
          <a:sx n="99" d="100"/>
          <a:sy n="99" d="100"/>
        </p:scale>
        <p:origin x="-2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28501-C9D6-43D0-BBFB-5430BF89400B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12721-FAC7-4AC9-8587-35A57FEE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187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62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4624" y="-747463"/>
            <a:ext cx="11416510" cy="7628226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481869"/>
            <a:ext cx="6300000" cy="1265731"/>
          </a:xfrm>
        </p:spPr>
        <p:txBody>
          <a:bodyPr anchor="b" anchorCtr="0">
            <a:spAutoFit/>
          </a:bodyPr>
          <a:lstStyle>
            <a:lvl1pPr>
              <a:lnSpc>
                <a:spcPts val="4500"/>
              </a:lnSpc>
              <a:defRPr sz="4500" cap="all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</a:t>
            </a:r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233"/>
          </a:xfrm>
        </p:spPr>
        <p:txBody>
          <a:bodyPr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</a:t>
            </a:r>
            <a:r>
              <a:rPr lang="fr-FR" dirty="0" err="1" smtClean="0"/>
              <a:t>Subtitle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8B2FB49-7BD2-4BFF-BFB5-D32EFB8E9937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</a:t>
            </a:r>
            <a:r>
              <a:rPr lang="fr-FR" dirty="0" err="1" smtClean="0"/>
              <a:t>Slide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Slide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extended</a:t>
            </a:r>
            <a:r>
              <a:rPr lang="fr-FR" dirty="0" smtClean="0"/>
              <a:t> to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B49-7BD2-4BFF-BFB5-D32EFB8E9937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15B6-4CA3-4699-9824-47CCACCDA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rgbClr val="7272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19600"/>
            <a:ext cx="6624000" cy="1058400"/>
          </a:xfrm>
        </p:spPr>
        <p:txBody>
          <a:bodyPr anchor="ctr" anchorCtr="0"/>
          <a:lstStyle>
            <a:lvl1pPr algn="ctr">
              <a:lnSpc>
                <a:spcPts val="3700"/>
              </a:lnSpc>
              <a:defRPr sz="3700" b="0" i="0" cap="all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Section Header </a:t>
            </a:r>
            <a:r>
              <a:rPr lang="fr-FR" dirty="0" err="1" smtClean="0"/>
              <a:t>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8B2FB49-7BD2-4BFF-BFB5-D32EFB8E9937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6299"/>
                </a:solidFill>
              </a:defRPr>
            </a:lvl1pPr>
          </a:lstStyle>
          <a:p>
            <a:fld id="{E76A15B6-4CA3-4699-9824-47CCACCDA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2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</a:t>
            </a:r>
            <a:r>
              <a:rPr lang="fr-FR" dirty="0" err="1" smtClean="0"/>
              <a:t>Slide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Slide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extended</a:t>
            </a:r>
            <a:r>
              <a:rPr lang="fr-FR" dirty="0" smtClean="0"/>
              <a:t> to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000" y="1600200"/>
            <a:ext cx="8218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Arial"/>
              </a:defRPr>
            </a:lvl1pPr>
          </a:lstStyle>
          <a:p>
            <a:fld id="{78B2FB49-7BD2-4BFF-BFB5-D32EFB8E9937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tx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rgbClr val="006299"/>
                </a:solidFill>
                <a:latin typeface="Arial"/>
              </a:defRPr>
            </a:lvl1pPr>
          </a:lstStyle>
          <a:p>
            <a:fld id="{E76A15B6-4CA3-4699-9824-47CCACCDAB6F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0" y="288000"/>
            <a:ext cx="458654" cy="9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eorgia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–"/>
        <a:defRPr sz="2800" kern="1200">
          <a:solidFill>
            <a:schemeClr val="tx1"/>
          </a:solidFill>
          <a:latin typeface="Georgia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eorgia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eorgia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eorgia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996952"/>
            <a:ext cx="6804872" cy="2400657"/>
          </a:xfrm>
        </p:spPr>
        <p:txBody>
          <a:bodyPr/>
          <a:lstStyle/>
          <a:p>
            <a:r>
              <a:rPr lang="en-GB" sz="2400" b="1" dirty="0" smtClean="0"/>
              <a:t>LAUNCH OF THE OECD LEED PUBLICATION</a:t>
            </a:r>
            <a:r>
              <a:rPr lang="en-GB" sz="2800" b="1" dirty="0" smtClean="0"/>
              <a:t> 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JOB CREATION AND LOCAL</a:t>
            </a:r>
            <a:br>
              <a:rPr lang="en-GB" sz="3600" b="1" dirty="0" smtClean="0"/>
            </a:br>
            <a:r>
              <a:rPr lang="en-GB" sz="3600" b="1" dirty="0" smtClean="0"/>
              <a:t>ECONOMIC DEVELOPMENT 2016</a:t>
            </a:r>
            <a:endParaRPr lang="en-GB" sz="35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576464"/>
            <a:ext cx="6264352" cy="861774"/>
          </a:xfrm>
        </p:spPr>
        <p:txBody>
          <a:bodyPr/>
          <a:lstStyle/>
          <a:p>
            <a:r>
              <a:rPr lang="en-GB" dirty="0" smtClean="0"/>
              <a:t>30 </a:t>
            </a:r>
            <a:r>
              <a:rPr lang="en-GB" dirty="0"/>
              <a:t>November </a:t>
            </a:r>
            <a:r>
              <a:rPr lang="en-GB" dirty="0" smtClean="0"/>
              <a:t>2016   |  </a:t>
            </a:r>
            <a:r>
              <a:rPr lang="it-IT" dirty="0" smtClean="0"/>
              <a:t>Trento, </a:t>
            </a:r>
            <a:r>
              <a:rPr lang="it-IT" dirty="0" smtClean="0"/>
              <a:t>Italy</a:t>
            </a:r>
          </a:p>
          <a:p>
            <a:endParaRPr lang="it-IT" dirty="0"/>
          </a:p>
          <a:p>
            <a:r>
              <a:rPr lang="en-US"/>
              <a:t>http://</a:t>
            </a:r>
            <a:r>
              <a:rPr lang="en-US"/>
              <a:t>oe.cd/leedpub2016 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480" y="5517232"/>
            <a:ext cx="1044000" cy="40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1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CD_English_blu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OECD_English_blue</Template>
  <TotalTime>366</TotalTime>
  <Words>16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OECD_English_blue</vt:lpstr>
      <vt:lpstr>LAUNCH OF THE OECD LEED PUBLICATION  JOB CREATION AND LOCAL ECONOMIC DEVELOPMENT 2016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RUBIN</dc:creator>
  <cp:lastModifiedBy>CAMPESTRIN Elisa</cp:lastModifiedBy>
  <cp:revision>19</cp:revision>
  <dcterms:created xsi:type="dcterms:W3CDTF">2015-05-18T07:29:07Z</dcterms:created>
  <dcterms:modified xsi:type="dcterms:W3CDTF">2016-11-28T09:56:41Z</dcterms:modified>
</cp:coreProperties>
</file>