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7">
  <p:sldMasterIdLst>
    <p:sldMasterId id="2147483669" r:id="rId4"/>
    <p:sldMasterId id="2147483858" r:id="rId5"/>
  </p:sldMasterIdLst>
  <p:notesMasterIdLst>
    <p:notesMasterId r:id="rId36"/>
  </p:notesMasterIdLst>
  <p:handoutMasterIdLst>
    <p:handoutMasterId r:id="rId37"/>
  </p:handoutMasterIdLst>
  <p:sldIdLst>
    <p:sldId id="361" r:id="rId6"/>
    <p:sldId id="490" r:id="rId7"/>
    <p:sldId id="482" r:id="rId8"/>
    <p:sldId id="359" r:id="rId9"/>
    <p:sldId id="312" r:id="rId10"/>
    <p:sldId id="481" r:id="rId11"/>
    <p:sldId id="362" r:id="rId12"/>
    <p:sldId id="483" r:id="rId13"/>
    <p:sldId id="487" r:id="rId14"/>
    <p:sldId id="387" r:id="rId15"/>
    <p:sldId id="385" r:id="rId16"/>
    <p:sldId id="333" r:id="rId17"/>
    <p:sldId id="335" r:id="rId18"/>
    <p:sldId id="355" r:id="rId19"/>
    <p:sldId id="368" r:id="rId20"/>
    <p:sldId id="367" r:id="rId21"/>
    <p:sldId id="486" r:id="rId22"/>
    <p:sldId id="356" r:id="rId23"/>
    <p:sldId id="370" r:id="rId24"/>
    <p:sldId id="373" r:id="rId25"/>
    <p:sldId id="488" r:id="rId26"/>
    <p:sldId id="376" r:id="rId27"/>
    <p:sldId id="384" r:id="rId28"/>
    <p:sldId id="371" r:id="rId29"/>
    <p:sldId id="489" r:id="rId30"/>
    <p:sldId id="364" r:id="rId31"/>
    <p:sldId id="386" r:id="rId32"/>
    <p:sldId id="491" r:id="rId33"/>
    <p:sldId id="378" r:id="rId34"/>
    <p:sldId id="327" r:id="rId35"/>
  </p:sldIdLst>
  <p:sldSz cx="12192000" cy="6858000"/>
  <p:notesSz cx="7010400" cy="9296400"/>
  <p:defaultTextStyle>
    <a:defPPr>
      <a:defRPr lang="fr-FR"/>
    </a:defPPr>
    <a:lvl1pPr marL="0" algn="l" defTabSz="536433" rtl="0" eaLnBrk="1" latinLnBrk="0" hangingPunct="1">
      <a:defRPr sz="2112" kern="1200">
        <a:solidFill>
          <a:schemeClr val="tx1"/>
        </a:solidFill>
        <a:latin typeface="+mn-lt"/>
        <a:ea typeface="+mn-ea"/>
        <a:cs typeface="+mn-cs"/>
      </a:defRPr>
    </a:lvl1pPr>
    <a:lvl2pPr marL="536433" algn="l" defTabSz="536433" rtl="0" eaLnBrk="1" latinLnBrk="0" hangingPunct="1">
      <a:defRPr sz="2112" kern="1200">
        <a:solidFill>
          <a:schemeClr val="tx1"/>
        </a:solidFill>
        <a:latin typeface="+mn-lt"/>
        <a:ea typeface="+mn-ea"/>
        <a:cs typeface="+mn-cs"/>
      </a:defRPr>
    </a:lvl2pPr>
    <a:lvl3pPr marL="1072866" algn="l" defTabSz="536433" rtl="0" eaLnBrk="1" latinLnBrk="0" hangingPunct="1">
      <a:defRPr sz="2112" kern="1200">
        <a:solidFill>
          <a:schemeClr val="tx1"/>
        </a:solidFill>
        <a:latin typeface="+mn-lt"/>
        <a:ea typeface="+mn-ea"/>
        <a:cs typeface="+mn-cs"/>
      </a:defRPr>
    </a:lvl3pPr>
    <a:lvl4pPr marL="1609298" algn="l" defTabSz="536433" rtl="0" eaLnBrk="1" latinLnBrk="0" hangingPunct="1">
      <a:defRPr sz="2112" kern="1200">
        <a:solidFill>
          <a:schemeClr val="tx1"/>
        </a:solidFill>
        <a:latin typeface="+mn-lt"/>
        <a:ea typeface="+mn-ea"/>
        <a:cs typeface="+mn-cs"/>
      </a:defRPr>
    </a:lvl4pPr>
    <a:lvl5pPr marL="2145731" algn="l" defTabSz="536433" rtl="0" eaLnBrk="1" latinLnBrk="0" hangingPunct="1">
      <a:defRPr sz="2112" kern="1200">
        <a:solidFill>
          <a:schemeClr val="tx1"/>
        </a:solidFill>
        <a:latin typeface="+mn-lt"/>
        <a:ea typeface="+mn-ea"/>
        <a:cs typeface="+mn-cs"/>
      </a:defRPr>
    </a:lvl5pPr>
    <a:lvl6pPr marL="2682164" algn="l" defTabSz="536433" rtl="0" eaLnBrk="1" latinLnBrk="0" hangingPunct="1">
      <a:defRPr sz="2112" kern="1200">
        <a:solidFill>
          <a:schemeClr val="tx1"/>
        </a:solidFill>
        <a:latin typeface="+mn-lt"/>
        <a:ea typeface="+mn-ea"/>
        <a:cs typeface="+mn-cs"/>
      </a:defRPr>
    </a:lvl6pPr>
    <a:lvl7pPr marL="3218597" algn="l" defTabSz="536433" rtl="0" eaLnBrk="1" latinLnBrk="0" hangingPunct="1">
      <a:defRPr sz="2112" kern="1200">
        <a:solidFill>
          <a:schemeClr val="tx1"/>
        </a:solidFill>
        <a:latin typeface="+mn-lt"/>
        <a:ea typeface="+mn-ea"/>
        <a:cs typeface="+mn-cs"/>
      </a:defRPr>
    </a:lvl7pPr>
    <a:lvl8pPr marL="3755029" algn="l" defTabSz="536433" rtl="0" eaLnBrk="1" latinLnBrk="0" hangingPunct="1">
      <a:defRPr sz="2112" kern="1200">
        <a:solidFill>
          <a:schemeClr val="tx1"/>
        </a:solidFill>
        <a:latin typeface="+mn-lt"/>
        <a:ea typeface="+mn-ea"/>
        <a:cs typeface="+mn-cs"/>
      </a:defRPr>
    </a:lvl8pPr>
    <a:lvl9pPr marL="4291462" algn="l" defTabSz="536433" rtl="0" eaLnBrk="1" latinLnBrk="0" hangingPunct="1">
      <a:defRPr sz="2112"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487B70E-A5AF-03BB-CD97-24CF101E86F0}" name="ZAVARSKA Zuzana, CFE/LESI/TREN" initials="ZZ" userId="S::Zuzana.ZAVARSKA@oecd.org::ecbbf9e0-24d4-4356-87f7-371758850e35" providerId="AD"/>
  <p188:author id="{25614143-E184-C0F3-7277-89DA7C598A81}" name="Alessio Tomelleri" initials="AT" userId="S::atomelleri@irvapp.it::5a509e6f-565f-4710-bde0-b0f779928ef6" providerId="AD"/>
  <p188:author id="{522C7793-34F1-11D0-15E3-EEE3DFA4BCFD}" name="MENON Carlo, CFE/LESI/TREN" initials="CM" userId="S::Carlo.MENON@oecd.org::3d28a499-e842-48e3-8fd3-80068750cde8" providerId="AD"/>
  <p188:author id="{9598A3E1-BD25-FE4A-1E85-74C0A95DC5F2}" name="FABBI Adelaide, CFE/LESI/TREN" initials="FC" userId="S::adelaide.fabbi@oecd.org::1c76aecd-acf9-4e22-ba50-de7bc734c92f" providerId="AD"/>
  <p188:author id="{A61018ED-15B7-BDF7-2DE9-3CBF2D7EB765}" name="VERMEULEN Wessel, CFE/LESI/TREN" initials="WV" userId="S::Wessel.VERMEULEN@oecd.org::978202f0-5bac-41a4-b752-1226c9a724f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35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A82CE0-EE95-4708-801B-57ED700700A8}" v="194" dt="2025-03-24T12:53:05.097"/>
    <p1510:client id="{59D0CC92-65F4-4DD7-B976-0602B2AF354D}" v="5299" dt="2025-03-25T09:39:10.158"/>
    <p1510:client id="{EE1742A3-DC85-4427-A3DB-ED92BBA59219}" v="64" dt="2025-03-25T08:30:43.1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MPESTRIN Elisa, CFE/LESI/TREN" userId="22ee65c2-9c49-4e41-a794-459ffb27da7a" providerId="ADAL" clId="{0DA82CE0-EE95-4708-801B-57ED700700A8}"/>
    <pc:docChg chg="undo redo custSel addSld delSld modSld modMainMaster">
      <pc:chgData name="CAMPESTRIN Elisa, CFE/LESI/TREN" userId="22ee65c2-9c49-4e41-a794-459ffb27da7a" providerId="ADAL" clId="{0DA82CE0-EE95-4708-801B-57ED700700A8}" dt="2025-03-24T12:53:05.097" v="188" actId="14100"/>
      <pc:docMkLst>
        <pc:docMk/>
      </pc:docMkLst>
      <pc:sldChg chg="add del">
        <pc:chgData name="CAMPESTRIN Elisa, CFE/LESI/TREN" userId="22ee65c2-9c49-4e41-a794-459ffb27da7a" providerId="ADAL" clId="{0DA82CE0-EE95-4708-801B-57ED700700A8}" dt="2025-03-24T12:51:40.722" v="185" actId="47"/>
        <pc:sldMkLst>
          <pc:docMk/>
          <pc:sldMk cId="1579091335" sldId="258"/>
        </pc:sldMkLst>
      </pc:sldChg>
      <pc:sldChg chg="modSp mod">
        <pc:chgData name="CAMPESTRIN Elisa, CFE/LESI/TREN" userId="22ee65c2-9c49-4e41-a794-459ffb27da7a" providerId="ADAL" clId="{0DA82CE0-EE95-4708-801B-57ED700700A8}" dt="2025-03-24T12:53:05.097" v="188" actId="14100"/>
        <pc:sldMkLst>
          <pc:docMk/>
          <pc:sldMk cId="3087786897" sldId="312"/>
        </pc:sldMkLst>
        <pc:graphicFrameChg chg="mod">
          <ac:chgData name="CAMPESTRIN Elisa, CFE/LESI/TREN" userId="22ee65c2-9c49-4e41-a794-459ffb27da7a" providerId="ADAL" clId="{0DA82CE0-EE95-4708-801B-57ED700700A8}" dt="2025-03-24T12:53:05.097" v="188" actId="14100"/>
          <ac:graphicFrameMkLst>
            <pc:docMk/>
            <pc:sldMk cId="3087786897" sldId="312"/>
            <ac:graphicFrameMk id="14" creationId="{F3745988-1B06-4A3F-445A-CF05C9880C9C}"/>
          </ac:graphicFrameMkLst>
        </pc:graphicFrameChg>
      </pc:sldChg>
      <pc:sldChg chg="addSp delSp modSp mod">
        <pc:chgData name="CAMPESTRIN Elisa, CFE/LESI/TREN" userId="22ee65c2-9c49-4e41-a794-459ffb27da7a" providerId="ADAL" clId="{0DA82CE0-EE95-4708-801B-57ED700700A8}" dt="2025-03-24T12:41:31.165" v="68" actId="20577"/>
        <pc:sldMkLst>
          <pc:docMk/>
          <pc:sldMk cId="1855706600" sldId="333"/>
        </pc:sldMkLst>
        <pc:spChg chg="add mod">
          <ac:chgData name="CAMPESTRIN Elisa, CFE/LESI/TREN" userId="22ee65c2-9c49-4e41-a794-459ffb27da7a" providerId="ADAL" clId="{0DA82CE0-EE95-4708-801B-57ED700700A8}" dt="2025-03-24T12:40:44.557" v="61" actId="571"/>
          <ac:spMkLst>
            <pc:docMk/>
            <pc:sldMk cId="1855706600" sldId="333"/>
            <ac:spMk id="4" creationId="{5E868961-A236-54B6-56AB-B5D35413F6A8}"/>
          </ac:spMkLst>
        </pc:spChg>
        <pc:spChg chg="add mod">
          <ac:chgData name="CAMPESTRIN Elisa, CFE/LESI/TREN" userId="22ee65c2-9c49-4e41-a794-459ffb27da7a" providerId="ADAL" clId="{0DA82CE0-EE95-4708-801B-57ED700700A8}" dt="2025-03-24T12:40:41.921" v="60"/>
          <ac:spMkLst>
            <pc:docMk/>
            <pc:sldMk cId="1855706600" sldId="333"/>
            <ac:spMk id="5" creationId="{FB698379-9E75-E874-19CF-B0F3C9D90A73}"/>
          </ac:spMkLst>
        </pc:spChg>
        <pc:spChg chg="add mod">
          <ac:chgData name="CAMPESTRIN Elisa, CFE/LESI/TREN" userId="22ee65c2-9c49-4e41-a794-459ffb27da7a" providerId="ADAL" clId="{0DA82CE0-EE95-4708-801B-57ED700700A8}" dt="2025-03-24T12:41:31.165" v="68" actId="20577"/>
          <ac:spMkLst>
            <pc:docMk/>
            <pc:sldMk cId="1855706600" sldId="333"/>
            <ac:spMk id="7" creationId="{D0EB7B60-8D0D-47F0-BB41-B5E89A6BD458}"/>
          </ac:spMkLst>
        </pc:spChg>
        <pc:spChg chg="del mod">
          <ac:chgData name="CAMPESTRIN Elisa, CFE/LESI/TREN" userId="22ee65c2-9c49-4e41-a794-459ffb27da7a" providerId="ADAL" clId="{0DA82CE0-EE95-4708-801B-57ED700700A8}" dt="2025-03-24T12:41:16.609" v="65" actId="478"/>
          <ac:spMkLst>
            <pc:docMk/>
            <pc:sldMk cId="1855706600" sldId="333"/>
            <ac:spMk id="10" creationId="{A2B6E888-1998-6E4E-70ED-31D02822CFD1}"/>
          </ac:spMkLst>
        </pc:spChg>
      </pc:sldChg>
      <pc:sldChg chg="addSp delSp modSp mod">
        <pc:chgData name="CAMPESTRIN Elisa, CFE/LESI/TREN" userId="22ee65c2-9c49-4e41-a794-459ffb27da7a" providerId="ADAL" clId="{0DA82CE0-EE95-4708-801B-57ED700700A8}" dt="2025-03-24T12:42:01.873" v="75" actId="20577"/>
        <pc:sldMkLst>
          <pc:docMk/>
          <pc:sldMk cId="1418572347" sldId="334"/>
        </pc:sldMkLst>
        <pc:spChg chg="add mod ord">
          <ac:chgData name="CAMPESTRIN Elisa, CFE/LESI/TREN" userId="22ee65c2-9c49-4e41-a794-459ffb27da7a" providerId="ADAL" clId="{0DA82CE0-EE95-4708-801B-57ED700700A8}" dt="2025-03-24T12:42:01.873" v="75" actId="20577"/>
          <ac:spMkLst>
            <pc:docMk/>
            <pc:sldMk cId="1418572347" sldId="334"/>
            <ac:spMk id="4" creationId="{84E0AE90-2F1D-07EF-4C92-949E5D66F780}"/>
          </ac:spMkLst>
        </pc:spChg>
        <pc:spChg chg="del mod">
          <ac:chgData name="CAMPESTRIN Elisa, CFE/LESI/TREN" userId="22ee65c2-9c49-4e41-a794-459ffb27da7a" providerId="ADAL" clId="{0DA82CE0-EE95-4708-801B-57ED700700A8}" dt="2025-03-24T12:41:57.319" v="73"/>
          <ac:spMkLst>
            <pc:docMk/>
            <pc:sldMk cId="1418572347" sldId="334"/>
            <ac:spMk id="10" creationId="{19EAD3CC-F22D-5A14-68C5-75DD2502B9C8}"/>
          </ac:spMkLst>
        </pc:spChg>
      </pc:sldChg>
      <pc:sldChg chg="addSp delSp modSp mod">
        <pc:chgData name="CAMPESTRIN Elisa, CFE/LESI/TREN" userId="22ee65c2-9c49-4e41-a794-459ffb27da7a" providerId="ADAL" clId="{0DA82CE0-EE95-4708-801B-57ED700700A8}" dt="2025-03-24T12:42:43.463" v="80"/>
        <pc:sldMkLst>
          <pc:docMk/>
          <pc:sldMk cId="3290404948" sldId="335"/>
        </pc:sldMkLst>
        <pc:spChg chg="del mod">
          <ac:chgData name="CAMPESTRIN Elisa, CFE/LESI/TREN" userId="22ee65c2-9c49-4e41-a794-459ffb27da7a" providerId="ADAL" clId="{0DA82CE0-EE95-4708-801B-57ED700700A8}" dt="2025-03-24T12:42:40.809" v="79" actId="478"/>
          <ac:spMkLst>
            <pc:docMk/>
            <pc:sldMk cId="3290404948" sldId="335"/>
            <ac:spMk id="2" creationId="{D1153A9A-1B81-29E5-F7B1-08C7F9076214}"/>
          </ac:spMkLst>
        </pc:spChg>
        <pc:spChg chg="add mod ord">
          <ac:chgData name="CAMPESTRIN Elisa, CFE/LESI/TREN" userId="22ee65c2-9c49-4e41-a794-459ffb27da7a" providerId="ADAL" clId="{0DA82CE0-EE95-4708-801B-57ED700700A8}" dt="2025-03-24T12:42:43.463" v="80"/>
          <ac:spMkLst>
            <pc:docMk/>
            <pc:sldMk cId="3290404948" sldId="335"/>
            <ac:spMk id="4" creationId="{FAAA1BE1-E827-E365-D093-1FA14A9557B5}"/>
          </ac:spMkLst>
        </pc:spChg>
      </pc:sldChg>
      <pc:sldChg chg="addSp delSp modSp mod">
        <pc:chgData name="CAMPESTRIN Elisa, CFE/LESI/TREN" userId="22ee65c2-9c49-4e41-a794-459ffb27da7a" providerId="ADAL" clId="{0DA82CE0-EE95-4708-801B-57ED700700A8}" dt="2025-03-24T12:43:08.934" v="87" actId="20577"/>
        <pc:sldMkLst>
          <pc:docMk/>
          <pc:sldMk cId="4106007824" sldId="337"/>
        </pc:sldMkLst>
        <pc:spChg chg="del mod">
          <ac:chgData name="CAMPESTRIN Elisa, CFE/LESI/TREN" userId="22ee65c2-9c49-4e41-a794-459ffb27da7a" providerId="ADAL" clId="{0DA82CE0-EE95-4708-801B-57ED700700A8}" dt="2025-03-24T12:43:03.119" v="84" actId="478"/>
          <ac:spMkLst>
            <pc:docMk/>
            <pc:sldMk cId="4106007824" sldId="337"/>
            <ac:spMk id="2" creationId="{78AD21BE-4110-685E-AA4D-04390A892EBD}"/>
          </ac:spMkLst>
        </pc:spChg>
        <pc:spChg chg="add mod ord">
          <ac:chgData name="CAMPESTRIN Elisa, CFE/LESI/TREN" userId="22ee65c2-9c49-4e41-a794-459ffb27da7a" providerId="ADAL" clId="{0DA82CE0-EE95-4708-801B-57ED700700A8}" dt="2025-03-24T12:43:08.934" v="87" actId="20577"/>
          <ac:spMkLst>
            <pc:docMk/>
            <pc:sldMk cId="4106007824" sldId="337"/>
            <ac:spMk id="4" creationId="{A40D28B3-C66C-A330-ADCB-E35CE6E624CE}"/>
          </ac:spMkLst>
        </pc:spChg>
      </pc:sldChg>
      <pc:sldChg chg="addSp delSp modSp mod">
        <pc:chgData name="CAMPESTRIN Elisa, CFE/LESI/TREN" userId="22ee65c2-9c49-4e41-a794-459ffb27da7a" providerId="ADAL" clId="{0DA82CE0-EE95-4708-801B-57ED700700A8}" dt="2025-03-24T12:38:09.751" v="47" actId="1076"/>
        <pc:sldMkLst>
          <pc:docMk/>
          <pc:sldMk cId="64813749" sldId="359"/>
        </pc:sldMkLst>
        <pc:spChg chg="del mod">
          <ac:chgData name="CAMPESTRIN Elisa, CFE/LESI/TREN" userId="22ee65c2-9c49-4e41-a794-459ffb27da7a" providerId="ADAL" clId="{0DA82CE0-EE95-4708-801B-57ED700700A8}" dt="2025-03-24T12:36:17.145" v="30" actId="478"/>
          <ac:spMkLst>
            <pc:docMk/>
            <pc:sldMk cId="64813749" sldId="359"/>
            <ac:spMk id="2" creationId="{351B30CD-2835-75C9-926E-4B2CFE56F09D}"/>
          </ac:spMkLst>
        </pc:spChg>
        <pc:spChg chg="add mod ord">
          <ac:chgData name="CAMPESTRIN Elisa, CFE/LESI/TREN" userId="22ee65c2-9c49-4e41-a794-459ffb27da7a" providerId="ADAL" clId="{0DA82CE0-EE95-4708-801B-57ED700700A8}" dt="2025-03-24T12:37:03.552" v="41" actId="21"/>
          <ac:spMkLst>
            <pc:docMk/>
            <pc:sldMk cId="64813749" sldId="359"/>
            <ac:spMk id="6" creationId="{20024337-42D1-4443-BAA3-279272B6A3B0}"/>
          </ac:spMkLst>
        </pc:spChg>
        <pc:spChg chg="add mod ord">
          <ac:chgData name="CAMPESTRIN Elisa, CFE/LESI/TREN" userId="22ee65c2-9c49-4e41-a794-459ffb27da7a" providerId="ADAL" clId="{0DA82CE0-EE95-4708-801B-57ED700700A8}" dt="2025-03-24T12:37:11.871" v="45" actId="20577"/>
          <ac:spMkLst>
            <pc:docMk/>
            <pc:sldMk cId="64813749" sldId="359"/>
            <ac:spMk id="7" creationId="{F698C89E-D90D-9925-F157-92A5D19245B6}"/>
          </ac:spMkLst>
        </pc:spChg>
        <pc:picChg chg="mod">
          <ac:chgData name="CAMPESTRIN Elisa, CFE/LESI/TREN" userId="22ee65c2-9c49-4e41-a794-459ffb27da7a" providerId="ADAL" clId="{0DA82CE0-EE95-4708-801B-57ED700700A8}" dt="2025-03-24T12:38:09.751" v="47" actId="1076"/>
          <ac:picMkLst>
            <pc:docMk/>
            <pc:sldMk cId="64813749" sldId="359"/>
            <ac:picMk id="4" creationId="{B5D7171D-3247-2AA4-6388-F79779955007}"/>
          </ac:picMkLst>
        </pc:picChg>
      </pc:sldChg>
      <pc:sldChg chg="modSp mod">
        <pc:chgData name="CAMPESTRIN Elisa, CFE/LESI/TREN" userId="22ee65c2-9c49-4e41-a794-459ffb27da7a" providerId="ADAL" clId="{0DA82CE0-EE95-4708-801B-57ED700700A8}" dt="2025-03-24T12:47:17.512" v="121" actId="20577"/>
        <pc:sldMkLst>
          <pc:docMk/>
          <pc:sldMk cId="497660587" sldId="364"/>
        </pc:sldMkLst>
        <pc:spChg chg="mod">
          <ac:chgData name="CAMPESTRIN Elisa, CFE/LESI/TREN" userId="22ee65c2-9c49-4e41-a794-459ffb27da7a" providerId="ADAL" clId="{0DA82CE0-EE95-4708-801B-57ED700700A8}" dt="2025-03-24T12:47:17.512" v="121" actId="20577"/>
          <ac:spMkLst>
            <pc:docMk/>
            <pc:sldMk cId="497660587" sldId="364"/>
            <ac:spMk id="2" creationId="{E7D8709C-E941-CDC9-26D5-C4408008EF0A}"/>
          </ac:spMkLst>
        </pc:spChg>
      </pc:sldChg>
      <pc:sldChg chg="addSp delSp modSp mod">
        <pc:chgData name="CAMPESTRIN Elisa, CFE/LESI/TREN" userId="22ee65c2-9c49-4e41-a794-459ffb27da7a" providerId="ADAL" clId="{0DA82CE0-EE95-4708-801B-57ED700700A8}" dt="2025-03-24T12:45:50.784" v="106" actId="20577"/>
        <pc:sldMkLst>
          <pc:docMk/>
          <pc:sldMk cId="2655433523" sldId="370"/>
        </pc:sldMkLst>
        <pc:spChg chg="del mod">
          <ac:chgData name="CAMPESTRIN Elisa, CFE/LESI/TREN" userId="22ee65c2-9c49-4e41-a794-459ffb27da7a" providerId="ADAL" clId="{0DA82CE0-EE95-4708-801B-57ED700700A8}" dt="2025-03-24T12:45:45.585" v="104" actId="478"/>
          <ac:spMkLst>
            <pc:docMk/>
            <pc:sldMk cId="2655433523" sldId="370"/>
            <ac:spMk id="2" creationId="{E7D8709C-E941-CDC9-26D5-C4408008EF0A}"/>
          </ac:spMkLst>
        </pc:spChg>
        <pc:spChg chg="add mod ord">
          <ac:chgData name="CAMPESTRIN Elisa, CFE/LESI/TREN" userId="22ee65c2-9c49-4e41-a794-459ffb27da7a" providerId="ADAL" clId="{0DA82CE0-EE95-4708-801B-57ED700700A8}" dt="2025-03-24T12:45:50.784" v="106" actId="20577"/>
          <ac:spMkLst>
            <pc:docMk/>
            <pc:sldMk cId="2655433523" sldId="370"/>
            <ac:spMk id="5" creationId="{70944444-7A00-30BF-9921-8CEF0A3A551C}"/>
          </ac:spMkLst>
        </pc:spChg>
      </pc:sldChg>
      <pc:sldChg chg="modSp mod">
        <pc:chgData name="CAMPESTRIN Elisa, CFE/LESI/TREN" userId="22ee65c2-9c49-4e41-a794-459ffb27da7a" providerId="ADAL" clId="{0DA82CE0-EE95-4708-801B-57ED700700A8}" dt="2025-03-24T12:46:06.543" v="108" actId="1076"/>
        <pc:sldMkLst>
          <pc:docMk/>
          <pc:sldMk cId="205745254" sldId="373"/>
        </pc:sldMkLst>
        <pc:spChg chg="mod">
          <ac:chgData name="CAMPESTRIN Elisa, CFE/LESI/TREN" userId="22ee65c2-9c49-4e41-a794-459ffb27da7a" providerId="ADAL" clId="{0DA82CE0-EE95-4708-801B-57ED700700A8}" dt="2025-03-24T12:46:06.543" v="108" actId="1076"/>
          <ac:spMkLst>
            <pc:docMk/>
            <pc:sldMk cId="205745254" sldId="373"/>
            <ac:spMk id="2" creationId="{E7D8709C-E941-CDC9-26D5-C4408008EF0A}"/>
          </ac:spMkLst>
        </pc:spChg>
      </pc:sldChg>
      <pc:sldChg chg="addSp delSp modSp mod">
        <pc:chgData name="CAMPESTRIN Elisa, CFE/LESI/TREN" userId="22ee65c2-9c49-4e41-a794-459ffb27da7a" providerId="ADAL" clId="{0DA82CE0-EE95-4708-801B-57ED700700A8}" dt="2025-03-24T12:48:20.811" v="134" actId="20577"/>
        <pc:sldMkLst>
          <pc:docMk/>
          <pc:sldMk cId="2228384303" sldId="378"/>
        </pc:sldMkLst>
        <pc:spChg chg="del mod">
          <ac:chgData name="CAMPESTRIN Elisa, CFE/LESI/TREN" userId="22ee65c2-9c49-4e41-a794-459ffb27da7a" providerId="ADAL" clId="{0DA82CE0-EE95-4708-801B-57ED700700A8}" dt="2025-03-24T12:48:16.223" v="132" actId="478"/>
          <ac:spMkLst>
            <pc:docMk/>
            <pc:sldMk cId="2228384303" sldId="378"/>
            <ac:spMk id="2" creationId="{E7D8709C-E941-CDC9-26D5-C4408008EF0A}"/>
          </ac:spMkLst>
        </pc:spChg>
        <pc:spChg chg="add mod ord">
          <ac:chgData name="CAMPESTRIN Elisa, CFE/LESI/TREN" userId="22ee65c2-9c49-4e41-a794-459ffb27da7a" providerId="ADAL" clId="{0DA82CE0-EE95-4708-801B-57ED700700A8}" dt="2025-03-24T12:48:20.811" v="134" actId="20577"/>
          <ac:spMkLst>
            <pc:docMk/>
            <pc:sldMk cId="2228384303" sldId="378"/>
            <ac:spMk id="4" creationId="{614C239D-37E4-2C4A-BFFE-3D5F9CB3410D}"/>
          </ac:spMkLst>
        </pc:spChg>
      </pc:sldChg>
      <pc:sldChg chg="addSp delSp modSp mod">
        <pc:chgData name="CAMPESTRIN Elisa, CFE/LESI/TREN" userId="22ee65c2-9c49-4e41-a794-459ffb27da7a" providerId="ADAL" clId="{0DA82CE0-EE95-4708-801B-57ED700700A8}" dt="2025-03-24T12:47:07.501" v="120" actId="20577"/>
        <pc:sldMkLst>
          <pc:docMk/>
          <pc:sldMk cId="2641816138" sldId="384"/>
        </pc:sldMkLst>
        <pc:spChg chg="del mod">
          <ac:chgData name="CAMPESTRIN Elisa, CFE/LESI/TREN" userId="22ee65c2-9c49-4e41-a794-459ffb27da7a" providerId="ADAL" clId="{0DA82CE0-EE95-4708-801B-57ED700700A8}" dt="2025-03-24T12:47:01.756" v="118" actId="478"/>
          <ac:spMkLst>
            <pc:docMk/>
            <pc:sldMk cId="2641816138" sldId="384"/>
            <ac:spMk id="2" creationId="{E7D8709C-E941-CDC9-26D5-C4408008EF0A}"/>
          </ac:spMkLst>
        </pc:spChg>
        <pc:spChg chg="add mod ord">
          <ac:chgData name="CAMPESTRIN Elisa, CFE/LESI/TREN" userId="22ee65c2-9c49-4e41-a794-459ffb27da7a" providerId="ADAL" clId="{0DA82CE0-EE95-4708-801B-57ED700700A8}" dt="2025-03-24T12:47:07.501" v="120" actId="20577"/>
          <ac:spMkLst>
            <pc:docMk/>
            <pc:sldMk cId="2641816138" sldId="384"/>
            <ac:spMk id="4" creationId="{3C924AAE-D1EF-6204-C2BC-06E60358C210}"/>
          </ac:spMkLst>
        </pc:spChg>
      </pc:sldChg>
      <pc:sldChg chg="addSp delSp modSp mod">
        <pc:chgData name="CAMPESTRIN Elisa, CFE/LESI/TREN" userId="22ee65c2-9c49-4e41-a794-459ffb27da7a" providerId="ADAL" clId="{0DA82CE0-EE95-4708-801B-57ED700700A8}" dt="2025-03-24T12:40:31.092" v="58" actId="20577"/>
        <pc:sldMkLst>
          <pc:docMk/>
          <pc:sldMk cId="3191094427" sldId="385"/>
        </pc:sldMkLst>
        <pc:spChg chg="del mod">
          <ac:chgData name="CAMPESTRIN Elisa, CFE/LESI/TREN" userId="22ee65c2-9c49-4e41-a794-459ffb27da7a" providerId="ADAL" clId="{0DA82CE0-EE95-4708-801B-57ED700700A8}" dt="2025-03-24T12:40:25.810" v="56" actId="478"/>
          <ac:spMkLst>
            <pc:docMk/>
            <pc:sldMk cId="3191094427" sldId="385"/>
            <ac:spMk id="2" creationId="{974A0AA2-7DB9-90B2-9CAB-9FAD313922E1}"/>
          </ac:spMkLst>
        </pc:spChg>
        <pc:spChg chg="add mod ord">
          <ac:chgData name="CAMPESTRIN Elisa, CFE/LESI/TREN" userId="22ee65c2-9c49-4e41-a794-459ffb27da7a" providerId="ADAL" clId="{0DA82CE0-EE95-4708-801B-57ED700700A8}" dt="2025-03-24T12:40:31.092" v="58" actId="20577"/>
          <ac:spMkLst>
            <pc:docMk/>
            <pc:sldMk cId="3191094427" sldId="385"/>
            <ac:spMk id="5" creationId="{6DE3A7EA-826E-C733-D1EF-E0CEFC1AEEBE}"/>
          </ac:spMkLst>
        </pc:spChg>
      </pc:sldChg>
      <pc:sldChg chg="modSp mod">
        <pc:chgData name="CAMPESTRIN Elisa, CFE/LESI/TREN" userId="22ee65c2-9c49-4e41-a794-459ffb27da7a" providerId="ADAL" clId="{0DA82CE0-EE95-4708-801B-57ED700700A8}" dt="2025-03-24T12:47:22.962" v="122" actId="20577"/>
        <pc:sldMkLst>
          <pc:docMk/>
          <pc:sldMk cId="1327269859" sldId="386"/>
        </pc:sldMkLst>
        <pc:spChg chg="mod">
          <ac:chgData name="CAMPESTRIN Elisa, CFE/LESI/TREN" userId="22ee65c2-9c49-4e41-a794-459ffb27da7a" providerId="ADAL" clId="{0DA82CE0-EE95-4708-801B-57ED700700A8}" dt="2025-03-24T12:47:22.962" v="122" actId="20577"/>
          <ac:spMkLst>
            <pc:docMk/>
            <pc:sldMk cId="1327269859" sldId="386"/>
            <ac:spMk id="2" creationId="{E7D8709C-E941-CDC9-26D5-C4408008EF0A}"/>
          </ac:spMkLst>
        </pc:spChg>
      </pc:sldChg>
      <pc:sldChg chg="addSp delSp modSp mod">
        <pc:chgData name="CAMPESTRIN Elisa, CFE/LESI/TREN" userId="22ee65c2-9c49-4e41-a794-459ffb27da7a" providerId="ADAL" clId="{0DA82CE0-EE95-4708-801B-57ED700700A8}" dt="2025-03-24T12:35:49.564" v="26"/>
        <pc:sldMkLst>
          <pc:docMk/>
          <pc:sldMk cId="30140259" sldId="482"/>
        </pc:sldMkLst>
        <pc:spChg chg="del mod">
          <ac:chgData name="CAMPESTRIN Elisa, CFE/LESI/TREN" userId="22ee65c2-9c49-4e41-a794-459ffb27da7a" providerId="ADAL" clId="{0DA82CE0-EE95-4708-801B-57ED700700A8}" dt="2025-03-24T12:35:45.213" v="25" actId="478"/>
          <ac:spMkLst>
            <pc:docMk/>
            <pc:sldMk cId="30140259" sldId="482"/>
            <ac:spMk id="2" creationId="{3D7091AD-608F-3173-D4EC-89220FF4CA33}"/>
          </ac:spMkLst>
        </pc:spChg>
        <pc:spChg chg="add mod ord">
          <ac:chgData name="CAMPESTRIN Elisa, CFE/LESI/TREN" userId="22ee65c2-9c49-4e41-a794-459ffb27da7a" providerId="ADAL" clId="{0DA82CE0-EE95-4708-801B-57ED700700A8}" dt="2025-03-24T12:35:49.564" v="26"/>
          <ac:spMkLst>
            <pc:docMk/>
            <pc:sldMk cId="30140259" sldId="482"/>
            <ac:spMk id="4" creationId="{32DE1318-EB6D-460F-2D96-B91C3D22B077}"/>
          </ac:spMkLst>
        </pc:spChg>
        <pc:spChg chg="mod">
          <ac:chgData name="CAMPESTRIN Elisa, CFE/LESI/TREN" userId="22ee65c2-9c49-4e41-a794-459ffb27da7a" providerId="ADAL" clId="{0DA82CE0-EE95-4708-801B-57ED700700A8}" dt="2025-03-24T12:35:15.564" v="19" actId="1076"/>
          <ac:spMkLst>
            <pc:docMk/>
            <pc:sldMk cId="30140259" sldId="482"/>
            <ac:spMk id="6" creationId="{AF8FF46E-4787-9235-36FA-6B4ECA70BD01}"/>
          </ac:spMkLst>
        </pc:spChg>
        <pc:graphicFrameChg chg="mod">
          <ac:chgData name="CAMPESTRIN Elisa, CFE/LESI/TREN" userId="22ee65c2-9c49-4e41-a794-459ffb27da7a" providerId="ADAL" clId="{0DA82CE0-EE95-4708-801B-57ED700700A8}" dt="2025-03-24T12:35:15.564" v="19" actId="1076"/>
          <ac:graphicFrameMkLst>
            <pc:docMk/>
            <pc:sldMk cId="30140259" sldId="482"/>
            <ac:graphicFrameMk id="5" creationId="{DCF21F3F-A171-155E-922B-55CCC828E35A}"/>
          </ac:graphicFrameMkLst>
        </pc:graphicFrameChg>
      </pc:sldChg>
      <pc:sldChg chg="modSp mod">
        <pc:chgData name="CAMPESTRIN Elisa, CFE/LESI/TREN" userId="22ee65c2-9c49-4e41-a794-459ffb27da7a" providerId="ADAL" clId="{0DA82CE0-EE95-4708-801B-57ED700700A8}" dt="2025-03-24T12:39:39.179" v="49" actId="20577"/>
        <pc:sldMkLst>
          <pc:docMk/>
          <pc:sldMk cId="2973310461" sldId="483"/>
        </pc:sldMkLst>
        <pc:spChg chg="mod">
          <ac:chgData name="CAMPESTRIN Elisa, CFE/LESI/TREN" userId="22ee65c2-9c49-4e41-a794-459ffb27da7a" providerId="ADAL" clId="{0DA82CE0-EE95-4708-801B-57ED700700A8}" dt="2025-03-24T12:39:39.179" v="49" actId="20577"/>
          <ac:spMkLst>
            <pc:docMk/>
            <pc:sldMk cId="2973310461" sldId="483"/>
            <ac:spMk id="2" creationId="{E7D8709C-E941-CDC9-26D5-C4408008EF0A}"/>
          </ac:spMkLst>
        </pc:spChg>
      </pc:sldChg>
      <pc:sldChg chg="modSp mod">
        <pc:chgData name="CAMPESTRIN Elisa, CFE/LESI/TREN" userId="22ee65c2-9c49-4e41-a794-459ffb27da7a" providerId="ADAL" clId="{0DA82CE0-EE95-4708-801B-57ED700700A8}" dt="2025-03-24T12:43:28.439" v="88" actId="20577"/>
        <pc:sldMkLst>
          <pc:docMk/>
          <pc:sldMk cId="1250213065" sldId="484"/>
        </pc:sldMkLst>
        <pc:spChg chg="mod">
          <ac:chgData name="CAMPESTRIN Elisa, CFE/LESI/TREN" userId="22ee65c2-9c49-4e41-a794-459ffb27da7a" providerId="ADAL" clId="{0DA82CE0-EE95-4708-801B-57ED700700A8}" dt="2025-03-24T12:43:28.439" v="88" actId="20577"/>
          <ac:spMkLst>
            <pc:docMk/>
            <pc:sldMk cId="1250213065" sldId="484"/>
            <ac:spMk id="2" creationId="{E7D8709C-E941-CDC9-26D5-C4408008EF0A}"/>
          </ac:spMkLst>
        </pc:spChg>
      </pc:sldChg>
      <pc:sldChg chg="addSp delSp modSp mod">
        <pc:chgData name="CAMPESTRIN Elisa, CFE/LESI/TREN" userId="22ee65c2-9c49-4e41-a794-459ffb27da7a" providerId="ADAL" clId="{0DA82CE0-EE95-4708-801B-57ED700700A8}" dt="2025-03-24T12:44:28.988" v="95" actId="1076"/>
        <pc:sldMkLst>
          <pc:docMk/>
          <pc:sldMk cId="1603608039" sldId="486"/>
        </pc:sldMkLst>
        <pc:spChg chg="add mod ord">
          <ac:chgData name="CAMPESTRIN Elisa, CFE/LESI/TREN" userId="22ee65c2-9c49-4e41-a794-459ffb27da7a" providerId="ADAL" clId="{0DA82CE0-EE95-4708-801B-57ED700700A8}" dt="2025-03-24T12:44:28.988" v="95" actId="1076"/>
          <ac:spMkLst>
            <pc:docMk/>
            <pc:sldMk cId="1603608039" sldId="486"/>
            <ac:spMk id="2" creationId="{B58E9707-CCB7-E5D0-6975-D0730F95C9B2}"/>
          </ac:spMkLst>
        </pc:spChg>
        <pc:spChg chg="del mod">
          <ac:chgData name="CAMPESTRIN Elisa, CFE/LESI/TREN" userId="22ee65c2-9c49-4e41-a794-459ffb27da7a" providerId="ADAL" clId="{0DA82CE0-EE95-4708-801B-57ED700700A8}" dt="2025-03-24T12:44:09.439" v="92" actId="478"/>
          <ac:spMkLst>
            <pc:docMk/>
            <pc:sldMk cId="1603608039" sldId="486"/>
            <ac:spMk id="5" creationId="{1453FAEE-DC33-5A77-A66B-3E234BEAA219}"/>
          </ac:spMkLst>
        </pc:spChg>
      </pc:sldChg>
      <pc:sldChg chg="modSp mod">
        <pc:chgData name="CAMPESTRIN Elisa, CFE/LESI/TREN" userId="22ee65c2-9c49-4e41-a794-459ffb27da7a" providerId="ADAL" clId="{0DA82CE0-EE95-4708-801B-57ED700700A8}" dt="2025-03-24T12:39:44.237" v="50" actId="20577"/>
        <pc:sldMkLst>
          <pc:docMk/>
          <pc:sldMk cId="2076985841" sldId="487"/>
        </pc:sldMkLst>
        <pc:spChg chg="mod">
          <ac:chgData name="CAMPESTRIN Elisa, CFE/LESI/TREN" userId="22ee65c2-9c49-4e41-a794-459ffb27da7a" providerId="ADAL" clId="{0DA82CE0-EE95-4708-801B-57ED700700A8}" dt="2025-03-24T12:39:44.237" v="50" actId="20577"/>
          <ac:spMkLst>
            <pc:docMk/>
            <pc:sldMk cId="2076985841" sldId="487"/>
            <ac:spMk id="2" creationId="{E7D8709C-E941-CDC9-26D5-C4408008EF0A}"/>
          </ac:spMkLst>
        </pc:spChg>
      </pc:sldChg>
      <pc:sldChg chg="addSp delSp modSp mod">
        <pc:chgData name="CAMPESTRIN Elisa, CFE/LESI/TREN" userId="22ee65c2-9c49-4e41-a794-459ffb27da7a" providerId="ADAL" clId="{0DA82CE0-EE95-4708-801B-57ED700700A8}" dt="2025-03-24T12:46:38.835" v="114" actId="20577"/>
        <pc:sldMkLst>
          <pc:docMk/>
          <pc:sldMk cId="966227096" sldId="488"/>
        </pc:sldMkLst>
        <pc:spChg chg="del mod">
          <ac:chgData name="CAMPESTRIN Elisa, CFE/LESI/TREN" userId="22ee65c2-9c49-4e41-a794-459ffb27da7a" providerId="ADAL" clId="{0DA82CE0-EE95-4708-801B-57ED700700A8}" dt="2025-03-24T12:46:34.124" v="112" actId="478"/>
          <ac:spMkLst>
            <pc:docMk/>
            <pc:sldMk cId="966227096" sldId="488"/>
            <ac:spMk id="2" creationId="{E7D8709C-E941-CDC9-26D5-C4408008EF0A}"/>
          </ac:spMkLst>
        </pc:spChg>
        <pc:spChg chg="mod">
          <ac:chgData name="CAMPESTRIN Elisa, CFE/LESI/TREN" userId="22ee65c2-9c49-4e41-a794-459ffb27da7a" providerId="ADAL" clId="{0DA82CE0-EE95-4708-801B-57ED700700A8}" dt="2025-03-24T12:45:05.580" v="97" actId="12"/>
          <ac:spMkLst>
            <pc:docMk/>
            <pc:sldMk cId="966227096" sldId="488"/>
            <ac:spMk id="5" creationId="{C4F01801-BE70-0D30-FBF3-ADCF67433FE8}"/>
          </ac:spMkLst>
        </pc:spChg>
        <pc:spChg chg="add mod ord">
          <ac:chgData name="CAMPESTRIN Elisa, CFE/LESI/TREN" userId="22ee65c2-9c49-4e41-a794-459ffb27da7a" providerId="ADAL" clId="{0DA82CE0-EE95-4708-801B-57ED700700A8}" dt="2025-03-24T12:46:38.835" v="114" actId="20577"/>
          <ac:spMkLst>
            <pc:docMk/>
            <pc:sldMk cId="966227096" sldId="488"/>
            <ac:spMk id="6" creationId="{847FFA0E-5C04-0415-D686-BAD85DEBF12C}"/>
          </ac:spMkLst>
        </pc:spChg>
      </pc:sldChg>
      <pc:sldChg chg="addSp delSp modSp add mod modNotesTx">
        <pc:chgData name="CAMPESTRIN Elisa, CFE/LESI/TREN" userId="22ee65c2-9c49-4e41-a794-459ffb27da7a" providerId="ADAL" clId="{0DA82CE0-EE95-4708-801B-57ED700700A8}" dt="2025-03-24T12:50:09.905" v="144"/>
        <pc:sldMkLst>
          <pc:docMk/>
          <pc:sldMk cId="3263042381" sldId="490"/>
        </pc:sldMkLst>
        <pc:spChg chg="add mod">
          <ac:chgData name="CAMPESTRIN Elisa, CFE/LESI/TREN" userId="22ee65c2-9c49-4e41-a794-459ffb27da7a" providerId="ADAL" clId="{0DA82CE0-EE95-4708-801B-57ED700700A8}" dt="2025-03-24T12:49:43.307" v="139"/>
          <ac:spMkLst>
            <pc:docMk/>
            <pc:sldMk cId="3263042381" sldId="490"/>
            <ac:spMk id="2" creationId="{22DC63EF-900E-844B-3669-6AAD1B364ABA}"/>
          </ac:spMkLst>
        </pc:spChg>
        <pc:spChg chg="del">
          <ac:chgData name="CAMPESTRIN Elisa, CFE/LESI/TREN" userId="22ee65c2-9c49-4e41-a794-459ffb27da7a" providerId="ADAL" clId="{0DA82CE0-EE95-4708-801B-57ED700700A8}" dt="2025-03-24T12:49:56.199" v="143" actId="478"/>
          <ac:spMkLst>
            <pc:docMk/>
            <pc:sldMk cId="3263042381" sldId="490"/>
            <ac:spMk id="4" creationId="{32DE1318-EB6D-460F-2D96-B91C3D22B077}"/>
          </ac:spMkLst>
        </pc:spChg>
        <pc:spChg chg="del">
          <ac:chgData name="CAMPESTRIN Elisa, CFE/LESI/TREN" userId="22ee65c2-9c49-4e41-a794-459ffb27da7a" providerId="ADAL" clId="{0DA82CE0-EE95-4708-801B-57ED700700A8}" dt="2025-03-24T12:49:42.213" v="138" actId="478"/>
          <ac:spMkLst>
            <pc:docMk/>
            <pc:sldMk cId="3263042381" sldId="490"/>
            <ac:spMk id="6" creationId="{AF8FF46E-4787-9235-36FA-6B4ECA70BD01}"/>
          </ac:spMkLst>
        </pc:spChg>
        <pc:spChg chg="add del mod ord">
          <ac:chgData name="CAMPESTRIN Elisa, CFE/LESI/TREN" userId="22ee65c2-9c49-4e41-a794-459ffb27da7a" providerId="ADAL" clId="{0DA82CE0-EE95-4708-801B-57ED700700A8}" dt="2025-03-24T12:49:53.096" v="142" actId="167"/>
          <ac:spMkLst>
            <pc:docMk/>
            <pc:sldMk cId="3263042381" sldId="490"/>
            <ac:spMk id="7" creationId="{57299C7B-A247-17EA-5E1A-9FE1799CFE35}"/>
          </ac:spMkLst>
        </pc:spChg>
        <pc:spChg chg="add mod">
          <ac:chgData name="CAMPESTRIN Elisa, CFE/LESI/TREN" userId="22ee65c2-9c49-4e41-a794-459ffb27da7a" providerId="ADAL" clId="{0DA82CE0-EE95-4708-801B-57ED700700A8}" dt="2025-03-24T12:49:43.307" v="139"/>
          <ac:spMkLst>
            <pc:docMk/>
            <pc:sldMk cId="3263042381" sldId="490"/>
            <ac:spMk id="8" creationId="{50E39336-6877-87EB-1F0F-AAD9528C3DF3}"/>
          </ac:spMkLst>
        </pc:spChg>
        <pc:spChg chg="add mod">
          <ac:chgData name="CAMPESTRIN Elisa, CFE/LESI/TREN" userId="22ee65c2-9c49-4e41-a794-459ffb27da7a" providerId="ADAL" clId="{0DA82CE0-EE95-4708-801B-57ED700700A8}" dt="2025-03-24T12:49:43.307" v="139"/>
          <ac:spMkLst>
            <pc:docMk/>
            <pc:sldMk cId="3263042381" sldId="490"/>
            <ac:spMk id="9" creationId="{BC6AF019-62A8-D5D7-B5C5-707AFC1626ED}"/>
          </ac:spMkLst>
        </pc:spChg>
        <pc:spChg chg="add mod">
          <ac:chgData name="CAMPESTRIN Elisa, CFE/LESI/TREN" userId="22ee65c2-9c49-4e41-a794-459ffb27da7a" providerId="ADAL" clId="{0DA82CE0-EE95-4708-801B-57ED700700A8}" dt="2025-03-24T12:49:43.307" v="139"/>
          <ac:spMkLst>
            <pc:docMk/>
            <pc:sldMk cId="3263042381" sldId="490"/>
            <ac:spMk id="10" creationId="{36B711E0-2DB9-82A7-37A9-96F2E6322B31}"/>
          </ac:spMkLst>
        </pc:spChg>
        <pc:spChg chg="add mod">
          <ac:chgData name="CAMPESTRIN Elisa, CFE/LESI/TREN" userId="22ee65c2-9c49-4e41-a794-459ffb27da7a" providerId="ADAL" clId="{0DA82CE0-EE95-4708-801B-57ED700700A8}" dt="2025-03-24T12:49:43.307" v="139"/>
          <ac:spMkLst>
            <pc:docMk/>
            <pc:sldMk cId="3263042381" sldId="490"/>
            <ac:spMk id="11" creationId="{FF50283F-47F2-B963-6C19-70C261456BC5}"/>
          </ac:spMkLst>
        </pc:spChg>
        <pc:spChg chg="add mod">
          <ac:chgData name="CAMPESTRIN Elisa, CFE/LESI/TREN" userId="22ee65c2-9c49-4e41-a794-459ffb27da7a" providerId="ADAL" clId="{0DA82CE0-EE95-4708-801B-57ED700700A8}" dt="2025-03-24T12:49:43.307" v="139"/>
          <ac:spMkLst>
            <pc:docMk/>
            <pc:sldMk cId="3263042381" sldId="490"/>
            <ac:spMk id="12" creationId="{7DB6B725-05DC-2778-AE15-548F6763BE16}"/>
          </ac:spMkLst>
        </pc:spChg>
        <pc:spChg chg="add mod">
          <ac:chgData name="CAMPESTRIN Elisa, CFE/LESI/TREN" userId="22ee65c2-9c49-4e41-a794-459ffb27da7a" providerId="ADAL" clId="{0DA82CE0-EE95-4708-801B-57ED700700A8}" dt="2025-03-24T12:49:43.307" v="139"/>
          <ac:spMkLst>
            <pc:docMk/>
            <pc:sldMk cId="3263042381" sldId="490"/>
            <ac:spMk id="13" creationId="{D6D73A92-3A77-57C2-9079-B01EAC36C58C}"/>
          </ac:spMkLst>
        </pc:spChg>
        <pc:spChg chg="add del mod">
          <ac:chgData name="CAMPESTRIN Elisa, CFE/LESI/TREN" userId="22ee65c2-9c49-4e41-a794-459ffb27da7a" providerId="ADAL" clId="{0DA82CE0-EE95-4708-801B-57ED700700A8}" dt="2025-03-24T12:49:50.742" v="141" actId="478"/>
          <ac:spMkLst>
            <pc:docMk/>
            <pc:sldMk cId="3263042381" sldId="490"/>
            <ac:spMk id="15" creationId="{78E47E97-A0DC-53F6-5EE6-2A670616DC40}"/>
          </ac:spMkLst>
        </pc:spChg>
        <pc:graphicFrameChg chg="del mod">
          <ac:chgData name="CAMPESTRIN Elisa, CFE/LESI/TREN" userId="22ee65c2-9c49-4e41-a794-459ffb27da7a" providerId="ADAL" clId="{0DA82CE0-EE95-4708-801B-57ED700700A8}" dt="2025-03-24T12:49:39.656" v="137" actId="478"/>
          <ac:graphicFrameMkLst>
            <pc:docMk/>
            <pc:sldMk cId="3263042381" sldId="490"/>
            <ac:graphicFrameMk id="5" creationId="{DCF21F3F-A171-155E-922B-55CCC828E35A}"/>
          </ac:graphicFrameMkLst>
        </pc:graphicFrameChg>
      </pc:sldChg>
      <pc:sldMasterChg chg="modSp mod addSldLayout delSldLayout">
        <pc:chgData name="CAMPESTRIN Elisa, CFE/LESI/TREN" userId="22ee65c2-9c49-4e41-a794-459ffb27da7a" providerId="ADAL" clId="{0DA82CE0-EE95-4708-801B-57ED700700A8}" dt="2025-03-24T12:51:40.722" v="185" actId="47"/>
        <pc:sldMasterMkLst>
          <pc:docMk/>
          <pc:sldMasterMk cId="3801601746" sldId="2147483669"/>
        </pc:sldMasterMkLst>
        <pc:spChg chg="mod">
          <ac:chgData name="CAMPESTRIN Elisa, CFE/LESI/TREN" userId="22ee65c2-9c49-4e41-a794-459ffb27da7a" providerId="ADAL" clId="{0DA82CE0-EE95-4708-801B-57ED700700A8}" dt="2025-03-24T12:34:43.232" v="15" actId="1076"/>
          <ac:spMkLst>
            <pc:docMk/>
            <pc:sldMasterMk cId="3801601746" sldId="2147483669"/>
            <ac:spMk id="4" creationId="{B5C72B1D-0173-97C6-0DDC-90985126517F}"/>
          </ac:spMkLst>
        </pc:spChg>
        <pc:spChg chg="mod">
          <ac:chgData name="CAMPESTRIN Elisa, CFE/LESI/TREN" userId="22ee65c2-9c49-4e41-a794-459ffb27da7a" providerId="ADAL" clId="{0DA82CE0-EE95-4708-801B-57ED700700A8}" dt="2025-03-24T12:34:11.154" v="11" actId="20577"/>
          <ac:spMkLst>
            <pc:docMk/>
            <pc:sldMasterMk cId="3801601746" sldId="2147483669"/>
            <ac:spMk id="8" creationId="{9663F5E9-3E05-9140-AB3A-13FCE0330B8B}"/>
          </ac:spMkLst>
        </pc:spChg>
        <pc:sldLayoutChg chg="add del">
          <pc:chgData name="CAMPESTRIN Elisa, CFE/LESI/TREN" userId="22ee65c2-9c49-4e41-a794-459ffb27da7a" providerId="ADAL" clId="{0DA82CE0-EE95-4708-801B-57ED700700A8}" dt="2025-03-24T12:51:40.722" v="185" actId="47"/>
          <pc:sldLayoutMkLst>
            <pc:docMk/>
            <pc:sldMasterMk cId="3801601746" sldId="2147483669"/>
            <pc:sldLayoutMk cId="2807815494" sldId="2147483867"/>
          </pc:sldLayoutMkLst>
        </pc:sldLayoutChg>
      </pc:sldMasterChg>
      <pc:sldMasterChg chg="addSp delSp modSp mod">
        <pc:chgData name="CAMPESTRIN Elisa, CFE/LESI/TREN" userId="22ee65c2-9c49-4e41-a794-459ffb27da7a" providerId="ADAL" clId="{0DA82CE0-EE95-4708-801B-57ED700700A8}" dt="2025-03-24T12:34:46.823" v="16"/>
        <pc:sldMasterMkLst>
          <pc:docMk/>
          <pc:sldMasterMk cId="3395070396" sldId="2147483858"/>
        </pc:sldMasterMkLst>
        <pc:spChg chg="add mod">
          <ac:chgData name="CAMPESTRIN Elisa, CFE/LESI/TREN" userId="22ee65c2-9c49-4e41-a794-459ffb27da7a" providerId="ADAL" clId="{0DA82CE0-EE95-4708-801B-57ED700700A8}" dt="2025-03-24T12:34:30.675" v="13"/>
          <ac:spMkLst>
            <pc:docMk/>
            <pc:sldMasterMk cId="3395070396" sldId="2147483858"/>
            <ac:spMk id="3" creationId="{DE098430-020B-FCB3-C968-FBBF3468EE11}"/>
          </ac:spMkLst>
        </pc:spChg>
        <pc:spChg chg="del">
          <ac:chgData name="CAMPESTRIN Elisa, CFE/LESI/TREN" userId="22ee65c2-9c49-4e41-a794-459ffb27da7a" providerId="ADAL" clId="{0DA82CE0-EE95-4708-801B-57ED700700A8}" dt="2025-03-24T12:34:35.337" v="14" actId="478"/>
          <ac:spMkLst>
            <pc:docMk/>
            <pc:sldMasterMk cId="3395070396" sldId="2147483858"/>
            <ac:spMk id="4" creationId="{545C0546-A201-8F0F-A384-0ACF11AC2CCB}"/>
          </ac:spMkLst>
        </pc:spChg>
        <pc:spChg chg="add mod">
          <ac:chgData name="CAMPESTRIN Elisa, CFE/LESI/TREN" userId="22ee65c2-9c49-4e41-a794-459ffb27da7a" providerId="ADAL" clId="{0DA82CE0-EE95-4708-801B-57ED700700A8}" dt="2025-03-24T12:34:46.823" v="16"/>
          <ac:spMkLst>
            <pc:docMk/>
            <pc:sldMasterMk cId="3395070396" sldId="2147483858"/>
            <ac:spMk id="5" creationId="{AD751120-285A-8998-D736-BCEEB50C6BC4}"/>
          </ac:spMkLst>
        </pc:spChg>
        <pc:spChg chg="del">
          <ac:chgData name="CAMPESTRIN Elisa, CFE/LESI/TREN" userId="22ee65c2-9c49-4e41-a794-459ffb27da7a" providerId="ADAL" clId="{0DA82CE0-EE95-4708-801B-57ED700700A8}" dt="2025-03-24T12:34:30.129" v="12" actId="478"/>
          <ac:spMkLst>
            <pc:docMk/>
            <pc:sldMasterMk cId="3395070396" sldId="2147483858"/>
            <ac:spMk id="8" creationId="{9663F5E9-3E05-9140-AB3A-13FCE0330B8B}"/>
          </ac:spMkLst>
        </pc:spChg>
      </pc:sldMasterChg>
    </pc:docChg>
  </pc:docChgLst>
  <pc:docChgLst>
    <pc:chgData name="FABBI Adelaide, CFE/LESI/TREN" userId="S::adelaide.fabbi@oecd.org::1c76aecd-acf9-4e22-ba50-de7bc734c92f" providerId="AD" clId="Web-{7A7AFB64-187F-E41D-6007-FBDE6A7B70C6}"/>
    <pc:docChg chg="modSld">
      <pc:chgData name="FABBI Adelaide, CFE/LESI/TREN" userId="S::adelaide.fabbi@oecd.org::1c76aecd-acf9-4e22-ba50-de7bc734c92f" providerId="AD" clId="Web-{7A7AFB64-187F-E41D-6007-FBDE6A7B70C6}" dt="2025-03-20T13:20:31.743" v="1"/>
      <pc:docMkLst>
        <pc:docMk/>
      </pc:docMkLst>
      <pc:sldChg chg="modSp">
        <pc:chgData name="FABBI Adelaide, CFE/LESI/TREN" userId="S::adelaide.fabbi@oecd.org::1c76aecd-acf9-4e22-ba50-de7bc734c92f" providerId="AD" clId="Web-{7A7AFB64-187F-E41D-6007-FBDE6A7B70C6}" dt="2025-03-20T13:20:31.743" v="1"/>
        <pc:sldMkLst>
          <pc:docMk/>
          <pc:sldMk cId="1250213065" sldId="484"/>
        </pc:sldMkLst>
        <pc:picChg chg="mod">
          <ac:chgData name="FABBI Adelaide, CFE/LESI/TREN" userId="S::adelaide.fabbi@oecd.org::1c76aecd-acf9-4e22-ba50-de7bc734c92f" providerId="AD" clId="Web-{7A7AFB64-187F-E41D-6007-FBDE6A7B70C6}" dt="2025-03-20T13:20:31.743" v="1"/>
          <ac:picMkLst>
            <pc:docMk/>
            <pc:sldMk cId="1250213065" sldId="484"/>
            <ac:picMk id="6" creationId="{D8E03551-C6A0-E9E8-07F4-9B5D0B998317}"/>
          </ac:picMkLst>
        </pc:picChg>
      </pc:sldChg>
    </pc:docChg>
  </pc:docChgLst>
  <pc:docChgLst>
    <pc:chgData name="ZAVARSKA Zuzana, CFE/LESI/TREN" userId="ecbbf9e0-24d4-4356-87f7-371758850e35" providerId="ADAL" clId="{9F89BDE6-F016-418E-AB12-8C2400A86770}"/>
    <pc:docChg chg="undo redo custSel addSld delSld modSld sldOrd">
      <pc:chgData name="ZAVARSKA Zuzana, CFE/LESI/TREN" userId="ecbbf9e0-24d4-4356-87f7-371758850e35" providerId="ADAL" clId="{9F89BDE6-F016-418E-AB12-8C2400A86770}" dt="2025-03-20T14:41:55.683" v="645" actId="1036"/>
      <pc:docMkLst>
        <pc:docMk/>
      </pc:docMkLst>
      <pc:sldChg chg="addSp delSp modSp new del mod ord modClrScheme chgLayout">
        <pc:chgData name="ZAVARSKA Zuzana, CFE/LESI/TREN" userId="ecbbf9e0-24d4-4356-87f7-371758850e35" providerId="ADAL" clId="{9F89BDE6-F016-418E-AB12-8C2400A86770}" dt="2025-03-19T08:33:31.827" v="394" actId="47"/>
        <pc:sldMkLst>
          <pc:docMk/>
          <pc:sldMk cId="2433888077" sldId="485"/>
        </pc:sldMkLst>
        <pc:spChg chg="del mod ord">
          <ac:chgData name="ZAVARSKA Zuzana, CFE/LESI/TREN" userId="ecbbf9e0-24d4-4356-87f7-371758850e35" providerId="ADAL" clId="{9F89BDE6-F016-418E-AB12-8C2400A86770}" dt="2025-03-19T08:23:13.371" v="1" actId="700"/>
          <ac:spMkLst>
            <pc:docMk/>
            <pc:sldMk cId="2433888077" sldId="485"/>
            <ac:spMk id="2" creationId="{D9E93FB7-A583-E08A-9038-C815FC6022EA}"/>
          </ac:spMkLst>
        </pc:spChg>
        <pc:spChg chg="mod ord">
          <ac:chgData name="ZAVARSKA Zuzana, CFE/LESI/TREN" userId="ecbbf9e0-24d4-4356-87f7-371758850e35" providerId="ADAL" clId="{9F89BDE6-F016-418E-AB12-8C2400A86770}" dt="2025-03-19T08:23:13.371" v="1" actId="700"/>
          <ac:spMkLst>
            <pc:docMk/>
            <pc:sldMk cId="2433888077" sldId="485"/>
            <ac:spMk id="3" creationId="{5429109D-396C-D0AD-1771-D28E835F422F}"/>
          </ac:spMkLst>
        </pc:spChg>
        <pc:spChg chg="del">
          <ac:chgData name="ZAVARSKA Zuzana, CFE/LESI/TREN" userId="ecbbf9e0-24d4-4356-87f7-371758850e35" providerId="ADAL" clId="{9F89BDE6-F016-418E-AB12-8C2400A86770}" dt="2025-03-19T08:23:13.371" v="1" actId="700"/>
          <ac:spMkLst>
            <pc:docMk/>
            <pc:sldMk cId="2433888077" sldId="485"/>
            <ac:spMk id="4" creationId="{7D7702B6-1FD1-5B8D-B9CC-D01F04B7290E}"/>
          </ac:spMkLst>
        </pc:spChg>
        <pc:spChg chg="add mod ord">
          <ac:chgData name="ZAVARSKA Zuzana, CFE/LESI/TREN" userId="ecbbf9e0-24d4-4356-87f7-371758850e35" providerId="ADAL" clId="{9F89BDE6-F016-418E-AB12-8C2400A86770}" dt="2025-03-19T08:26:57.932" v="194" actId="20577"/>
          <ac:spMkLst>
            <pc:docMk/>
            <pc:sldMk cId="2433888077" sldId="485"/>
            <ac:spMk id="5" creationId="{1453FAEE-DC33-5A77-A66B-3E234BEAA219}"/>
          </ac:spMkLst>
        </pc:spChg>
        <pc:spChg chg="add del mod ord">
          <ac:chgData name="ZAVARSKA Zuzana, CFE/LESI/TREN" userId="ecbbf9e0-24d4-4356-87f7-371758850e35" providerId="ADAL" clId="{9F89BDE6-F016-418E-AB12-8C2400A86770}" dt="2025-03-19T08:23:15.334" v="2"/>
          <ac:spMkLst>
            <pc:docMk/>
            <pc:sldMk cId="2433888077" sldId="485"/>
            <ac:spMk id="6" creationId="{4CD98B94-48A8-D856-6E54-9302176CF5A2}"/>
          </ac:spMkLst>
        </pc:spChg>
        <pc:spChg chg="add mod">
          <ac:chgData name="ZAVARSKA Zuzana, CFE/LESI/TREN" userId="ecbbf9e0-24d4-4356-87f7-371758850e35" providerId="ADAL" clId="{9F89BDE6-F016-418E-AB12-8C2400A86770}" dt="2025-03-19T08:26:59.723" v="195" actId="478"/>
          <ac:spMkLst>
            <pc:docMk/>
            <pc:sldMk cId="2433888077" sldId="485"/>
            <ac:spMk id="9" creationId="{2C5E33E9-1C1B-C4AF-0998-3EEA54B7DAFF}"/>
          </ac:spMkLst>
        </pc:spChg>
        <pc:picChg chg="add del mod">
          <ac:chgData name="ZAVARSKA Zuzana, CFE/LESI/TREN" userId="ecbbf9e0-24d4-4356-87f7-371758850e35" providerId="ADAL" clId="{9F89BDE6-F016-418E-AB12-8C2400A86770}" dt="2025-03-19T08:26:59.723" v="195" actId="478"/>
          <ac:picMkLst>
            <pc:docMk/>
            <pc:sldMk cId="2433888077" sldId="485"/>
            <ac:picMk id="7" creationId="{BA660EAB-888E-8E21-697C-BA9326580A39}"/>
          </ac:picMkLst>
        </pc:picChg>
      </pc:sldChg>
      <pc:sldChg chg="addSp delSp modSp add mod ord">
        <pc:chgData name="ZAVARSKA Zuzana, CFE/LESI/TREN" userId="ecbbf9e0-24d4-4356-87f7-371758850e35" providerId="ADAL" clId="{9F89BDE6-F016-418E-AB12-8C2400A86770}" dt="2025-03-20T14:41:55.683" v="645" actId="1036"/>
        <pc:sldMkLst>
          <pc:docMk/>
          <pc:sldMk cId="1603608039" sldId="486"/>
        </pc:sldMkLst>
        <pc:spChg chg="add del mod">
          <ac:chgData name="ZAVARSKA Zuzana, CFE/LESI/TREN" userId="ecbbf9e0-24d4-4356-87f7-371758850e35" providerId="ADAL" clId="{9F89BDE6-F016-418E-AB12-8C2400A86770}" dt="2025-03-19T08:33:30.553" v="393" actId="478"/>
          <ac:spMkLst>
            <pc:docMk/>
            <pc:sldMk cId="1603608039" sldId="486"/>
            <ac:spMk id="2" creationId="{7A7AA775-E53F-1BE4-AB4A-0BEA0E74D106}"/>
          </ac:spMkLst>
        </pc:spChg>
        <pc:spChg chg="add mod">
          <ac:chgData name="ZAVARSKA Zuzana, CFE/LESI/TREN" userId="ecbbf9e0-24d4-4356-87f7-371758850e35" providerId="ADAL" clId="{9F89BDE6-F016-418E-AB12-8C2400A86770}" dt="2025-03-19T08:32:40.037" v="387"/>
          <ac:spMkLst>
            <pc:docMk/>
            <pc:sldMk cId="1603608039" sldId="486"/>
            <ac:spMk id="4" creationId="{34F3953C-926B-E629-1C04-DCB541B8D401}"/>
          </ac:spMkLst>
        </pc:spChg>
        <pc:spChg chg="mod">
          <ac:chgData name="ZAVARSKA Zuzana, CFE/LESI/TREN" userId="ecbbf9e0-24d4-4356-87f7-371758850e35" providerId="ADAL" clId="{9F89BDE6-F016-418E-AB12-8C2400A86770}" dt="2025-03-19T08:35:55.184" v="475" actId="20577"/>
          <ac:spMkLst>
            <pc:docMk/>
            <pc:sldMk cId="1603608039" sldId="486"/>
            <ac:spMk id="5" creationId="{1453FAEE-DC33-5A77-A66B-3E234BEAA219}"/>
          </ac:spMkLst>
        </pc:spChg>
        <pc:spChg chg="add del mod">
          <ac:chgData name="ZAVARSKA Zuzana, CFE/LESI/TREN" userId="ecbbf9e0-24d4-4356-87f7-371758850e35" providerId="ADAL" clId="{9F89BDE6-F016-418E-AB12-8C2400A86770}" dt="2025-03-19T08:33:29.046" v="392" actId="478"/>
          <ac:spMkLst>
            <pc:docMk/>
            <pc:sldMk cId="1603608039" sldId="486"/>
            <ac:spMk id="6" creationId="{2FE5D43F-8F95-8864-DE26-95351FD01ABB}"/>
          </ac:spMkLst>
        </pc:spChg>
        <pc:spChg chg="add mod">
          <ac:chgData name="ZAVARSKA Zuzana, CFE/LESI/TREN" userId="ecbbf9e0-24d4-4356-87f7-371758850e35" providerId="ADAL" clId="{9F89BDE6-F016-418E-AB12-8C2400A86770}" dt="2025-03-19T08:44:36.066" v="629" actId="1076"/>
          <ac:spMkLst>
            <pc:docMk/>
            <pc:sldMk cId="1603608039" sldId="486"/>
            <ac:spMk id="9" creationId="{12893FE1-4785-C7BD-5165-EFB20871B539}"/>
          </ac:spMkLst>
        </pc:spChg>
        <pc:spChg chg="add mod">
          <ac:chgData name="ZAVARSKA Zuzana, CFE/LESI/TREN" userId="ecbbf9e0-24d4-4356-87f7-371758850e35" providerId="ADAL" clId="{9F89BDE6-F016-418E-AB12-8C2400A86770}" dt="2025-03-20T14:41:53.029" v="640" actId="1038"/>
          <ac:spMkLst>
            <pc:docMk/>
            <pc:sldMk cId="1603608039" sldId="486"/>
            <ac:spMk id="10" creationId="{FA34856A-F50A-2534-02F1-954D344D5AE0}"/>
          </ac:spMkLst>
        </pc:spChg>
        <pc:spChg chg="add del mod">
          <ac:chgData name="ZAVARSKA Zuzana, CFE/LESI/TREN" userId="ecbbf9e0-24d4-4356-87f7-371758850e35" providerId="ADAL" clId="{9F89BDE6-F016-418E-AB12-8C2400A86770}" dt="2025-03-19T08:37:05.698" v="495" actId="478"/>
          <ac:spMkLst>
            <pc:docMk/>
            <pc:sldMk cId="1603608039" sldId="486"/>
            <ac:spMk id="11" creationId="{7736044F-9D7C-8035-77BD-05C2A164664D}"/>
          </ac:spMkLst>
        </pc:spChg>
        <pc:spChg chg="add del mod">
          <ac:chgData name="ZAVARSKA Zuzana, CFE/LESI/TREN" userId="ecbbf9e0-24d4-4356-87f7-371758850e35" providerId="ADAL" clId="{9F89BDE6-F016-418E-AB12-8C2400A86770}" dt="2025-03-19T08:44:05.517" v="616" actId="478"/>
          <ac:spMkLst>
            <pc:docMk/>
            <pc:sldMk cId="1603608039" sldId="486"/>
            <ac:spMk id="12" creationId="{73871D69-31D1-FEF4-D84D-DE3A619AABEA}"/>
          </ac:spMkLst>
        </pc:spChg>
        <pc:spChg chg="add del mod">
          <ac:chgData name="ZAVARSKA Zuzana, CFE/LESI/TREN" userId="ecbbf9e0-24d4-4356-87f7-371758850e35" providerId="ADAL" clId="{9F89BDE6-F016-418E-AB12-8C2400A86770}" dt="2025-03-19T08:41:35.669" v="529" actId="478"/>
          <ac:spMkLst>
            <pc:docMk/>
            <pc:sldMk cId="1603608039" sldId="486"/>
            <ac:spMk id="13" creationId="{7206F9F6-1496-C2A6-B617-B25EB2FFD5BC}"/>
          </ac:spMkLst>
        </pc:spChg>
        <pc:spChg chg="add mod">
          <ac:chgData name="ZAVARSKA Zuzana, CFE/LESI/TREN" userId="ecbbf9e0-24d4-4356-87f7-371758850e35" providerId="ADAL" clId="{9F89BDE6-F016-418E-AB12-8C2400A86770}" dt="2025-03-19T08:44:57.071" v="630" actId="1076"/>
          <ac:spMkLst>
            <pc:docMk/>
            <pc:sldMk cId="1603608039" sldId="486"/>
            <ac:spMk id="14" creationId="{9519875C-2AE7-8EED-0BFE-38F742105127}"/>
          </ac:spMkLst>
        </pc:spChg>
        <pc:spChg chg="add mod">
          <ac:chgData name="ZAVARSKA Zuzana, CFE/LESI/TREN" userId="ecbbf9e0-24d4-4356-87f7-371758850e35" providerId="ADAL" clId="{9F89BDE6-F016-418E-AB12-8C2400A86770}" dt="2025-03-20T14:41:55.683" v="645" actId="1036"/>
          <ac:spMkLst>
            <pc:docMk/>
            <pc:sldMk cId="1603608039" sldId="486"/>
            <ac:spMk id="15" creationId="{9CA80854-6DF3-37A7-5FD8-0CD2854FA5DC}"/>
          </ac:spMkLst>
        </pc:spChg>
        <pc:picChg chg="mod">
          <ac:chgData name="ZAVARSKA Zuzana, CFE/LESI/TREN" userId="ecbbf9e0-24d4-4356-87f7-371758850e35" providerId="ADAL" clId="{9F89BDE6-F016-418E-AB12-8C2400A86770}" dt="2025-03-19T08:44:02.224" v="615" actId="1076"/>
          <ac:picMkLst>
            <pc:docMk/>
            <pc:sldMk cId="1603608039" sldId="486"/>
            <ac:picMk id="7" creationId="{BA660EAB-888E-8E21-697C-BA9326580A39}"/>
          </ac:picMkLst>
        </pc:picChg>
      </pc:sldChg>
    </pc:docChg>
  </pc:docChgLst>
  <pc:docChgLst>
    <pc:chgData name="FABBI Adelaide, CFE/LESI/TREN" userId="S::adelaide.fabbi@oecd.org::1c76aecd-acf9-4e22-ba50-de7bc734c92f" providerId="AD" clId="Web-{43442AA3-2FF7-38E7-FEC0-88833CEFDD4F}"/>
    <pc:docChg chg="modSld">
      <pc:chgData name="FABBI Adelaide, CFE/LESI/TREN" userId="S::adelaide.fabbi@oecd.org::1c76aecd-acf9-4e22-ba50-de7bc734c92f" providerId="AD" clId="Web-{43442AA3-2FF7-38E7-FEC0-88833CEFDD4F}" dt="2025-03-19T08:54:39.399" v="0"/>
      <pc:docMkLst>
        <pc:docMk/>
      </pc:docMkLst>
      <pc:sldChg chg="modSp">
        <pc:chgData name="FABBI Adelaide, CFE/LESI/TREN" userId="S::adelaide.fabbi@oecd.org::1c76aecd-acf9-4e22-ba50-de7bc734c92f" providerId="AD" clId="Web-{43442AA3-2FF7-38E7-FEC0-88833CEFDD4F}" dt="2025-03-19T08:54:39.399" v="0"/>
        <pc:sldMkLst>
          <pc:docMk/>
          <pc:sldMk cId="205745254" sldId="373"/>
        </pc:sldMkLst>
        <pc:picChg chg="mod">
          <ac:chgData name="FABBI Adelaide, CFE/LESI/TREN" userId="S::adelaide.fabbi@oecd.org::1c76aecd-acf9-4e22-ba50-de7bc734c92f" providerId="AD" clId="Web-{43442AA3-2FF7-38E7-FEC0-88833CEFDD4F}" dt="2025-03-19T08:54:39.399" v="0"/>
          <ac:picMkLst>
            <pc:docMk/>
            <pc:sldMk cId="205745254" sldId="373"/>
            <ac:picMk id="10" creationId="{D720756F-FD11-1FD0-BBC1-3CBE6EDFF7C0}"/>
          </ac:picMkLst>
        </pc:picChg>
      </pc:sldChg>
    </pc:docChg>
  </pc:docChgLst>
  <pc:docChgLst>
    <pc:chgData name="MENON Carlo, CFE/LESI/TREN" userId="3d28a499-e842-48e3-8fd3-80068750cde8" providerId="ADAL" clId="{59D0CC92-65F4-4DD7-B976-0602B2AF354D}"/>
    <pc:docChg chg="undo redo custSel addSld delSld modSld sldOrd modMainMaster">
      <pc:chgData name="MENON Carlo, CFE/LESI/TREN" userId="3d28a499-e842-48e3-8fd3-80068750cde8" providerId="ADAL" clId="{59D0CC92-65F4-4DD7-B976-0602B2AF354D}" dt="2025-03-25T09:39:10.158" v="7523" actId="47"/>
      <pc:docMkLst>
        <pc:docMk/>
      </pc:docMkLst>
      <pc:sldChg chg="del">
        <pc:chgData name="MENON Carlo, CFE/LESI/TREN" userId="3d28a499-e842-48e3-8fd3-80068750cde8" providerId="ADAL" clId="{59D0CC92-65F4-4DD7-B976-0602B2AF354D}" dt="2025-03-17T08:57:29.826" v="0" actId="47"/>
        <pc:sldMkLst>
          <pc:docMk/>
          <pc:sldMk cId="0" sldId="260"/>
        </pc:sldMkLst>
      </pc:sldChg>
      <pc:sldChg chg="modSp mod">
        <pc:chgData name="MENON Carlo, CFE/LESI/TREN" userId="3d28a499-e842-48e3-8fd3-80068750cde8" providerId="ADAL" clId="{59D0CC92-65F4-4DD7-B976-0602B2AF354D}" dt="2025-03-20T09:14:49.223" v="2157" actId="20577"/>
        <pc:sldMkLst>
          <pc:docMk/>
          <pc:sldMk cId="1498300851" sldId="327"/>
        </pc:sldMkLst>
        <pc:spChg chg="mod">
          <ac:chgData name="MENON Carlo, CFE/LESI/TREN" userId="3d28a499-e842-48e3-8fd3-80068750cde8" providerId="ADAL" clId="{59D0CC92-65F4-4DD7-B976-0602B2AF354D}" dt="2025-03-20T09:14:49.223" v="2157" actId="20577"/>
          <ac:spMkLst>
            <pc:docMk/>
            <pc:sldMk cId="1498300851" sldId="327"/>
            <ac:spMk id="2" creationId="{2F1F5094-3B9F-C233-E826-C67A77AD2191}"/>
          </ac:spMkLst>
        </pc:spChg>
      </pc:sldChg>
      <pc:sldChg chg="modSp mod modNotesTx">
        <pc:chgData name="MENON Carlo, CFE/LESI/TREN" userId="3d28a499-e842-48e3-8fd3-80068750cde8" providerId="ADAL" clId="{59D0CC92-65F4-4DD7-B976-0602B2AF354D}" dt="2025-03-25T08:51:34.023" v="6933" actId="14"/>
        <pc:sldMkLst>
          <pc:docMk/>
          <pc:sldMk cId="1855706600" sldId="333"/>
        </pc:sldMkLst>
        <pc:spChg chg="mod">
          <ac:chgData name="MENON Carlo, CFE/LESI/TREN" userId="3d28a499-e842-48e3-8fd3-80068750cde8" providerId="ADAL" clId="{59D0CC92-65F4-4DD7-B976-0602B2AF354D}" dt="2025-03-20T09:13:57.085" v="2124" actId="20577"/>
          <ac:spMkLst>
            <pc:docMk/>
            <pc:sldMk cId="1855706600" sldId="333"/>
            <ac:spMk id="10" creationId="{A2B6E888-1998-6E4E-70ED-31D02822CFD1}"/>
          </ac:spMkLst>
        </pc:spChg>
      </pc:sldChg>
      <pc:sldChg chg="modSp del mod ord">
        <pc:chgData name="MENON Carlo, CFE/LESI/TREN" userId="3d28a499-e842-48e3-8fd3-80068750cde8" providerId="ADAL" clId="{59D0CC92-65F4-4DD7-B976-0602B2AF354D}" dt="2025-03-25T09:39:10.158" v="7523" actId="47"/>
        <pc:sldMkLst>
          <pc:docMk/>
          <pc:sldMk cId="1418572347" sldId="334"/>
        </pc:sldMkLst>
        <pc:spChg chg="mod">
          <ac:chgData name="MENON Carlo, CFE/LESI/TREN" userId="3d28a499-e842-48e3-8fd3-80068750cde8" providerId="ADAL" clId="{59D0CC92-65F4-4DD7-B976-0602B2AF354D}" dt="2025-03-24T16:48:14.955" v="5611" actId="20577"/>
          <ac:spMkLst>
            <pc:docMk/>
            <pc:sldMk cId="1418572347" sldId="334"/>
            <ac:spMk id="4" creationId="{84E0AE90-2F1D-07EF-4C92-949E5D66F780}"/>
          </ac:spMkLst>
        </pc:spChg>
      </pc:sldChg>
      <pc:sldChg chg="del">
        <pc:chgData name="MENON Carlo, CFE/LESI/TREN" userId="3d28a499-e842-48e3-8fd3-80068750cde8" providerId="ADAL" clId="{59D0CC92-65F4-4DD7-B976-0602B2AF354D}" dt="2025-03-24T16:49:41.427" v="5612" actId="47"/>
        <pc:sldMkLst>
          <pc:docMk/>
          <pc:sldMk cId="4106007824" sldId="337"/>
        </pc:sldMkLst>
      </pc:sldChg>
      <pc:sldChg chg="addSp modSp mod">
        <pc:chgData name="MENON Carlo, CFE/LESI/TREN" userId="3d28a499-e842-48e3-8fd3-80068750cde8" providerId="ADAL" clId="{59D0CC92-65F4-4DD7-B976-0602B2AF354D}" dt="2025-03-19T08:52:52.212" v="834" actId="20577"/>
        <pc:sldMkLst>
          <pc:docMk/>
          <pc:sldMk cId="2634909232" sldId="361"/>
        </pc:sldMkLst>
        <pc:spChg chg="mod">
          <ac:chgData name="MENON Carlo, CFE/LESI/TREN" userId="3d28a499-e842-48e3-8fd3-80068750cde8" providerId="ADAL" clId="{59D0CC92-65F4-4DD7-B976-0602B2AF354D}" dt="2025-03-19T08:51:48.115" v="750" actId="20577"/>
          <ac:spMkLst>
            <pc:docMk/>
            <pc:sldMk cId="2634909232" sldId="361"/>
            <ac:spMk id="3" creationId="{8BEE7F74-96A7-730C-C6BA-7AC6B2E73989}"/>
          </ac:spMkLst>
        </pc:spChg>
        <pc:spChg chg="mod">
          <ac:chgData name="MENON Carlo, CFE/LESI/TREN" userId="3d28a499-e842-48e3-8fd3-80068750cde8" providerId="ADAL" clId="{59D0CC92-65F4-4DD7-B976-0602B2AF354D}" dt="2025-03-19T08:52:52.212" v="834" actId="20577"/>
          <ac:spMkLst>
            <pc:docMk/>
            <pc:sldMk cId="2634909232" sldId="361"/>
            <ac:spMk id="4" creationId="{D2D1A7DD-C334-19A3-EA3F-DF6DA69E2EAA}"/>
          </ac:spMkLst>
        </pc:spChg>
        <pc:spChg chg="mod">
          <ac:chgData name="MENON Carlo, CFE/LESI/TREN" userId="3d28a499-e842-48e3-8fd3-80068750cde8" providerId="ADAL" clId="{59D0CC92-65F4-4DD7-B976-0602B2AF354D}" dt="2025-03-19T08:52:38.041" v="801" actId="20577"/>
          <ac:spMkLst>
            <pc:docMk/>
            <pc:sldMk cId="2634909232" sldId="361"/>
            <ac:spMk id="5" creationId="{FA90C9BF-B017-B2CC-D1B2-0C9FB36D96F7}"/>
          </ac:spMkLst>
        </pc:spChg>
        <pc:graphicFrameChg chg="add mod">
          <ac:chgData name="MENON Carlo, CFE/LESI/TREN" userId="3d28a499-e842-48e3-8fd3-80068750cde8" providerId="ADAL" clId="{59D0CC92-65F4-4DD7-B976-0602B2AF354D}" dt="2025-03-19T08:52:11.426" v="751"/>
          <ac:graphicFrameMkLst>
            <pc:docMk/>
            <pc:sldMk cId="2634909232" sldId="361"/>
            <ac:graphicFrameMk id="6" creationId="{3420A22B-A3FF-E2B3-C18F-8C5F36AD13BE}"/>
          </ac:graphicFrameMkLst>
        </pc:graphicFrameChg>
      </pc:sldChg>
      <pc:sldChg chg="modSp mod">
        <pc:chgData name="MENON Carlo, CFE/LESI/TREN" userId="3d28a499-e842-48e3-8fd3-80068750cde8" providerId="ADAL" clId="{59D0CC92-65F4-4DD7-B976-0602B2AF354D}" dt="2025-03-25T08:45:20.212" v="6891" actId="14100"/>
        <pc:sldMkLst>
          <pc:docMk/>
          <pc:sldMk cId="3379921316" sldId="362"/>
        </pc:sldMkLst>
        <pc:spChg chg="mod">
          <ac:chgData name="MENON Carlo, CFE/LESI/TREN" userId="3d28a499-e842-48e3-8fd3-80068750cde8" providerId="ADAL" clId="{59D0CC92-65F4-4DD7-B976-0602B2AF354D}" dt="2025-03-19T09:28:46.940" v="1439" actId="20577"/>
          <ac:spMkLst>
            <pc:docMk/>
            <pc:sldMk cId="3379921316" sldId="362"/>
            <ac:spMk id="2" creationId="{E7D8709C-E941-CDC9-26D5-C4408008EF0A}"/>
          </ac:spMkLst>
        </pc:spChg>
        <pc:spChg chg="mod">
          <ac:chgData name="MENON Carlo, CFE/LESI/TREN" userId="3d28a499-e842-48e3-8fd3-80068750cde8" providerId="ADAL" clId="{59D0CC92-65F4-4DD7-B976-0602B2AF354D}" dt="2025-03-25T08:45:20.212" v="6891" actId="14100"/>
          <ac:spMkLst>
            <pc:docMk/>
            <pc:sldMk cId="3379921316" sldId="362"/>
            <ac:spMk id="8" creationId="{4A9DB903-6015-F0FC-4D3C-84893F2670AF}"/>
          </ac:spMkLst>
        </pc:spChg>
      </pc:sldChg>
      <pc:sldChg chg="modSp del mod">
        <pc:chgData name="MENON Carlo, CFE/LESI/TREN" userId="3d28a499-e842-48e3-8fd3-80068750cde8" providerId="ADAL" clId="{59D0CC92-65F4-4DD7-B976-0602B2AF354D}" dt="2025-03-19T10:33:59.458" v="1503" actId="47"/>
        <pc:sldMkLst>
          <pc:docMk/>
          <pc:sldMk cId="2276797522" sldId="363"/>
        </pc:sldMkLst>
        <pc:spChg chg="mod">
          <ac:chgData name="MENON Carlo, CFE/LESI/TREN" userId="3d28a499-e842-48e3-8fd3-80068750cde8" providerId="ADAL" clId="{59D0CC92-65F4-4DD7-B976-0602B2AF354D}" dt="2025-03-19T10:24:36.202" v="1442" actId="21"/>
          <ac:spMkLst>
            <pc:docMk/>
            <pc:sldMk cId="2276797522" sldId="363"/>
            <ac:spMk id="4" creationId="{F25D8B6F-4762-A600-F8AC-46EA69C55DAD}"/>
          </ac:spMkLst>
        </pc:spChg>
      </pc:sldChg>
      <pc:sldChg chg="modSp mod ord">
        <pc:chgData name="MENON Carlo, CFE/LESI/TREN" userId="3d28a499-e842-48e3-8fd3-80068750cde8" providerId="ADAL" clId="{59D0CC92-65F4-4DD7-B976-0602B2AF354D}" dt="2025-03-25T09:00:17.605" v="7311" actId="5793"/>
        <pc:sldMkLst>
          <pc:docMk/>
          <pc:sldMk cId="497660587" sldId="364"/>
        </pc:sldMkLst>
        <pc:spChg chg="mod">
          <ac:chgData name="MENON Carlo, CFE/LESI/TREN" userId="3d28a499-e842-48e3-8fd3-80068750cde8" providerId="ADAL" clId="{59D0CC92-65F4-4DD7-B976-0602B2AF354D}" dt="2025-03-24T15:57:30.773" v="4046" actId="242"/>
          <ac:spMkLst>
            <pc:docMk/>
            <pc:sldMk cId="497660587" sldId="364"/>
            <ac:spMk id="2" creationId="{E7D8709C-E941-CDC9-26D5-C4408008EF0A}"/>
          </ac:spMkLst>
        </pc:spChg>
        <pc:spChg chg="mod">
          <ac:chgData name="MENON Carlo, CFE/LESI/TREN" userId="3d28a499-e842-48e3-8fd3-80068750cde8" providerId="ADAL" clId="{59D0CC92-65F4-4DD7-B976-0602B2AF354D}" dt="2025-03-25T09:00:17.605" v="7311" actId="5793"/>
          <ac:spMkLst>
            <pc:docMk/>
            <pc:sldMk cId="497660587" sldId="364"/>
            <ac:spMk id="4" creationId="{F25D8B6F-4762-A600-F8AC-46EA69C55DAD}"/>
          </ac:spMkLst>
        </pc:spChg>
      </pc:sldChg>
      <pc:sldChg chg="del">
        <pc:chgData name="MENON Carlo, CFE/LESI/TREN" userId="3d28a499-e842-48e3-8fd3-80068750cde8" providerId="ADAL" clId="{59D0CC92-65F4-4DD7-B976-0602B2AF354D}" dt="2025-03-19T11:04:42.804" v="1755" actId="47"/>
        <pc:sldMkLst>
          <pc:docMk/>
          <pc:sldMk cId="1691425190" sldId="365"/>
        </pc:sldMkLst>
      </pc:sldChg>
      <pc:sldChg chg="addSp delSp modSp add mod ord">
        <pc:chgData name="MENON Carlo, CFE/LESI/TREN" userId="3d28a499-e842-48e3-8fd3-80068750cde8" providerId="ADAL" clId="{59D0CC92-65F4-4DD7-B976-0602B2AF354D}" dt="2025-03-25T08:50:10.434" v="6920"/>
        <pc:sldMkLst>
          <pc:docMk/>
          <pc:sldMk cId="128896730" sldId="367"/>
        </pc:sldMkLst>
        <pc:spChg chg="mod">
          <ac:chgData name="MENON Carlo, CFE/LESI/TREN" userId="3d28a499-e842-48e3-8fd3-80068750cde8" providerId="ADAL" clId="{59D0CC92-65F4-4DD7-B976-0602B2AF354D}" dt="2025-03-24T15:48:01.773" v="3541" actId="1036"/>
          <ac:spMkLst>
            <pc:docMk/>
            <pc:sldMk cId="128896730" sldId="367"/>
            <ac:spMk id="2" creationId="{E7D8709C-E941-CDC9-26D5-C4408008EF0A}"/>
          </ac:spMkLst>
        </pc:spChg>
        <pc:spChg chg="mod">
          <ac:chgData name="MENON Carlo, CFE/LESI/TREN" userId="3d28a499-e842-48e3-8fd3-80068750cde8" providerId="ADAL" clId="{59D0CC92-65F4-4DD7-B976-0602B2AF354D}" dt="2025-03-24T16:34:21.016" v="5293" actId="20577"/>
          <ac:spMkLst>
            <pc:docMk/>
            <pc:sldMk cId="128896730" sldId="367"/>
            <ac:spMk id="5" creationId="{CDF8D423-DFA8-A69C-C76D-4943ABC5A5A3}"/>
          </ac:spMkLst>
        </pc:spChg>
        <pc:spChg chg="add mod">
          <ac:chgData name="MENON Carlo, CFE/LESI/TREN" userId="3d28a499-e842-48e3-8fd3-80068750cde8" providerId="ADAL" clId="{59D0CC92-65F4-4DD7-B976-0602B2AF354D}" dt="2025-03-24T15:47:52.004" v="3510" actId="1036"/>
          <ac:spMkLst>
            <pc:docMk/>
            <pc:sldMk cId="128896730" sldId="367"/>
            <ac:spMk id="6" creationId="{D7AFD6A1-E3F2-D973-9D0D-D827F3CA3F78}"/>
          </ac:spMkLst>
        </pc:spChg>
        <pc:picChg chg="del">
          <ac:chgData name="MENON Carlo, CFE/LESI/TREN" userId="3d28a499-e842-48e3-8fd3-80068750cde8" providerId="ADAL" clId="{59D0CC92-65F4-4DD7-B976-0602B2AF354D}" dt="2025-03-19T08:58:38.455" v="944" actId="478"/>
          <ac:picMkLst>
            <pc:docMk/>
            <pc:sldMk cId="128896730" sldId="367"/>
            <ac:picMk id="6" creationId="{56963BFB-938B-0367-2F7D-B775D4C9E43B}"/>
          </ac:picMkLst>
        </pc:picChg>
        <pc:picChg chg="del">
          <ac:chgData name="MENON Carlo, CFE/LESI/TREN" userId="3d28a499-e842-48e3-8fd3-80068750cde8" providerId="ADAL" clId="{59D0CC92-65F4-4DD7-B976-0602B2AF354D}" dt="2025-03-24T11:21:34.012" v="2220" actId="478"/>
          <ac:picMkLst>
            <pc:docMk/>
            <pc:sldMk cId="128896730" sldId="367"/>
            <ac:picMk id="7" creationId="{B06D1D79-3354-EDFB-9A5C-67AD47D16205}"/>
          </ac:picMkLst>
        </pc:picChg>
        <pc:picChg chg="add mod ord">
          <ac:chgData name="MENON Carlo, CFE/LESI/TREN" userId="3d28a499-e842-48e3-8fd3-80068750cde8" providerId="ADAL" clId="{59D0CC92-65F4-4DD7-B976-0602B2AF354D}" dt="2025-03-24T15:47:48.602" v="3506" actId="1036"/>
          <ac:picMkLst>
            <pc:docMk/>
            <pc:sldMk cId="128896730" sldId="367"/>
            <ac:picMk id="10" creationId="{206C6584-F2B1-EBD1-A6D8-474845032AC2}"/>
          </ac:picMkLst>
        </pc:picChg>
        <pc:cxnChg chg="del mod">
          <ac:chgData name="MENON Carlo, CFE/LESI/TREN" userId="3d28a499-e842-48e3-8fd3-80068750cde8" providerId="ADAL" clId="{59D0CC92-65F4-4DD7-B976-0602B2AF354D}" dt="2025-03-24T11:21:35.084" v="2221" actId="478"/>
          <ac:cxnSpMkLst>
            <pc:docMk/>
            <pc:sldMk cId="128896730" sldId="367"/>
            <ac:cxnSpMk id="8" creationId="{95631B13-6E36-E340-2317-FF48CB278A48}"/>
          </ac:cxnSpMkLst>
        </pc:cxnChg>
      </pc:sldChg>
      <pc:sldChg chg="addSp delSp modSp add mod ord">
        <pc:chgData name="MENON Carlo, CFE/LESI/TREN" userId="3d28a499-e842-48e3-8fd3-80068750cde8" providerId="ADAL" clId="{59D0CC92-65F4-4DD7-B976-0602B2AF354D}" dt="2025-03-24T16:35:07.255" v="5295" actId="1035"/>
        <pc:sldMkLst>
          <pc:docMk/>
          <pc:sldMk cId="3980109334" sldId="368"/>
        </pc:sldMkLst>
        <pc:spChg chg="add del mod">
          <ac:chgData name="MENON Carlo, CFE/LESI/TREN" userId="3d28a499-e842-48e3-8fd3-80068750cde8" providerId="ADAL" clId="{59D0CC92-65F4-4DD7-B976-0602B2AF354D}" dt="2025-03-24T15:47:18.525" v="3503" actId="1037"/>
          <ac:spMkLst>
            <pc:docMk/>
            <pc:sldMk cId="3980109334" sldId="368"/>
            <ac:spMk id="6" creationId="{F6851131-E296-4D94-8494-D9E95BF253C0}"/>
          </ac:spMkLst>
        </pc:spChg>
        <pc:spChg chg="mod">
          <ac:chgData name="MENON Carlo, CFE/LESI/TREN" userId="3d28a499-e842-48e3-8fd3-80068750cde8" providerId="ADAL" clId="{59D0CC92-65F4-4DD7-B976-0602B2AF354D}" dt="2025-03-18T15:00:53.865" v="739" actId="14100"/>
          <ac:spMkLst>
            <pc:docMk/>
            <pc:sldMk cId="3980109334" sldId="368"/>
            <ac:spMk id="8" creationId="{139835C6-948A-35B2-DFE8-A635D9A360ED}"/>
          </ac:spMkLst>
        </pc:spChg>
        <pc:spChg chg="mod">
          <ac:chgData name="MENON Carlo, CFE/LESI/TREN" userId="3d28a499-e842-48e3-8fd3-80068750cde8" providerId="ADAL" clId="{59D0CC92-65F4-4DD7-B976-0602B2AF354D}" dt="2025-03-18T15:01:02.039" v="742" actId="1076"/>
          <ac:spMkLst>
            <pc:docMk/>
            <pc:sldMk cId="3980109334" sldId="368"/>
            <ac:spMk id="9" creationId="{36377C08-1FC3-7140-833E-68DD752B9B51}"/>
          </ac:spMkLst>
        </pc:spChg>
        <pc:grpChg chg="add del">
          <ac:chgData name="MENON Carlo, CFE/LESI/TREN" userId="3d28a499-e842-48e3-8fd3-80068750cde8" providerId="ADAL" clId="{59D0CC92-65F4-4DD7-B976-0602B2AF354D}" dt="2025-03-24T15:47:02.512" v="3496" actId="478"/>
          <ac:grpSpMkLst>
            <pc:docMk/>
            <pc:sldMk cId="3980109334" sldId="368"/>
            <ac:grpSpMk id="7" creationId="{EA240AEE-382F-0005-A4A0-6221825D6DFF}"/>
          </ac:grpSpMkLst>
        </pc:grpChg>
        <pc:grpChg chg="mod">
          <ac:chgData name="MENON Carlo, CFE/LESI/TREN" userId="3d28a499-e842-48e3-8fd3-80068750cde8" providerId="ADAL" clId="{59D0CC92-65F4-4DD7-B976-0602B2AF354D}" dt="2025-03-24T16:35:07.255" v="5295" actId="1035"/>
          <ac:grpSpMkLst>
            <pc:docMk/>
            <pc:sldMk cId="3980109334" sldId="368"/>
            <ac:grpSpMk id="10" creationId="{3EDE350E-E543-E695-FB0D-E4C31771901F}"/>
          </ac:grpSpMkLst>
        </pc:grpChg>
        <pc:picChg chg="mod ord">
          <ac:chgData name="MENON Carlo, CFE/LESI/TREN" userId="3d28a499-e842-48e3-8fd3-80068750cde8" providerId="ADAL" clId="{59D0CC92-65F4-4DD7-B976-0602B2AF354D}" dt="2025-03-18T15:00:43.799" v="737" actId="171"/>
          <ac:picMkLst>
            <pc:docMk/>
            <pc:sldMk cId="3980109334" sldId="368"/>
            <ac:picMk id="5" creationId="{C2C7AC37-440E-944C-B83E-B7D81E953784}"/>
          </ac:picMkLst>
        </pc:picChg>
      </pc:sldChg>
      <pc:sldChg chg="modSp mod ord">
        <pc:chgData name="MENON Carlo, CFE/LESI/TREN" userId="3d28a499-e842-48e3-8fd3-80068750cde8" providerId="ADAL" clId="{59D0CC92-65F4-4DD7-B976-0602B2AF354D}" dt="2025-03-25T09:04:23.845" v="7324" actId="313"/>
        <pc:sldMkLst>
          <pc:docMk/>
          <pc:sldMk cId="2655433523" sldId="370"/>
        </pc:sldMkLst>
        <pc:graphicFrameChg chg="mod">
          <ac:chgData name="MENON Carlo, CFE/LESI/TREN" userId="3d28a499-e842-48e3-8fd3-80068750cde8" providerId="ADAL" clId="{59D0CC92-65F4-4DD7-B976-0602B2AF354D}" dt="2025-03-25T09:04:23.845" v="7324" actId="313"/>
          <ac:graphicFrameMkLst>
            <pc:docMk/>
            <pc:sldMk cId="2655433523" sldId="370"/>
            <ac:graphicFrameMk id="8" creationId="{BE559488-900D-22F2-1553-405D9A259B52}"/>
          </ac:graphicFrameMkLst>
        </pc:graphicFrameChg>
      </pc:sldChg>
      <pc:sldChg chg="modSp mod ord">
        <pc:chgData name="MENON Carlo, CFE/LESI/TREN" userId="3d28a499-e842-48e3-8fd3-80068750cde8" providerId="ADAL" clId="{59D0CC92-65F4-4DD7-B976-0602B2AF354D}" dt="2025-03-25T09:05:16.188" v="7329" actId="1076"/>
        <pc:sldMkLst>
          <pc:docMk/>
          <pc:sldMk cId="1796585027" sldId="371"/>
        </pc:sldMkLst>
        <pc:spChg chg="mod">
          <ac:chgData name="MENON Carlo, CFE/LESI/TREN" userId="3d28a499-e842-48e3-8fd3-80068750cde8" providerId="ADAL" clId="{59D0CC92-65F4-4DD7-B976-0602B2AF354D}" dt="2025-03-25T09:05:16.188" v="7329" actId="1076"/>
          <ac:spMkLst>
            <pc:docMk/>
            <pc:sldMk cId="1796585027" sldId="371"/>
            <ac:spMk id="7" creationId="{C911927B-3A62-4E1C-52E7-F391BF6F40BD}"/>
          </ac:spMkLst>
        </pc:spChg>
      </pc:sldChg>
      <pc:sldChg chg="addSp delSp modSp mod ord">
        <pc:chgData name="MENON Carlo, CFE/LESI/TREN" userId="3d28a499-e842-48e3-8fd3-80068750cde8" providerId="ADAL" clId="{59D0CC92-65F4-4DD7-B976-0602B2AF354D}" dt="2025-03-24T14:13:25.343" v="2281" actId="1036"/>
        <pc:sldMkLst>
          <pc:docMk/>
          <pc:sldMk cId="205745254" sldId="373"/>
        </pc:sldMkLst>
        <pc:spChg chg="del mod">
          <ac:chgData name="MENON Carlo, CFE/LESI/TREN" userId="3d28a499-e842-48e3-8fd3-80068750cde8" providerId="ADAL" clId="{59D0CC92-65F4-4DD7-B976-0602B2AF354D}" dt="2025-03-17T09:58:52.190" v="83" actId="478"/>
          <ac:spMkLst>
            <pc:docMk/>
            <pc:sldMk cId="205745254" sldId="373"/>
            <ac:spMk id="7" creationId="{9C25985F-FB28-16D8-E1C9-48A57C116860}"/>
          </ac:spMkLst>
        </pc:spChg>
        <pc:spChg chg="del">
          <ac:chgData name="MENON Carlo, CFE/LESI/TREN" userId="3d28a499-e842-48e3-8fd3-80068750cde8" providerId="ADAL" clId="{59D0CC92-65F4-4DD7-B976-0602B2AF354D}" dt="2025-03-17T09:58:53.400" v="84" actId="478"/>
          <ac:spMkLst>
            <pc:docMk/>
            <pc:sldMk cId="205745254" sldId="373"/>
            <ac:spMk id="8" creationId="{9151C081-B4E6-2604-10BD-09CC087CC466}"/>
          </ac:spMkLst>
        </pc:spChg>
        <pc:picChg chg="del">
          <ac:chgData name="MENON Carlo, CFE/LESI/TREN" userId="3d28a499-e842-48e3-8fd3-80068750cde8" providerId="ADAL" clId="{59D0CC92-65F4-4DD7-B976-0602B2AF354D}" dt="2025-03-17T09:58:09.138" v="74" actId="478"/>
          <ac:picMkLst>
            <pc:docMk/>
            <pc:sldMk cId="205745254" sldId="373"/>
            <ac:picMk id="6" creationId="{F99E9A29-FEFF-A69F-2A63-F86F8CD4100D}"/>
          </ac:picMkLst>
        </pc:picChg>
        <pc:picChg chg="add mod">
          <ac:chgData name="MENON Carlo, CFE/LESI/TREN" userId="3d28a499-e842-48e3-8fd3-80068750cde8" providerId="ADAL" clId="{59D0CC92-65F4-4DD7-B976-0602B2AF354D}" dt="2025-03-24T14:13:25.343" v="2281" actId="1036"/>
          <ac:picMkLst>
            <pc:docMk/>
            <pc:sldMk cId="205745254" sldId="373"/>
            <ac:picMk id="10" creationId="{D720756F-FD11-1FD0-BBC1-3CBE6EDFF7C0}"/>
          </ac:picMkLst>
        </pc:picChg>
      </pc:sldChg>
      <pc:sldChg chg="modSp mod">
        <pc:chgData name="MENON Carlo, CFE/LESI/TREN" userId="3d28a499-e842-48e3-8fd3-80068750cde8" providerId="ADAL" clId="{59D0CC92-65F4-4DD7-B976-0602B2AF354D}" dt="2025-03-25T08:04:54.743" v="6398" actId="113"/>
        <pc:sldMkLst>
          <pc:docMk/>
          <pc:sldMk cId="3508838831" sldId="376"/>
        </pc:sldMkLst>
        <pc:spChg chg="mod">
          <ac:chgData name="MENON Carlo, CFE/LESI/TREN" userId="3d28a499-e842-48e3-8fd3-80068750cde8" providerId="ADAL" clId="{59D0CC92-65F4-4DD7-B976-0602B2AF354D}" dt="2025-03-25T08:04:54.743" v="6398" actId="113"/>
          <ac:spMkLst>
            <pc:docMk/>
            <pc:sldMk cId="3508838831" sldId="376"/>
            <ac:spMk id="5" creationId="{E99F6D0F-EB67-4359-FC7A-E25C10564C5B}"/>
          </ac:spMkLst>
        </pc:spChg>
      </pc:sldChg>
      <pc:sldChg chg="del ord">
        <pc:chgData name="MENON Carlo, CFE/LESI/TREN" userId="3d28a499-e842-48e3-8fd3-80068750cde8" providerId="ADAL" clId="{59D0CC92-65F4-4DD7-B976-0602B2AF354D}" dt="2025-03-25T09:39:10.158" v="7523" actId="47"/>
        <pc:sldMkLst>
          <pc:docMk/>
          <pc:sldMk cId="1843575576" sldId="377"/>
        </pc:sldMkLst>
      </pc:sldChg>
      <pc:sldChg chg="addSp delSp modSp mod ord">
        <pc:chgData name="MENON Carlo, CFE/LESI/TREN" userId="3d28a499-e842-48e3-8fd3-80068750cde8" providerId="ADAL" clId="{59D0CC92-65F4-4DD7-B976-0602B2AF354D}" dt="2025-03-24T16:40:38.764" v="5572" actId="6549"/>
        <pc:sldMkLst>
          <pc:docMk/>
          <pc:sldMk cId="2228384303" sldId="378"/>
        </pc:sldMkLst>
        <pc:spChg chg="mod">
          <ac:chgData name="MENON Carlo, CFE/LESI/TREN" userId="3d28a499-e842-48e3-8fd3-80068750cde8" providerId="ADAL" clId="{59D0CC92-65F4-4DD7-B976-0602B2AF354D}" dt="2025-03-17T10:46:40.331" v="729" actId="20577"/>
          <ac:spMkLst>
            <pc:docMk/>
            <pc:sldMk cId="2228384303" sldId="378"/>
            <ac:spMk id="2" creationId="{E7D8709C-E941-CDC9-26D5-C4408008EF0A}"/>
          </ac:spMkLst>
        </pc:spChg>
        <pc:spChg chg="mod">
          <ac:chgData name="MENON Carlo, CFE/LESI/TREN" userId="3d28a499-e842-48e3-8fd3-80068750cde8" providerId="ADAL" clId="{59D0CC92-65F4-4DD7-B976-0602B2AF354D}" dt="2025-03-24T14:17:04.383" v="2315" actId="6549"/>
          <ac:spMkLst>
            <pc:docMk/>
            <pc:sldMk cId="2228384303" sldId="378"/>
            <ac:spMk id="4" creationId="{614C239D-37E4-2C4A-BFFE-3D5F9CB3410D}"/>
          </ac:spMkLst>
        </pc:spChg>
        <pc:spChg chg="add mod">
          <ac:chgData name="MENON Carlo, CFE/LESI/TREN" userId="3d28a499-e842-48e3-8fd3-80068750cde8" providerId="ADAL" clId="{59D0CC92-65F4-4DD7-B976-0602B2AF354D}" dt="2025-03-24T16:40:38.764" v="5572" actId="6549"/>
          <ac:spMkLst>
            <pc:docMk/>
            <pc:sldMk cId="2228384303" sldId="378"/>
            <ac:spMk id="5" creationId="{BE244571-C3D3-F5C2-E8CC-5218E0A3C92E}"/>
          </ac:spMkLst>
        </pc:spChg>
        <pc:graphicFrameChg chg="del mod">
          <ac:chgData name="MENON Carlo, CFE/LESI/TREN" userId="3d28a499-e842-48e3-8fd3-80068750cde8" providerId="ADAL" clId="{59D0CC92-65F4-4DD7-B976-0602B2AF354D}" dt="2025-03-24T15:53:14.678" v="3681" actId="478"/>
          <ac:graphicFrameMkLst>
            <pc:docMk/>
            <pc:sldMk cId="2228384303" sldId="378"/>
            <ac:graphicFrameMk id="6" creationId="{D735916B-9461-FD1C-2ABC-4103B10C04C1}"/>
          </ac:graphicFrameMkLst>
        </pc:graphicFrameChg>
      </pc:sldChg>
      <pc:sldChg chg="del">
        <pc:chgData name="MENON Carlo, CFE/LESI/TREN" userId="3d28a499-e842-48e3-8fd3-80068750cde8" providerId="ADAL" clId="{59D0CC92-65F4-4DD7-B976-0602B2AF354D}" dt="2025-03-25T09:39:10.158" v="7523" actId="47"/>
        <pc:sldMkLst>
          <pc:docMk/>
          <pc:sldMk cId="1261992290" sldId="380"/>
        </pc:sldMkLst>
      </pc:sldChg>
      <pc:sldChg chg="modSp mod">
        <pc:chgData name="MENON Carlo, CFE/LESI/TREN" userId="3d28a499-e842-48e3-8fd3-80068750cde8" providerId="ADAL" clId="{59D0CC92-65F4-4DD7-B976-0602B2AF354D}" dt="2025-03-25T08:05:31.581" v="6401" actId="113"/>
        <pc:sldMkLst>
          <pc:docMk/>
          <pc:sldMk cId="2641816138" sldId="384"/>
        </pc:sldMkLst>
        <pc:spChg chg="mod">
          <ac:chgData name="MENON Carlo, CFE/LESI/TREN" userId="3d28a499-e842-48e3-8fd3-80068750cde8" providerId="ADAL" clId="{59D0CC92-65F4-4DD7-B976-0602B2AF354D}" dt="2025-03-19T12:47:47.284" v="1840" actId="20577"/>
          <ac:spMkLst>
            <pc:docMk/>
            <pc:sldMk cId="2641816138" sldId="384"/>
            <ac:spMk id="2" creationId="{E7D8709C-E941-CDC9-26D5-C4408008EF0A}"/>
          </ac:spMkLst>
        </pc:spChg>
        <pc:spChg chg="mod">
          <ac:chgData name="MENON Carlo, CFE/LESI/TREN" userId="3d28a499-e842-48e3-8fd3-80068750cde8" providerId="ADAL" clId="{59D0CC92-65F4-4DD7-B976-0602B2AF354D}" dt="2025-03-25T08:05:31.581" v="6401" actId="113"/>
          <ac:spMkLst>
            <pc:docMk/>
            <pc:sldMk cId="2641816138" sldId="384"/>
            <ac:spMk id="5" creationId="{E99F6D0F-EB67-4359-FC7A-E25C10564C5B}"/>
          </ac:spMkLst>
        </pc:spChg>
      </pc:sldChg>
      <pc:sldChg chg="addSp modSp mod">
        <pc:chgData name="MENON Carlo, CFE/LESI/TREN" userId="3d28a499-e842-48e3-8fd3-80068750cde8" providerId="ADAL" clId="{59D0CC92-65F4-4DD7-B976-0602B2AF354D}" dt="2025-03-25T08:55:01.012" v="6991" actId="1076"/>
        <pc:sldMkLst>
          <pc:docMk/>
          <pc:sldMk cId="3191094427" sldId="385"/>
        </pc:sldMkLst>
        <pc:spChg chg="add mod">
          <ac:chgData name="MENON Carlo, CFE/LESI/TREN" userId="3d28a499-e842-48e3-8fd3-80068750cde8" providerId="ADAL" clId="{59D0CC92-65F4-4DD7-B976-0602B2AF354D}" dt="2025-03-25T08:54:49.316" v="6989" actId="6549"/>
          <ac:spMkLst>
            <pc:docMk/>
            <pc:sldMk cId="3191094427" sldId="385"/>
            <ac:spMk id="2" creationId="{29624959-CF48-6C75-E012-D7D2A182B975}"/>
          </ac:spMkLst>
        </pc:spChg>
        <pc:spChg chg="mod">
          <ac:chgData name="MENON Carlo, CFE/LESI/TREN" userId="3d28a499-e842-48e3-8fd3-80068750cde8" providerId="ADAL" clId="{59D0CC92-65F4-4DD7-B976-0602B2AF354D}" dt="2025-03-25T08:55:01.012" v="6991" actId="1076"/>
          <ac:spMkLst>
            <pc:docMk/>
            <pc:sldMk cId="3191094427" sldId="385"/>
            <ac:spMk id="4" creationId="{9BF30461-A962-B4FC-F96E-DE8062C65D86}"/>
          </ac:spMkLst>
        </pc:spChg>
        <pc:spChg chg="mod">
          <ac:chgData name="MENON Carlo, CFE/LESI/TREN" userId="3d28a499-e842-48e3-8fd3-80068750cde8" providerId="ADAL" clId="{59D0CC92-65F4-4DD7-B976-0602B2AF354D}" dt="2025-03-24T15:08:56.631" v="2765" actId="20577"/>
          <ac:spMkLst>
            <pc:docMk/>
            <pc:sldMk cId="3191094427" sldId="385"/>
            <ac:spMk id="5" creationId="{6DE3A7EA-826E-C733-D1EF-E0CEFC1AEEBE}"/>
          </ac:spMkLst>
        </pc:spChg>
      </pc:sldChg>
      <pc:sldChg chg="modSp mod ord">
        <pc:chgData name="MENON Carlo, CFE/LESI/TREN" userId="3d28a499-e842-48e3-8fd3-80068750cde8" providerId="ADAL" clId="{59D0CC92-65F4-4DD7-B976-0602B2AF354D}" dt="2025-03-24T16:23:24.490" v="5089" actId="404"/>
        <pc:sldMkLst>
          <pc:docMk/>
          <pc:sldMk cId="1327269859" sldId="386"/>
        </pc:sldMkLst>
        <pc:spChg chg="mod">
          <ac:chgData name="MENON Carlo, CFE/LESI/TREN" userId="3d28a499-e842-48e3-8fd3-80068750cde8" providerId="ADAL" clId="{59D0CC92-65F4-4DD7-B976-0602B2AF354D}" dt="2025-03-24T14:16:55.734" v="2285" actId="6549"/>
          <ac:spMkLst>
            <pc:docMk/>
            <pc:sldMk cId="1327269859" sldId="386"/>
            <ac:spMk id="2" creationId="{E7D8709C-E941-CDC9-26D5-C4408008EF0A}"/>
          </ac:spMkLst>
        </pc:spChg>
        <pc:spChg chg="mod">
          <ac:chgData name="MENON Carlo, CFE/LESI/TREN" userId="3d28a499-e842-48e3-8fd3-80068750cde8" providerId="ADAL" clId="{59D0CC92-65F4-4DD7-B976-0602B2AF354D}" dt="2025-03-24T16:23:24.490" v="5089" actId="404"/>
          <ac:spMkLst>
            <pc:docMk/>
            <pc:sldMk cId="1327269859" sldId="386"/>
            <ac:spMk id="4" creationId="{F25D8B6F-4762-A600-F8AC-46EA69C55DAD}"/>
          </ac:spMkLst>
        </pc:spChg>
      </pc:sldChg>
      <pc:sldChg chg="del">
        <pc:chgData name="MENON Carlo, CFE/LESI/TREN" userId="3d28a499-e842-48e3-8fd3-80068750cde8" providerId="ADAL" clId="{59D0CC92-65F4-4DD7-B976-0602B2AF354D}" dt="2025-03-17T08:57:29.826" v="0" actId="47"/>
        <pc:sldMkLst>
          <pc:docMk/>
          <pc:sldMk cId="3936340067" sldId="388"/>
        </pc:sldMkLst>
      </pc:sldChg>
      <pc:sldChg chg="del">
        <pc:chgData name="MENON Carlo, CFE/LESI/TREN" userId="3d28a499-e842-48e3-8fd3-80068750cde8" providerId="ADAL" clId="{59D0CC92-65F4-4DD7-B976-0602B2AF354D}" dt="2025-03-17T08:57:29.826" v="0" actId="47"/>
        <pc:sldMkLst>
          <pc:docMk/>
          <pc:sldMk cId="2734392043" sldId="389"/>
        </pc:sldMkLst>
      </pc:sldChg>
      <pc:sldChg chg="del">
        <pc:chgData name="MENON Carlo, CFE/LESI/TREN" userId="3d28a499-e842-48e3-8fd3-80068750cde8" providerId="ADAL" clId="{59D0CC92-65F4-4DD7-B976-0602B2AF354D}" dt="2025-03-17T08:57:29.826" v="0" actId="47"/>
        <pc:sldMkLst>
          <pc:docMk/>
          <pc:sldMk cId="3673914201" sldId="480"/>
        </pc:sldMkLst>
      </pc:sldChg>
      <pc:sldChg chg="addSp delSp modSp add mod">
        <pc:chgData name="MENON Carlo, CFE/LESI/TREN" userId="3d28a499-e842-48e3-8fd3-80068750cde8" providerId="ADAL" clId="{59D0CC92-65F4-4DD7-B976-0602B2AF354D}" dt="2025-03-25T08:46:32.844" v="6911" actId="1076"/>
        <pc:sldMkLst>
          <pc:docMk/>
          <pc:sldMk cId="2973310461" sldId="483"/>
        </pc:sldMkLst>
        <pc:spChg chg="mod">
          <ac:chgData name="MENON Carlo, CFE/LESI/TREN" userId="3d28a499-e842-48e3-8fd3-80068750cde8" providerId="ADAL" clId="{59D0CC92-65F4-4DD7-B976-0602B2AF354D}" dt="2025-03-25T08:39:13.093" v="6554" actId="20577"/>
          <ac:spMkLst>
            <pc:docMk/>
            <pc:sldMk cId="2973310461" sldId="483"/>
            <ac:spMk id="2" creationId="{E7D8709C-E941-CDC9-26D5-C4408008EF0A}"/>
          </ac:spMkLst>
        </pc:spChg>
        <pc:spChg chg="mod">
          <ac:chgData name="MENON Carlo, CFE/LESI/TREN" userId="3d28a499-e842-48e3-8fd3-80068750cde8" providerId="ADAL" clId="{59D0CC92-65F4-4DD7-B976-0602B2AF354D}" dt="2025-03-25T08:46:32.844" v="6911" actId="1076"/>
          <ac:spMkLst>
            <pc:docMk/>
            <pc:sldMk cId="2973310461" sldId="483"/>
            <ac:spMk id="4" creationId="{39CE8A85-964D-F040-FD86-4FC71B4A2722}"/>
          </ac:spMkLst>
        </pc:spChg>
        <pc:spChg chg="mod">
          <ac:chgData name="MENON Carlo, CFE/LESI/TREN" userId="3d28a499-e842-48e3-8fd3-80068750cde8" providerId="ADAL" clId="{59D0CC92-65F4-4DD7-B976-0602B2AF354D}" dt="2025-03-25T08:46:29.764" v="6910" actId="1076"/>
          <ac:spMkLst>
            <pc:docMk/>
            <pc:sldMk cId="2973310461" sldId="483"/>
            <ac:spMk id="5" creationId="{1A335096-9244-BEF8-9A6B-566B984AA8FC}"/>
          </ac:spMkLst>
        </pc:spChg>
        <pc:spChg chg="del mod">
          <ac:chgData name="MENON Carlo, CFE/LESI/TREN" userId="3d28a499-e842-48e3-8fd3-80068750cde8" providerId="ADAL" clId="{59D0CC92-65F4-4DD7-B976-0602B2AF354D}" dt="2025-03-17T09:43:30.124" v="53" actId="478"/>
          <ac:spMkLst>
            <pc:docMk/>
            <pc:sldMk cId="2973310461" sldId="483"/>
            <ac:spMk id="8" creationId="{4A9DB903-6015-F0FC-4D3C-84893F2670AF}"/>
          </ac:spMkLst>
        </pc:spChg>
        <pc:spChg chg="add del mod">
          <ac:chgData name="MENON Carlo, CFE/LESI/TREN" userId="3d28a499-e842-48e3-8fd3-80068750cde8" providerId="ADAL" clId="{59D0CC92-65F4-4DD7-B976-0602B2AF354D}" dt="2025-03-17T10:29:16.707" v="373" actId="478"/>
          <ac:spMkLst>
            <pc:docMk/>
            <pc:sldMk cId="2973310461" sldId="483"/>
            <ac:spMk id="9" creationId="{DB988BAF-41B4-3743-9F74-1CB29A28B909}"/>
          </ac:spMkLst>
        </pc:spChg>
        <pc:spChg chg="add del mod">
          <ac:chgData name="MENON Carlo, CFE/LESI/TREN" userId="3d28a499-e842-48e3-8fd3-80068750cde8" providerId="ADAL" clId="{59D0CC92-65F4-4DD7-B976-0602B2AF354D}" dt="2025-03-25T08:46:24.186" v="6907" actId="1076"/>
          <ac:spMkLst>
            <pc:docMk/>
            <pc:sldMk cId="2973310461" sldId="483"/>
            <ac:spMk id="10" creationId="{51ACE249-1C4C-CC1F-6248-A9693DBAD2E4}"/>
          </ac:spMkLst>
        </pc:spChg>
        <pc:picChg chg="add mod">
          <ac:chgData name="MENON Carlo, CFE/LESI/TREN" userId="3d28a499-e842-48e3-8fd3-80068750cde8" providerId="ADAL" clId="{59D0CC92-65F4-4DD7-B976-0602B2AF354D}" dt="2025-03-25T08:46:27.044" v="6909" actId="14100"/>
          <ac:picMkLst>
            <pc:docMk/>
            <pc:sldMk cId="2973310461" sldId="483"/>
            <ac:picMk id="7" creationId="{0AD03367-0A78-7E53-D860-7DF51C7E0D01}"/>
          </ac:picMkLst>
        </pc:picChg>
        <pc:picChg chg="del">
          <ac:chgData name="MENON Carlo, CFE/LESI/TREN" userId="3d28a499-e842-48e3-8fd3-80068750cde8" providerId="ADAL" clId="{59D0CC92-65F4-4DD7-B976-0602B2AF354D}" dt="2025-03-17T09:25:02.879" v="39" actId="478"/>
          <ac:picMkLst>
            <pc:docMk/>
            <pc:sldMk cId="2973310461" sldId="483"/>
            <ac:picMk id="33" creationId="{FAB5C344-BEC1-7603-C059-C3BD0CCDA2FE}"/>
          </ac:picMkLst>
        </pc:picChg>
      </pc:sldChg>
      <pc:sldChg chg="modSp add del mod ord">
        <pc:chgData name="MENON Carlo, CFE/LESI/TREN" userId="3d28a499-e842-48e3-8fd3-80068750cde8" providerId="ADAL" clId="{59D0CC92-65F4-4DD7-B976-0602B2AF354D}" dt="2025-03-25T09:39:10.158" v="7523" actId="47"/>
        <pc:sldMkLst>
          <pc:docMk/>
          <pc:sldMk cId="1250213065" sldId="484"/>
        </pc:sldMkLst>
        <pc:spChg chg="mod">
          <ac:chgData name="MENON Carlo, CFE/LESI/TREN" userId="3d28a499-e842-48e3-8fd3-80068750cde8" providerId="ADAL" clId="{59D0CC92-65F4-4DD7-B976-0602B2AF354D}" dt="2025-03-20T09:07:43.577" v="2027" actId="20577"/>
          <ac:spMkLst>
            <pc:docMk/>
            <pc:sldMk cId="1250213065" sldId="484"/>
            <ac:spMk id="2" creationId="{E7D8709C-E941-CDC9-26D5-C4408008EF0A}"/>
          </ac:spMkLst>
        </pc:spChg>
        <pc:spChg chg="mod">
          <ac:chgData name="MENON Carlo, CFE/LESI/TREN" userId="3d28a499-e842-48e3-8fd3-80068750cde8" providerId="ADAL" clId="{59D0CC92-65F4-4DD7-B976-0602B2AF354D}" dt="2025-03-17T10:45:38.423" v="718" actId="6549"/>
          <ac:spMkLst>
            <pc:docMk/>
            <pc:sldMk cId="1250213065" sldId="484"/>
            <ac:spMk id="4" creationId="{F25D8B6F-4762-A600-F8AC-46EA69C55DAD}"/>
          </ac:spMkLst>
        </pc:spChg>
        <pc:spChg chg="mod">
          <ac:chgData name="MENON Carlo, CFE/LESI/TREN" userId="3d28a499-e842-48e3-8fd3-80068750cde8" providerId="ADAL" clId="{59D0CC92-65F4-4DD7-B976-0602B2AF354D}" dt="2025-03-24T15:43:15.326" v="3490" actId="6549"/>
          <ac:spMkLst>
            <pc:docMk/>
            <pc:sldMk cId="1250213065" sldId="484"/>
            <ac:spMk id="7" creationId="{C1E821F0-8743-77C1-A757-EE9C2881FE14}"/>
          </ac:spMkLst>
        </pc:spChg>
      </pc:sldChg>
      <pc:sldChg chg="addSp delSp modSp mod">
        <pc:chgData name="MENON Carlo, CFE/LESI/TREN" userId="3d28a499-e842-48e3-8fd3-80068750cde8" providerId="ADAL" clId="{59D0CC92-65F4-4DD7-B976-0602B2AF354D}" dt="2025-03-24T17:15:35.786" v="5797" actId="1076"/>
        <pc:sldMkLst>
          <pc:docMk/>
          <pc:sldMk cId="1603608039" sldId="486"/>
        </pc:sldMkLst>
        <pc:spChg chg="add del mod">
          <ac:chgData name="MENON Carlo, CFE/LESI/TREN" userId="3d28a499-e842-48e3-8fd3-80068750cde8" providerId="ADAL" clId="{59D0CC92-65F4-4DD7-B976-0602B2AF354D}" dt="2025-03-19T09:11:30.074" v="1054" actId="478"/>
          <ac:spMkLst>
            <pc:docMk/>
            <pc:sldMk cId="1603608039" sldId="486"/>
            <ac:spMk id="4" creationId="{A94967D4-B8E8-E02E-4849-F19F238C0F82}"/>
          </ac:spMkLst>
        </pc:spChg>
        <pc:spChg chg="add mod">
          <ac:chgData name="MENON Carlo, CFE/LESI/TREN" userId="3d28a499-e842-48e3-8fd3-80068750cde8" providerId="ADAL" clId="{59D0CC92-65F4-4DD7-B976-0602B2AF354D}" dt="2025-03-24T17:15:35.786" v="5797" actId="1076"/>
          <ac:spMkLst>
            <pc:docMk/>
            <pc:sldMk cId="1603608039" sldId="486"/>
            <ac:spMk id="4" creationId="{E70F1752-E862-D33F-0C6D-5520B13D627F}"/>
          </ac:spMkLst>
        </pc:spChg>
        <pc:spChg chg="mod">
          <ac:chgData name="MENON Carlo, CFE/LESI/TREN" userId="3d28a499-e842-48e3-8fd3-80068750cde8" providerId="ADAL" clId="{59D0CC92-65F4-4DD7-B976-0602B2AF354D}" dt="2025-03-20T08:25:36.651" v="2008" actId="20577"/>
          <ac:spMkLst>
            <pc:docMk/>
            <pc:sldMk cId="1603608039" sldId="486"/>
            <ac:spMk id="5" creationId="{1453FAEE-DC33-5A77-A66B-3E234BEAA219}"/>
          </ac:spMkLst>
        </pc:spChg>
        <pc:spChg chg="del mod">
          <ac:chgData name="MENON Carlo, CFE/LESI/TREN" userId="3d28a499-e842-48e3-8fd3-80068750cde8" providerId="ADAL" clId="{59D0CC92-65F4-4DD7-B976-0602B2AF354D}" dt="2025-03-24T17:14:10.798" v="5658" actId="478"/>
          <ac:spMkLst>
            <pc:docMk/>
            <pc:sldMk cId="1603608039" sldId="486"/>
            <ac:spMk id="14" creationId="{9519875C-2AE7-8EED-0BFE-38F742105127}"/>
          </ac:spMkLst>
        </pc:spChg>
        <pc:picChg chg="del mod">
          <ac:chgData name="MENON Carlo, CFE/LESI/TREN" userId="3d28a499-e842-48e3-8fd3-80068750cde8" providerId="ADAL" clId="{59D0CC92-65F4-4DD7-B976-0602B2AF354D}" dt="2025-03-19T09:11:12.204" v="1049" actId="478"/>
          <ac:picMkLst>
            <pc:docMk/>
            <pc:sldMk cId="1603608039" sldId="486"/>
            <ac:picMk id="7" creationId="{BA660EAB-888E-8E21-697C-BA9326580A39}"/>
          </ac:picMkLst>
        </pc:picChg>
        <pc:picChg chg="add mod ord">
          <ac:chgData name="MENON Carlo, CFE/LESI/TREN" userId="3d28a499-e842-48e3-8fd3-80068750cde8" providerId="ADAL" clId="{59D0CC92-65F4-4DD7-B976-0602B2AF354D}" dt="2025-03-19T09:11:36.844" v="1055" actId="1076"/>
          <ac:picMkLst>
            <pc:docMk/>
            <pc:sldMk cId="1603608039" sldId="486"/>
            <ac:picMk id="8" creationId="{AAF82043-D917-F8C4-854B-632B6DBF6F61}"/>
          </ac:picMkLst>
        </pc:picChg>
      </pc:sldChg>
      <pc:sldChg chg="addSp delSp modSp add mod modNotesTx">
        <pc:chgData name="MENON Carlo, CFE/LESI/TREN" userId="3d28a499-e842-48e3-8fd3-80068750cde8" providerId="ADAL" clId="{59D0CC92-65F4-4DD7-B976-0602B2AF354D}" dt="2025-03-25T09:38:35.682" v="7522" actId="113"/>
        <pc:sldMkLst>
          <pc:docMk/>
          <pc:sldMk cId="2076985841" sldId="487"/>
        </pc:sldMkLst>
        <pc:spChg chg="mod">
          <ac:chgData name="MENON Carlo, CFE/LESI/TREN" userId="3d28a499-e842-48e3-8fd3-80068750cde8" providerId="ADAL" clId="{59D0CC92-65F4-4DD7-B976-0602B2AF354D}" dt="2025-03-25T09:32:26.369" v="7344" actId="20577"/>
          <ac:spMkLst>
            <pc:docMk/>
            <pc:sldMk cId="2076985841" sldId="487"/>
            <ac:spMk id="2" creationId="{E7D8709C-E941-CDC9-26D5-C4408008EF0A}"/>
          </ac:spMkLst>
        </pc:spChg>
        <pc:spChg chg="mod">
          <ac:chgData name="MENON Carlo, CFE/LESI/TREN" userId="3d28a499-e842-48e3-8fd3-80068750cde8" providerId="ADAL" clId="{59D0CC92-65F4-4DD7-B976-0602B2AF354D}" dt="2025-03-25T08:41:49.265" v="6699" actId="5793"/>
          <ac:spMkLst>
            <pc:docMk/>
            <pc:sldMk cId="2076985841" sldId="487"/>
            <ac:spMk id="4" creationId="{F25D8B6F-4762-A600-F8AC-46EA69C55DAD}"/>
          </ac:spMkLst>
        </pc:spChg>
        <pc:spChg chg="mod">
          <ac:chgData name="MENON Carlo, CFE/LESI/TREN" userId="3d28a499-e842-48e3-8fd3-80068750cde8" providerId="ADAL" clId="{59D0CC92-65F4-4DD7-B976-0602B2AF354D}" dt="2025-03-25T09:38:35.682" v="7522" actId="113"/>
          <ac:spMkLst>
            <pc:docMk/>
            <pc:sldMk cId="2076985841" sldId="487"/>
            <ac:spMk id="6" creationId="{C528D4FC-6B23-35E3-CC5A-B96423A82F6F}"/>
          </ac:spMkLst>
        </pc:spChg>
        <pc:spChg chg="del">
          <ac:chgData name="MENON Carlo, CFE/LESI/TREN" userId="3d28a499-e842-48e3-8fd3-80068750cde8" providerId="ADAL" clId="{59D0CC92-65F4-4DD7-B976-0602B2AF354D}" dt="2025-03-24T14:55:29.760" v="2400" actId="478"/>
          <ac:spMkLst>
            <pc:docMk/>
            <pc:sldMk cId="2076985841" sldId="487"/>
            <ac:spMk id="7" creationId="{DEC79AA2-99E3-41C7-C654-1A6D2FCE990D}"/>
          </ac:spMkLst>
        </pc:spChg>
        <pc:spChg chg="add del mod">
          <ac:chgData name="MENON Carlo, CFE/LESI/TREN" userId="3d28a499-e842-48e3-8fd3-80068750cde8" providerId="ADAL" clId="{59D0CC92-65F4-4DD7-B976-0602B2AF354D}" dt="2025-03-24T15:04:40.363" v="2637"/>
          <ac:spMkLst>
            <pc:docMk/>
            <pc:sldMk cId="2076985841" sldId="487"/>
            <ac:spMk id="10" creationId="{94A064BF-417E-69F2-91B2-CB9C9C61DFE0}"/>
          </ac:spMkLst>
        </pc:spChg>
        <pc:spChg chg="add del mod">
          <ac:chgData name="MENON Carlo, CFE/LESI/TREN" userId="3d28a499-e842-48e3-8fd3-80068750cde8" providerId="ADAL" clId="{59D0CC92-65F4-4DD7-B976-0602B2AF354D}" dt="2025-03-25T08:40:55.068" v="6649" actId="478"/>
          <ac:spMkLst>
            <pc:docMk/>
            <pc:sldMk cId="2076985841" sldId="487"/>
            <ac:spMk id="11" creationId="{51953881-7A7B-9297-6D61-3062F44699DD}"/>
          </ac:spMkLst>
        </pc:spChg>
        <pc:picChg chg="del mod">
          <ac:chgData name="MENON Carlo, CFE/LESI/TREN" userId="3d28a499-e842-48e3-8fd3-80068750cde8" providerId="ADAL" clId="{59D0CC92-65F4-4DD7-B976-0602B2AF354D}" dt="2025-03-24T14:55:26.648" v="2399" actId="478"/>
          <ac:picMkLst>
            <pc:docMk/>
            <pc:sldMk cId="2076985841" sldId="487"/>
            <ac:picMk id="5" creationId="{40AF8289-E798-E649-2DEF-3F3E0C02836F}"/>
          </ac:picMkLst>
        </pc:picChg>
        <pc:picChg chg="add del mod">
          <ac:chgData name="MENON Carlo, CFE/LESI/TREN" userId="3d28a499-e842-48e3-8fd3-80068750cde8" providerId="ADAL" clId="{59D0CC92-65F4-4DD7-B976-0602B2AF354D}" dt="2025-03-24T15:02:57.337" v="2450" actId="478"/>
          <ac:picMkLst>
            <pc:docMk/>
            <pc:sldMk cId="2076985841" sldId="487"/>
            <ac:picMk id="9" creationId="{2B66D019-AF98-A3D4-6799-AAB8FF5A591F}"/>
          </ac:picMkLst>
        </pc:picChg>
      </pc:sldChg>
      <pc:sldChg chg="addSp delSp modSp add mod modClrScheme chgLayout">
        <pc:chgData name="MENON Carlo, CFE/LESI/TREN" userId="3d28a499-e842-48e3-8fd3-80068750cde8" providerId="ADAL" clId="{59D0CC92-65F4-4DD7-B976-0602B2AF354D}" dt="2025-03-25T08:56:01.370" v="7092" actId="113"/>
        <pc:sldMkLst>
          <pc:docMk/>
          <pc:sldMk cId="966227096" sldId="488"/>
        </pc:sldMkLst>
        <pc:spChg chg="mod">
          <ac:chgData name="MENON Carlo, CFE/LESI/TREN" userId="3d28a499-e842-48e3-8fd3-80068750cde8" providerId="ADAL" clId="{59D0CC92-65F4-4DD7-B976-0602B2AF354D}" dt="2025-03-19T12:09:21.284" v="1824" actId="26606"/>
          <ac:spMkLst>
            <pc:docMk/>
            <pc:sldMk cId="966227096" sldId="488"/>
            <ac:spMk id="2" creationId="{E7D8709C-E941-CDC9-26D5-C4408008EF0A}"/>
          </ac:spMkLst>
        </pc:spChg>
        <pc:spChg chg="mod">
          <ac:chgData name="MENON Carlo, CFE/LESI/TREN" userId="3d28a499-e842-48e3-8fd3-80068750cde8" providerId="ADAL" clId="{59D0CC92-65F4-4DD7-B976-0602B2AF354D}" dt="2025-03-19T12:09:21.284" v="1824" actId="26606"/>
          <ac:spMkLst>
            <pc:docMk/>
            <pc:sldMk cId="966227096" sldId="488"/>
            <ac:spMk id="3" creationId="{435A7C28-7371-EC29-17F1-376F1FE42114}"/>
          </ac:spMkLst>
        </pc:spChg>
        <pc:spChg chg="ord">
          <ac:chgData name="MENON Carlo, CFE/LESI/TREN" userId="3d28a499-e842-48e3-8fd3-80068750cde8" providerId="ADAL" clId="{59D0CC92-65F4-4DD7-B976-0602B2AF354D}" dt="2025-03-19T12:09:21.284" v="1824" actId="26606"/>
          <ac:spMkLst>
            <pc:docMk/>
            <pc:sldMk cId="966227096" sldId="488"/>
            <ac:spMk id="4" creationId="{F25D8B6F-4762-A600-F8AC-46EA69C55DAD}"/>
          </ac:spMkLst>
        </pc:spChg>
        <pc:spChg chg="add mod">
          <ac:chgData name="MENON Carlo, CFE/LESI/TREN" userId="3d28a499-e842-48e3-8fd3-80068750cde8" providerId="ADAL" clId="{59D0CC92-65F4-4DD7-B976-0602B2AF354D}" dt="2025-03-25T08:56:01.370" v="7092" actId="113"/>
          <ac:spMkLst>
            <pc:docMk/>
            <pc:sldMk cId="966227096" sldId="488"/>
            <ac:spMk id="5" creationId="{C4F01801-BE70-0D30-FBF3-ADCF67433FE8}"/>
          </ac:spMkLst>
        </pc:spChg>
        <pc:spChg chg="add mod">
          <ac:chgData name="MENON Carlo, CFE/LESI/TREN" userId="3d28a499-e842-48e3-8fd3-80068750cde8" providerId="ADAL" clId="{59D0CC92-65F4-4DD7-B976-0602B2AF354D}" dt="2025-03-19T12:09:21.284" v="1824" actId="26606"/>
          <ac:spMkLst>
            <pc:docMk/>
            <pc:sldMk cId="966227096" sldId="488"/>
            <ac:spMk id="7" creationId="{30B5C642-F599-1F56-0931-4833188E578A}"/>
          </ac:spMkLst>
        </pc:spChg>
        <pc:spChg chg="del">
          <ac:chgData name="MENON Carlo, CFE/LESI/TREN" userId="3d28a499-e842-48e3-8fd3-80068750cde8" providerId="ADAL" clId="{59D0CC92-65F4-4DD7-B976-0602B2AF354D}" dt="2025-03-19T11:03:55.502" v="1703" actId="478"/>
          <ac:spMkLst>
            <pc:docMk/>
            <pc:sldMk cId="966227096" sldId="488"/>
            <ac:spMk id="9" creationId="{D9848A87-A37D-B11C-8CCF-C71D70BC2624}"/>
          </ac:spMkLst>
        </pc:spChg>
        <pc:picChg chg="del">
          <ac:chgData name="MENON Carlo, CFE/LESI/TREN" userId="3d28a499-e842-48e3-8fd3-80068750cde8" providerId="ADAL" clId="{59D0CC92-65F4-4DD7-B976-0602B2AF354D}" dt="2025-03-19T11:03:52.691" v="1701" actId="478"/>
          <ac:picMkLst>
            <pc:docMk/>
            <pc:sldMk cId="966227096" sldId="488"/>
            <ac:picMk id="10" creationId="{D720756F-FD11-1FD0-BBC1-3CBE6EDFF7C0}"/>
          </ac:picMkLst>
        </pc:picChg>
        <pc:cxnChg chg="del">
          <ac:chgData name="MENON Carlo, CFE/LESI/TREN" userId="3d28a499-e842-48e3-8fd3-80068750cde8" providerId="ADAL" clId="{59D0CC92-65F4-4DD7-B976-0602B2AF354D}" dt="2025-03-19T11:03:53.744" v="1702" actId="478"/>
          <ac:cxnSpMkLst>
            <pc:docMk/>
            <pc:sldMk cId="966227096" sldId="488"/>
            <ac:cxnSpMk id="11" creationId="{169CC008-56A7-FF61-D286-B5CA2CA638EF}"/>
          </ac:cxnSpMkLst>
        </pc:cxnChg>
      </pc:sldChg>
      <pc:sldChg chg="modSp add mod ord">
        <pc:chgData name="MENON Carlo, CFE/LESI/TREN" userId="3d28a499-e842-48e3-8fd3-80068750cde8" providerId="ADAL" clId="{59D0CC92-65F4-4DD7-B976-0602B2AF354D}" dt="2025-03-24T14:14:35.160" v="2282" actId="14826"/>
        <pc:sldMkLst>
          <pc:docMk/>
          <pc:sldMk cId="2428178580" sldId="489"/>
        </pc:sldMkLst>
        <pc:spChg chg="mod">
          <ac:chgData name="MENON Carlo, CFE/LESI/TREN" userId="3d28a499-e842-48e3-8fd3-80068750cde8" providerId="ADAL" clId="{59D0CC92-65F4-4DD7-B976-0602B2AF354D}" dt="2025-03-24T11:30:13.167" v="2276" actId="20577"/>
          <ac:spMkLst>
            <pc:docMk/>
            <pc:sldMk cId="2428178580" sldId="489"/>
            <ac:spMk id="3" creationId="{A7576210-C597-503C-0FA6-50C5F6A13127}"/>
          </ac:spMkLst>
        </pc:spChg>
        <pc:picChg chg="mod">
          <ac:chgData name="MENON Carlo, CFE/LESI/TREN" userId="3d28a499-e842-48e3-8fd3-80068750cde8" providerId="ADAL" clId="{59D0CC92-65F4-4DD7-B976-0602B2AF354D}" dt="2025-03-24T14:14:35.160" v="2282" actId="14826"/>
          <ac:picMkLst>
            <pc:docMk/>
            <pc:sldMk cId="2428178580" sldId="489"/>
            <ac:picMk id="5" creationId="{F468E461-57F7-EE30-7AC9-840FB6BC5768}"/>
          </ac:picMkLst>
        </pc:picChg>
      </pc:sldChg>
      <pc:sldChg chg="addSp delSp modSp add mod">
        <pc:chgData name="MENON Carlo, CFE/LESI/TREN" userId="3d28a499-e842-48e3-8fd3-80068750cde8" providerId="ADAL" clId="{59D0CC92-65F4-4DD7-B976-0602B2AF354D}" dt="2025-03-24T17:17:19.744" v="5908" actId="1076"/>
        <pc:sldMkLst>
          <pc:docMk/>
          <pc:sldMk cId="3591085075" sldId="491"/>
        </pc:sldMkLst>
        <pc:spChg chg="mod">
          <ac:chgData name="MENON Carlo, CFE/LESI/TREN" userId="3d28a499-e842-48e3-8fd3-80068750cde8" providerId="ADAL" clId="{59D0CC92-65F4-4DD7-B976-0602B2AF354D}" dt="2025-03-24T14:17:46.550" v="2339" actId="20577"/>
          <ac:spMkLst>
            <pc:docMk/>
            <pc:sldMk cId="3591085075" sldId="491"/>
            <ac:spMk id="2" creationId="{E7D8709C-E941-CDC9-26D5-C4408008EF0A}"/>
          </ac:spMkLst>
        </pc:spChg>
        <pc:spChg chg="mod">
          <ac:chgData name="MENON Carlo, CFE/LESI/TREN" userId="3d28a499-e842-48e3-8fd3-80068750cde8" providerId="ADAL" clId="{59D0CC92-65F4-4DD7-B976-0602B2AF354D}" dt="2025-03-24T14:17:41.368" v="2317" actId="6549"/>
          <ac:spMkLst>
            <pc:docMk/>
            <pc:sldMk cId="3591085075" sldId="491"/>
            <ac:spMk id="4" creationId="{F25D8B6F-4762-A600-F8AC-46EA69C55DAD}"/>
          </ac:spMkLst>
        </pc:spChg>
        <pc:spChg chg="add del mod">
          <ac:chgData name="MENON Carlo, CFE/LESI/TREN" userId="3d28a499-e842-48e3-8fd3-80068750cde8" providerId="ADAL" clId="{59D0CC92-65F4-4DD7-B976-0602B2AF354D}" dt="2025-03-24T16:07:19.004" v="4050"/>
          <ac:spMkLst>
            <pc:docMk/>
            <pc:sldMk cId="3591085075" sldId="491"/>
            <ac:spMk id="5" creationId="{4FA180DF-9932-BC6D-7F3E-A316409CD06A}"/>
          </ac:spMkLst>
        </pc:spChg>
        <pc:spChg chg="add mod">
          <ac:chgData name="MENON Carlo, CFE/LESI/TREN" userId="3d28a499-e842-48e3-8fd3-80068750cde8" providerId="ADAL" clId="{59D0CC92-65F4-4DD7-B976-0602B2AF354D}" dt="2025-03-24T17:17:19.744" v="5908" actId="1076"/>
          <ac:spMkLst>
            <pc:docMk/>
            <pc:sldMk cId="3591085075" sldId="491"/>
            <ac:spMk id="6" creationId="{D1D714B4-5521-7845-C90B-CCB2AF2E79AC}"/>
          </ac:spMkLst>
        </pc:spChg>
        <pc:spChg chg="add">
          <ac:chgData name="MENON Carlo, CFE/LESI/TREN" userId="3d28a499-e842-48e3-8fd3-80068750cde8" providerId="ADAL" clId="{59D0CC92-65F4-4DD7-B976-0602B2AF354D}" dt="2025-03-24T16:15:55.159" v="4337"/>
          <ac:spMkLst>
            <pc:docMk/>
            <pc:sldMk cId="3591085075" sldId="491"/>
            <ac:spMk id="7" creationId="{4D3BD63E-A09E-69B1-14BD-5DD68A22CB1A}"/>
          </ac:spMkLst>
        </pc:spChg>
      </pc:sldChg>
      <pc:sldChg chg="addSp delSp modSp add del mod">
        <pc:chgData name="MENON Carlo, CFE/LESI/TREN" userId="3d28a499-e842-48e3-8fd3-80068750cde8" providerId="ADAL" clId="{59D0CC92-65F4-4DD7-B976-0602B2AF354D}" dt="2025-03-24T15:30:01.984" v="3123" actId="47"/>
        <pc:sldMkLst>
          <pc:docMk/>
          <pc:sldMk cId="1279154586" sldId="492"/>
        </pc:sldMkLst>
        <pc:spChg chg="mod">
          <ac:chgData name="MENON Carlo, CFE/LESI/TREN" userId="3d28a499-e842-48e3-8fd3-80068750cde8" providerId="ADAL" clId="{59D0CC92-65F4-4DD7-B976-0602B2AF354D}" dt="2025-03-24T15:29:52.366" v="3114" actId="1076"/>
          <ac:spMkLst>
            <pc:docMk/>
            <pc:sldMk cId="1279154586" sldId="492"/>
            <ac:spMk id="5" creationId="{1A335096-9244-BEF8-9A6B-566B984AA8FC}"/>
          </ac:spMkLst>
        </pc:spChg>
        <pc:spChg chg="mod">
          <ac:chgData name="MENON Carlo, CFE/LESI/TREN" userId="3d28a499-e842-48e3-8fd3-80068750cde8" providerId="ADAL" clId="{59D0CC92-65F4-4DD7-B976-0602B2AF354D}" dt="2025-03-24T15:29:47.424" v="3111" actId="20577"/>
          <ac:spMkLst>
            <pc:docMk/>
            <pc:sldMk cId="1279154586" sldId="492"/>
            <ac:spMk id="10" creationId="{51ACE249-1C4C-CC1F-6248-A9693DBAD2E4}"/>
          </ac:spMkLst>
        </pc:spChg>
        <pc:picChg chg="add del">
          <ac:chgData name="MENON Carlo, CFE/LESI/TREN" userId="3d28a499-e842-48e3-8fd3-80068750cde8" providerId="ADAL" clId="{59D0CC92-65F4-4DD7-B976-0602B2AF354D}" dt="2025-03-24T15:29:57.411" v="3122" actId="478"/>
          <ac:picMkLst>
            <pc:docMk/>
            <pc:sldMk cId="1279154586" sldId="492"/>
            <ac:picMk id="7" creationId="{0AD03367-0A78-7E53-D860-7DF51C7E0D01}"/>
          </ac:picMkLst>
        </pc:picChg>
        <pc:picChg chg="add mod">
          <ac:chgData name="MENON Carlo, CFE/LESI/TREN" userId="3d28a499-e842-48e3-8fd3-80068750cde8" providerId="ADAL" clId="{59D0CC92-65F4-4DD7-B976-0602B2AF354D}" dt="2025-03-24T15:29:55.941" v="3121" actId="14100"/>
          <ac:picMkLst>
            <pc:docMk/>
            <pc:sldMk cId="1279154586" sldId="492"/>
            <ac:picMk id="8" creationId="{5C830CF4-30CA-E21A-0D7B-31EE8C9FD793}"/>
          </ac:picMkLst>
        </pc:picChg>
      </pc:sldChg>
      <pc:sldChg chg="add del">
        <pc:chgData name="MENON Carlo, CFE/LESI/TREN" userId="3d28a499-e842-48e3-8fd3-80068750cde8" providerId="ADAL" clId="{59D0CC92-65F4-4DD7-B976-0602B2AF354D}" dt="2025-03-25T08:43:53.311" v="6867" actId="47"/>
        <pc:sldMkLst>
          <pc:docMk/>
          <pc:sldMk cId="3796040639" sldId="492"/>
        </pc:sldMkLst>
      </pc:sldChg>
      <pc:sldMasterChg chg="delSldLayout modSldLayout">
        <pc:chgData name="MENON Carlo, CFE/LESI/TREN" userId="3d28a499-e842-48e3-8fd3-80068750cde8" providerId="ADAL" clId="{59D0CC92-65F4-4DD7-B976-0602B2AF354D}" dt="2025-03-20T09:17:44.271" v="2191" actId="1036"/>
        <pc:sldMasterMkLst>
          <pc:docMk/>
          <pc:sldMasterMk cId="3801601746" sldId="2147483669"/>
        </pc:sldMasterMkLst>
        <pc:sldLayoutChg chg="addSp delSp modSp mod">
          <pc:chgData name="MENON Carlo, CFE/LESI/TREN" userId="3d28a499-e842-48e3-8fd3-80068750cde8" providerId="ADAL" clId="{59D0CC92-65F4-4DD7-B976-0602B2AF354D}" dt="2025-03-20T09:17:44.271" v="2191" actId="1036"/>
          <pc:sldLayoutMkLst>
            <pc:docMk/>
            <pc:sldMasterMk cId="3801601746" sldId="2147483669"/>
            <pc:sldLayoutMk cId="3165287365" sldId="2147483679"/>
          </pc:sldLayoutMkLst>
          <pc:spChg chg="mod">
            <ac:chgData name="MENON Carlo, CFE/LESI/TREN" userId="3d28a499-e842-48e3-8fd3-80068750cde8" providerId="ADAL" clId="{59D0CC92-65F4-4DD7-B976-0602B2AF354D}" dt="2025-03-20T09:15:28.802" v="2160" actId="1076"/>
            <ac:spMkLst>
              <pc:docMk/>
              <pc:sldMasterMk cId="3801601746" sldId="2147483669"/>
              <pc:sldLayoutMk cId="3165287365" sldId="2147483679"/>
              <ac:spMk id="13" creationId="{00000000-0000-0000-0000-000000000000}"/>
            </ac:spMkLst>
          </pc:spChg>
          <pc:picChg chg="del">
            <ac:chgData name="MENON Carlo, CFE/LESI/TREN" userId="3d28a499-e842-48e3-8fd3-80068750cde8" providerId="ADAL" clId="{59D0CC92-65F4-4DD7-B976-0602B2AF354D}" dt="2025-03-20T09:16:14.671" v="2175" actId="478"/>
            <ac:picMkLst>
              <pc:docMk/>
              <pc:sldMasterMk cId="3801601746" sldId="2147483669"/>
              <pc:sldLayoutMk cId="3165287365" sldId="2147483679"/>
              <ac:picMk id="3" creationId="{00000000-0000-0000-0000-000000000000}"/>
            </ac:picMkLst>
          </pc:picChg>
          <pc:picChg chg="mod">
            <ac:chgData name="MENON Carlo, CFE/LESI/TREN" userId="3d28a499-e842-48e3-8fd3-80068750cde8" providerId="ADAL" clId="{59D0CC92-65F4-4DD7-B976-0602B2AF354D}" dt="2025-03-20T09:15:43.072" v="2170" actId="1038"/>
            <ac:picMkLst>
              <pc:docMk/>
              <pc:sldMasterMk cId="3801601746" sldId="2147483669"/>
              <pc:sldLayoutMk cId="3165287365" sldId="2147483679"/>
              <ac:picMk id="4" creationId="{00000000-0000-0000-0000-000000000000}"/>
            </ac:picMkLst>
          </pc:picChg>
          <pc:picChg chg="mod">
            <ac:chgData name="MENON Carlo, CFE/LESI/TREN" userId="3d28a499-e842-48e3-8fd3-80068750cde8" providerId="ADAL" clId="{59D0CC92-65F4-4DD7-B976-0602B2AF354D}" dt="2025-03-20T09:15:33.239" v="2161" actId="1076"/>
            <ac:picMkLst>
              <pc:docMk/>
              <pc:sldMasterMk cId="3801601746" sldId="2147483669"/>
              <pc:sldLayoutMk cId="3165287365" sldId="2147483679"/>
              <ac:picMk id="5" creationId="{00000000-0000-0000-0000-000000000000}"/>
            </ac:picMkLst>
          </pc:picChg>
          <pc:picChg chg="add del mod">
            <ac:chgData name="MENON Carlo, CFE/LESI/TREN" userId="3d28a499-e842-48e3-8fd3-80068750cde8" providerId="ADAL" clId="{59D0CC92-65F4-4DD7-B976-0602B2AF354D}" dt="2025-03-20T09:16:42.349" v="2178" actId="478"/>
            <ac:picMkLst>
              <pc:docMk/>
              <pc:sldMasterMk cId="3801601746" sldId="2147483669"/>
              <pc:sldLayoutMk cId="3165287365" sldId="2147483679"/>
              <ac:picMk id="1026" creationId="{3C893AF0-6C8C-644B-9712-34F1657FC75D}"/>
            </ac:picMkLst>
          </pc:picChg>
          <pc:picChg chg="add mod">
            <ac:chgData name="MENON Carlo, CFE/LESI/TREN" userId="3d28a499-e842-48e3-8fd3-80068750cde8" providerId="ADAL" clId="{59D0CC92-65F4-4DD7-B976-0602B2AF354D}" dt="2025-03-20T09:17:44.271" v="2191" actId="1036"/>
            <ac:picMkLst>
              <pc:docMk/>
              <pc:sldMasterMk cId="3801601746" sldId="2147483669"/>
              <pc:sldLayoutMk cId="3165287365" sldId="2147483679"/>
              <ac:picMk id="1028" creationId="{8C9EC752-B2E8-C0FF-EC83-845EEA154CC8}"/>
            </ac:picMkLst>
          </pc:picChg>
        </pc:sldLayoutChg>
        <pc:sldLayoutChg chg="del">
          <pc:chgData name="MENON Carlo, CFE/LESI/TREN" userId="3d28a499-e842-48e3-8fd3-80068750cde8" providerId="ADAL" clId="{59D0CC92-65F4-4DD7-B976-0602B2AF354D}" dt="2025-03-17T08:57:29.826" v="0" actId="47"/>
          <pc:sldLayoutMkLst>
            <pc:docMk/>
            <pc:sldMasterMk cId="3801601746" sldId="2147483669"/>
            <pc:sldLayoutMk cId="3148510582" sldId="2147483866"/>
          </pc:sldLayoutMkLst>
        </pc:sldLayoutChg>
      </pc:sldMasterChg>
    </pc:docChg>
  </pc:docChgLst>
  <pc:docChgLst>
    <pc:chgData name="FABBI Adelaide, CFE/LESI/TREN" userId="S::adelaide.fabbi@oecd.org::1c76aecd-acf9-4e22-ba50-de7bc734c92f" providerId="AD" clId="Web-{FC66080E-8E3D-A20E-9496-783268941C98}"/>
    <pc:docChg chg="modSld">
      <pc:chgData name="FABBI Adelaide, CFE/LESI/TREN" userId="S::adelaide.fabbi@oecd.org::1c76aecd-acf9-4e22-ba50-de7bc734c92f" providerId="AD" clId="Web-{FC66080E-8E3D-A20E-9496-783268941C98}" dt="2025-03-18T10:32:32.764" v="3"/>
      <pc:docMkLst>
        <pc:docMk/>
      </pc:docMkLst>
      <pc:sldChg chg="modSp">
        <pc:chgData name="FABBI Adelaide, CFE/LESI/TREN" userId="S::adelaide.fabbi@oecd.org::1c76aecd-acf9-4e22-ba50-de7bc734c92f" providerId="AD" clId="Web-{FC66080E-8E3D-A20E-9496-783268941C98}" dt="2025-03-18T10:14:56.155" v="2"/>
        <pc:sldMkLst>
          <pc:docMk/>
          <pc:sldMk cId="3980109334" sldId="368"/>
        </pc:sldMkLst>
        <pc:picChg chg="mod">
          <ac:chgData name="FABBI Adelaide, CFE/LESI/TREN" userId="S::adelaide.fabbi@oecd.org::1c76aecd-acf9-4e22-ba50-de7bc734c92f" providerId="AD" clId="Web-{FC66080E-8E3D-A20E-9496-783268941C98}" dt="2025-03-18T10:14:56.155" v="2"/>
          <ac:picMkLst>
            <pc:docMk/>
            <pc:sldMk cId="3980109334" sldId="368"/>
            <ac:picMk id="5" creationId="{C2C7AC37-440E-944C-B83E-B7D81E953784}"/>
          </ac:picMkLst>
        </pc:picChg>
      </pc:sldChg>
      <pc:sldChg chg="modSp">
        <pc:chgData name="FABBI Adelaide, CFE/LESI/TREN" userId="S::adelaide.fabbi@oecd.org::1c76aecd-acf9-4e22-ba50-de7bc734c92f" providerId="AD" clId="Web-{FC66080E-8E3D-A20E-9496-783268941C98}" dt="2025-03-18T10:32:32.764" v="3"/>
        <pc:sldMkLst>
          <pc:docMk/>
          <pc:sldMk cId="205745254" sldId="373"/>
        </pc:sldMkLst>
        <pc:picChg chg="mod">
          <ac:chgData name="FABBI Adelaide, CFE/LESI/TREN" userId="S::adelaide.fabbi@oecd.org::1c76aecd-acf9-4e22-ba50-de7bc734c92f" providerId="AD" clId="Web-{FC66080E-8E3D-A20E-9496-783268941C98}" dt="2025-03-18T10:32:32.764" v="3"/>
          <ac:picMkLst>
            <pc:docMk/>
            <pc:sldMk cId="205745254" sldId="373"/>
            <ac:picMk id="10" creationId="{D720756F-FD11-1FD0-BBC1-3CBE6EDFF7C0}"/>
          </ac:picMkLst>
        </pc:picChg>
      </pc:sldChg>
      <pc:sldChg chg="modSp">
        <pc:chgData name="FABBI Adelaide, CFE/LESI/TREN" userId="S::adelaide.fabbi@oecd.org::1c76aecd-acf9-4e22-ba50-de7bc734c92f" providerId="AD" clId="Web-{FC66080E-8E3D-A20E-9496-783268941C98}" dt="2025-03-18T09:14:17.616" v="0"/>
        <pc:sldMkLst>
          <pc:docMk/>
          <pc:sldMk cId="1843575576" sldId="377"/>
        </pc:sldMkLst>
        <pc:picChg chg="mod">
          <ac:chgData name="FABBI Adelaide, CFE/LESI/TREN" userId="S::adelaide.fabbi@oecd.org::1c76aecd-acf9-4e22-ba50-de7bc734c92f" providerId="AD" clId="Web-{FC66080E-8E3D-A20E-9496-783268941C98}" dt="2025-03-18T09:14:17.616" v="0"/>
          <ac:picMkLst>
            <pc:docMk/>
            <pc:sldMk cId="1843575576" sldId="377"/>
            <ac:picMk id="10" creationId="{AFD81FA0-7717-EBF3-3EBD-BD1C84F33984}"/>
          </ac:picMkLst>
        </pc:picChg>
      </pc:sldChg>
    </pc:docChg>
  </pc:docChgLst>
  <pc:docChgLst>
    <pc:chgData name="VERMEULEN Wessel, CFE/LESI/TREN" userId="978202f0-5bac-41a4-b752-1226c9a724f7" providerId="ADAL" clId="{DD52D8B1-9468-413B-875C-48BDF5816266}"/>
    <pc:docChg chg="custSel modSld">
      <pc:chgData name="VERMEULEN Wessel, CFE/LESI/TREN" userId="978202f0-5bac-41a4-b752-1226c9a724f7" providerId="ADAL" clId="{DD52D8B1-9468-413B-875C-48BDF5816266}" dt="2025-03-17T16:08:30.805" v="971" actId="20577"/>
      <pc:docMkLst>
        <pc:docMk/>
      </pc:docMkLst>
      <pc:sldChg chg="addSp delSp modSp mod">
        <pc:chgData name="VERMEULEN Wessel, CFE/LESI/TREN" userId="978202f0-5bac-41a4-b752-1226c9a724f7" providerId="ADAL" clId="{DD52D8B1-9468-413B-875C-48BDF5816266}" dt="2025-03-17T15:10:30.585" v="553" actId="14826"/>
        <pc:sldMkLst>
          <pc:docMk/>
          <pc:sldMk cId="205745254" sldId="373"/>
        </pc:sldMkLst>
        <pc:picChg chg="add del mod">
          <ac:chgData name="VERMEULEN Wessel, CFE/LESI/TREN" userId="978202f0-5bac-41a4-b752-1226c9a724f7" providerId="ADAL" clId="{DD52D8B1-9468-413B-875C-48BDF5816266}" dt="2025-03-17T15:10:01.931" v="552" actId="478"/>
          <ac:picMkLst>
            <pc:docMk/>
            <pc:sldMk cId="205745254" sldId="373"/>
            <ac:picMk id="6" creationId="{25B279F0-C8B1-C7B6-C6F3-A52EA8039AE9}"/>
          </ac:picMkLst>
        </pc:picChg>
        <pc:picChg chg="mod">
          <ac:chgData name="VERMEULEN Wessel, CFE/LESI/TREN" userId="978202f0-5bac-41a4-b752-1226c9a724f7" providerId="ADAL" clId="{DD52D8B1-9468-413B-875C-48BDF5816266}" dt="2025-03-17T15:10:30.585" v="553" actId="14826"/>
          <ac:picMkLst>
            <pc:docMk/>
            <pc:sldMk cId="205745254" sldId="373"/>
            <ac:picMk id="10" creationId="{D720756F-FD11-1FD0-BBC1-3CBE6EDFF7C0}"/>
          </ac:picMkLst>
        </pc:picChg>
      </pc:sldChg>
      <pc:sldChg chg="addSp modSp mod">
        <pc:chgData name="VERMEULEN Wessel, CFE/LESI/TREN" userId="978202f0-5bac-41a4-b752-1226c9a724f7" providerId="ADAL" clId="{DD52D8B1-9468-413B-875C-48BDF5816266}" dt="2025-03-17T16:08:30.805" v="971" actId="20577"/>
        <pc:sldMkLst>
          <pc:docMk/>
          <pc:sldMk cId="1250213065" sldId="484"/>
        </pc:sldMkLst>
        <pc:spChg chg="add mod">
          <ac:chgData name="VERMEULEN Wessel, CFE/LESI/TREN" userId="978202f0-5bac-41a4-b752-1226c9a724f7" providerId="ADAL" clId="{DD52D8B1-9468-413B-875C-48BDF5816266}" dt="2025-03-17T16:08:30.805" v="971" actId="20577"/>
          <ac:spMkLst>
            <pc:docMk/>
            <pc:sldMk cId="1250213065" sldId="484"/>
            <ac:spMk id="7" creationId="{C1E821F0-8743-77C1-A757-EE9C2881FE14}"/>
          </ac:spMkLst>
        </pc:spChg>
        <pc:spChg chg="add mod">
          <ac:chgData name="VERMEULEN Wessel, CFE/LESI/TREN" userId="978202f0-5bac-41a4-b752-1226c9a724f7" providerId="ADAL" clId="{DD52D8B1-9468-413B-875C-48BDF5816266}" dt="2025-03-17T16:02:52.264" v="829" actId="14100"/>
          <ac:spMkLst>
            <pc:docMk/>
            <pc:sldMk cId="1250213065" sldId="484"/>
            <ac:spMk id="8" creationId="{A9060708-88F7-D11D-EA98-858D4FFD716A}"/>
          </ac:spMkLst>
        </pc:spChg>
        <pc:spChg chg="add mod">
          <ac:chgData name="VERMEULEN Wessel, CFE/LESI/TREN" userId="978202f0-5bac-41a4-b752-1226c9a724f7" providerId="ADAL" clId="{DD52D8B1-9468-413B-875C-48BDF5816266}" dt="2025-03-17T16:02:36.749" v="824" actId="14100"/>
          <ac:spMkLst>
            <pc:docMk/>
            <pc:sldMk cId="1250213065" sldId="484"/>
            <ac:spMk id="10" creationId="{E5E1E780-8D41-DDFA-2257-3E2BD54E4779}"/>
          </ac:spMkLst>
        </pc:spChg>
        <pc:picChg chg="add mod">
          <ac:chgData name="VERMEULEN Wessel, CFE/LESI/TREN" userId="978202f0-5bac-41a4-b752-1226c9a724f7" providerId="ADAL" clId="{DD52D8B1-9468-413B-875C-48BDF5816266}" dt="2025-03-17T13:40:44.048" v="5" actId="1076"/>
          <ac:picMkLst>
            <pc:docMk/>
            <pc:sldMk cId="1250213065" sldId="484"/>
            <ac:picMk id="6" creationId="{D8E03551-C6A0-E9E8-07F4-9B5D0B998317}"/>
          </ac:picMkLst>
        </pc:picChg>
        <pc:picChg chg="add mod">
          <ac:chgData name="VERMEULEN Wessel, CFE/LESI/TREN" userId="978202f0-5bac-41a4-b752-1226c9a724f7" providerId="ADAL" clId="{DD52D8B1-9468-413B-875C-48BDF5816266}" dt="2025-03-17T16:01:09.400" v="809"/>
          <ac:picMkLst>
            <pc:docMk/>
            <pc:sldMk cId="1250213065" sldId="484"/>
            <ac:picMk id="9" creationId="{8DDC40B2-D1BE-8AEE-B675-DAC0EDAFE33E}"/>
          </ac:picMkLst>
        </pc:picChg>
      </pc:sldChg>
    </pc:docChg>
  </pc:docChgLst>
  <pc:docChgLst>
    <pc:chgData name="PROTO Alessandra, CFE/LESI/TREN" userId="b3511098-3591-4900-84f5-27dd1dd8dd20" providerId="ADAL" clId="{EE1742A3-DC85-4427-A3DB-ED92BBA59219}"/>
    <pc:docChg chg="modSld">
      <pc:chgData name="PROTO Alessandra, CFE/LESI/TREN" userId="b3511098-3591-4900-84f5-27dd1dd8dd20" providerId="ADAL" clId="{EE1742A3-DC85-4427-A3DB-ED92BBA59219}" dt="2025-03-25T08:30:43.150" v="63" actId="20577"/>
      <pc:docMkLst>
        <pc:docMk/>
      </pc:docMkLst>
      <pc:sldChg chg="modSp">
        <pc:chgData name="PROTO Alessandra, CFE/LESI/TREN" userId="b3511098-3591-4900-84f5-27dd1dd8dd20" providerId="ADAL" clId="{EE1742A3-DC85-4427-A3DB-ED92BBA59219}" dt="2025-03-25T08:26:01.081" v="61" actId="1038"/>
        <pc:sldMkLst>
          <pc:docMk/>
          <pc:sldMk cId="1855706600" sldId="333"/>
        </pc:sldMkLst>
        <pc:spChg chg="mod">
          <ac:chgData name="PROTO Alessandra, CFE/LESI/TREN" userId="b3511098-3591-4900-84f5-27dd1dd8dd20" providerId="ADAL" clId="{EE1742A3-DC85-4427-A3DB-ED92BBA59219}" dt="2025-03-25T08:25:52.144" v="29" actId="1035"/>
          <ac:spMkLst>
            <pc:docMk/>
            <pc:sldMk cId="1855706600" sldId="333"/>
            <ac:spMk id="6" creationId="{E8EB4D63-F651-4AD5-4892-97BD87B15457}"/>
          </ac:spMkLst>
        </pc:spChg>
        <pc:picChg chg="mod">
          <ac:chgData name="PROTO Alessandra, CFE/LESI/TREN" userId="b3511098-3591-4900-84f5-27dd1dd8dd20" providerId="ADAL" clId="{EE1742A3-DC85-4427-A3DB-ED92BBA59219}" dt="2025-03-25T08:26:01.081" v="61" actId="1038"/>
          <ac:picMkLst>
            <pc:docMk/>
            <pc:sldMk cId="1855706600" sldId="333"/>
            <ac:picMk id="1025" creationId="{0AC4F625-A16C-7764-D093-A50730140B9E}"/>
          </ac:picMkLst>
        </pc:picChg>
      </pc:sldChg>
      <pc:sldChg chg="modSp mod">
        <pc:chgData name="PROTO Alessandra, CFE/LESI/TREN" userId="b3511098-3591-4900-84f5-27dd1dd8dd20" providerId="ADAL" clId="{EE1742A3-DC85-4427-A3DB-ED92BBA59219}" dt="2025-03-25T08:30:43.150" v="63" actId="20577"/>
        <pc:sldMkLst>
          <pc:docMk/>
          <pc:sldMk cId="3290404948" sldId="335"/>
        </pc:sldMkLst>
        <pc:spChg chg="mod">
          <ac:chgData name="PROTO Alessandra, CFE/LESI/TREN" userId="b3511098-3591-4900-84f5-27dd1dd8dd20" providerId="ADAL" clId="{EE1742A3-DC85-4427-A3DB-ED92BBA59219}" dt="2025-03-25T08:30:43.150" v="63" actId="20577"/>
          <ac:spMkLst>
            <pc:docMk/>
            <pc:sldMk cId="3290404948" sldId="335"/>
            <ac:spMk id="4" creationId="{FAAA1BE1-E827-E365-D093-1FA14A9557B5}"/>
          </ac:spMkLst>
        </pc:spChg>
      </pc:sldChg>
      <pc:sldChg chg="modSp mod">
        <pc:chgData name="PROTO Alessandra, CFE/LESI/TREN" userId="b3511098-3591-4900-84f5-27dd1dd8dd20" providerId="ADAL" clId="{EE1742A3-DC85-4427-A3DB-ED92BBA59219}" dt="2025-03-24T11:31:57.251" v="1" actId="1076"/>
        <pc:sldMkLst>
          <pc:docMk/>
          <pc:sldMk cId="128896730" sldId="367"/>
        </pc:sldMkLst>
        <pc:spChg chg="mod">
          <ac:chgData name="PROTO Alessandra, CFE/LESI/TREN" userId="b3511098-3591-4900-84f5-27dd1dd8dd20" providerId="ADAL" clId="{EE1742A3-DC85-4427-A3DB-ED92BBA59219}" dt="2025-03-24T11:31:57.251" v="1" actId="1076"/>
          <ac:spMkLst>
            <pc:docMk/>
            <pc:sldMk cId="128896730" sldId="367"/>
            <ac:spMk id="5" creationId="{CDF8D423-DFA8-A69C-C76D-4943ABC5A5A3}"/>
          </ac:spMkLst>
        </pc:spChg>
        <pc:picChg chg="mod">
          <ac:chgData name="PROTO Alessandra, CFE/LESI/TREN" userId="b3511098-3591-4900-84f5-27dd1dd8dd20" providerId="ADAL" clId="{EE1742A3-DC85-4427-A3DB-ED92BBA59219}" dt="2025-03-24T11:31:51.848" v="0" actId="14100"/>
          <ac:picMkLst>
            <pc:docMk/>
            <pc:sldMk cId="128896730" sldId="367"/>
            <ac:picMk id="10" creationId="{206C6584-F2B1-EBD1-A6D8-474845032AC2}"/>
          </ac:picMkLst>
        </pc:picChg>
      </pc:sldChg>
    </pc:docChg>
  </pc:docChgLst>
  <pc:docChgLst>
    <pc:chgData name="FABBI Adelaide, CFE/LESI/TREN" userId="S::adelaide.fabbi@oecd.org::1c76aecd-acf9-4e22-ba50-de7bc734c92f" providerId="AD" clId="Web-{35049585-A2C6-AC84-0749-10D22FDC059B}"/>
    <pc:docChg chg="modSld">
      <pc:chgData name="FABBI Adelaide, CFE/LESI/TREN" userId="S::adelaide.fabbi@oecd.org::1c76aecd-acf9-4e22-ba50-de7bc734c92f" providerId="AD" clId="Web-{35049585-A2C6-AC84-0749-10D22FDC059B}" dt="2025-03-20T13:24:27.264" v="0"/>
      <pc:docMkLst>
        <pc:docMk/>
      </pc:docMkLst>
      <pc:sldChg chg="modSp">
        <pc:chgData name="FABBI Adelaide, CFE/LESI/TREN" userId="S::adelaide.fabbi@oecd.org::1c76aecd-acf9-4e22-ba50-de7bc734c92f" providerId="AD" clId="Web-{35049585-A2C6-AC84-0749-10D22FDC059B}" dt="2025-03-20T13:24:27.264" v="0"/>
        <pc:sldMkLst>
          <pc:docMk/>
          <pc:sldMk cId="1250213065" sldId="484"/>
        </pc:sldMkLst>
        <pc:picChg chg="mod">
          <ac:chgData name="FABBI Adelaide, CFE/LESI/TREN" userId="S::adelaide.fabbi@oecd.org::1c76aecd-acf9-4e22-ba50-de7bc734c92f" providerId="AD" clId="Web-{35049585-A2C6-AC84-0749-10D22FDC059B}" dt="2025-03-20T13:24:27.264" v="0"/>
          <ac:picMkLst>
            <pc:docMk/>
            <pc:sldMk cId="1250213065" sldId="484"/>
            <ac:picMk id="6" creationId="{D8E03551-C6A0-E9E8-07F4-9B5D0B998317}"/>
          </ac:picMkLst>
        </pc:picChg>
      </pc:sldChg>
    </pc:docChg>
  </pc:docChgLst>
  <pc:docChgLst>
    <pc:chgData name="FABBI Adelaide, CFE/LESI/TREN" userId="S::adelaide.fabbi@oecd.org::1c76aecd-acf9-4e22-ba50-de7bc734c92f" providerId="AD" clId="Web-{00EB6FAC-CCA5-40BE-97DA-11418D7BADAF}"/>
    <pc:docChg chg="modSld">
      <pc:chgData name="FABBI Adelaide, CFE/LESI/TREN" userId="S::adelaide.fabbi@oecd.org::1c76aecd-acf9-4e22-ba50-de7bc734c92f" providerId="AD" clId="Web-{00EB6FAC-CCA5-40BE-97DA-11418D7BADAF}" dt="2025-03-18T14:56:07.429" v="3"/>
      <pc:docMkLst>
        <pc:docMk/>
      </pc:docMkLst>
      <pc:sldChg chg="modSp">
        <pc:chgData name="FABBI Adelaide, CFE/LESI/TREN" userId="S::adelaide.fabbi@oecd.org::1c76aecd-acf9-4e22-ba50-de7bc734c92f" providerId="AD" clId="Web-{00EB6FAC-CCA5-40BE-97DA-11418D7BADAF}" dt="2025-03-18T14:40:49.704" v="1"/>
        <pc:sldMkLst>
          <pc:docMk/>
          <pc:sldMk cId="3980109334" sldId="368"/>
        </pc:sldMkLst>
        <pc:picChg chg="mod">
          <ac:chgData name="FABBI Adelaide, CFE/LESI/TREN" userId="S::adelaide.fabbi@oecd.org::1c76aecd-acf9-4e22-ba50-de7bc734c92f" providerId="AD" clId="Web-{00EB6FAC-CCA5-40BE-97DA-11418D7BADAF}" dt="2025-03-18T14:40:49.704" v="1"/>
          <ac:picMkLst>
            <pc:docMk/>
            <pc:sldMk cId="3980109334" sldId="368"/>
            <ac:picMk id="5" creationId="{C2C7AC37-440E-944C-B83E-B7D81E953784}"/>
          </ac:picMkLst>
        </pc:picChg>
      </pc:sldChg>
      <pc:sldChg chg="modSp">
        <pc:chgData name="FABBI Adelaide, CFE/LESI/TREN" userId="S::adelaide.fabbi@oecd.org::1c76aecd-acf9-4e22-ba50-de7bc734c92f" providerId="AD" clId="Web-{00EB6FAC-CCA5-40BE-97DA-11418D7BADAF}" dt="2025-03-18T14:56:07.429" v="3"/>
        <pc:sldMkLst>
          <pc:docMk/>
          <pc:sldMk cId="205745254" sldId="373"/>
        </pc:sldMkLst>
        <pc:picChg chg="mod">
          <ac:chgData name="FABBI Adelaide, CFE/LESI/TREN" userId="S::adelaide.fabbi@oecd.org::1c76aecd-acf9-4e22-ba50-de7bc734c92f" providerId="AD" clId="Web-{00EB6FAC-CCA5-40BE-97DA-11418D7BADAF}" dt="2025-03-18T14:56:07.429" v="3"/>
          <ac:picMkLst>
            <pc:docMk/>
            <pc:sldMk cId="205745254" sldId="373"/>
            <ac:picMk id="10" creationId="{D720756F-FD11-1FD0-BBC1-3CBE6EDFF7C0}"/>
          </ac:picMkLst>
        </pc:picChg>
      </pc:sldChg>
      <pc:sldChg chg="modSp">
        <pc:chgData name="FABBI Adelaide, CFE/LESI/TREN" userId="S::adelaide.fabbi@oecd.org::1c76aecd-acf9-4e22-ba50-de7bc734c92f" providerId="AD" clId="Web-{00EB6FAC-CCA5-40BE-97DA-11418D7BADAF}" dt="2025-03-18T14:39:50.157" v="0"/>
        <pc:sldMkLst>
          <pc:docMk/>
          <pc:sldMk cId="2973310461" sldId="483"/>
        </pc:sldMkLst>
        <pc:picChg chg="mod">
          <ac:chgData name="FABBI Adelaide, CFE/LESI/TREN" userId="S::adelaide.fabbi@oecd.org::1c76aecd-acf9-4e22-ba50-de7bc734c92f" providerId="AD" clId="Web-{00EB6FAC-CCA5-40BE-97DA-11418D7BADAF}" dt="2025-03-18T14:39:50.157" v="0"/>
          <ac:picMkLst>
            <pc:docMk/>
            <pc:sldMk cId="2973310461" sldId="483"/>
            <ac:picMk id="7" creationId="{0AD03367-0A78-7E53-D860-7DF51C7E0D01}"/>
          </ac:picMkLst>
        </pc:picChg>
      </pc:sldChg>
    </pc:docChg>
  </pc:docChgLst>
  <pc:docChgLst>
    <pc:chgData name="FABBI Adelaide, CFE/LESI/TREN" userId="S::adelaide.fabbi@oecd.org::1c76aecd-acf9-4e22-ba50-de7bc734c92f" providerId="AD" clId="Web-{1F37294E-F7FA-A6D5-98EC-E049DD93ADC2}"/>
    <pc:docChg chg="mod modSld">
      <pc:chgData name="FABBI Adelaide, CFE/LESI/TREN" userId="S::adelaide.fabbi@oecd.org::1c76aecd-acf9-4e22-ba50-de7bc734c92f" providerId="AD" clId="Web-{1F37294E-F7FA-A6D5-98EC-E049DD93ADC2}" dt="2025-03-17T17:14:50.664" v="7"/>
      <pc:docMkLst>
        <pc:docMk/>
      </pc:docMkLst>
      <pc:sldChg chg="modSp">
        <pc:chgData name="FABBI Adelaide, CFE/LESI/TREN" userId="S::adelaide.fabbi@oecd.org::1c76aecd-acf9-4e22-ba50-de7bc734c92f" providerId="AD" clId="Web-{1F37294E-F7FA-A6D5-98EC-E049DD93ADC2}" dt="2025-03-17T15:52:19.018" v="0" actId="1076"/>
        <pc:sldMkLst>
          <pc:docMk/>
          <pc:sldMk cId="3980109334" sldId="368"/>
        </pc:sldMkLst>
        <pc:grpChg chg="mod">
          <ac:chgData name="FABBI Adelaide, CFE/LESI/TREN" userId="S::adelaide.fabbi@oecd.org::1c76aecd-acf9-4e22-ba50-de7bc734c92f" providerId="AD" clId="Web-{1F37294E-F7FA-A6D5-98EC-E049DD93ADC2}" dt="2025-03-17T15:52:19.018" v="0" actId="1076"/>
          <ac:grpSpMkLst>
            <pc:docMk/>
            <pc:sldMk cId="3980109334" sldId="368"/>
            <ac:grpSpMk id="10" creationId="{3EDE350E-E543-E695-FB0D-E4C31771901F}"/>
          </ac:grpSpMkLst>
        </pc:grpChg>
      </pc:sldChg>
      <pc:sldChg chg="modSp">
        <pc:chgData name="FABBI Adelaide, CFE/LESI/TREN" userId="S::adelaide.fabbi@oecd.org::1c76aecd-acf9-4e22-ba50-de7bc734c92f" providerId="AD" clId="Web-{1F37294E-F7FA-A6D5-98EC-E049DD93ADC2}" dt="2025-03-17T17:14:50.664" v="7"/>
        <pc:sldMkLst>
          <pc:docMk/>
          <pc:sldMk cId="205745254" sldId="373"/>
        </pc:sldMkLst>
        <pc:picChg chg="mod">
          <ac:chgData name="FABBI Adelaide, CFE/LESI/TREN" userId="S::adelaide.fabbi@oecd.org::1c76aecd-acf9-4e22-ba50-de7bc734c92f" providerId="AD" clId="Web-{1F37294E-F7FA-A6D5-98EC-E049DD93ADC2}" dt="2025-03-17T17:14:50.664" v="7"/>
          <ac:picMkLst>
            <pc:docMk/>
            <pc:sldMk cId="205745254" sldId="373"/>
            <ac:picMk id="10" creationId="{D720756F-FD11-1FD0-BBC1-3CBE6EDFF7C0}"/>
          </ac:picMkLst>
        </pc:picChg>
      </pc:sldChg>
      <pc:sldChg chg="modSp">
        <pc:chgData name="FABBI Adelaide, CFE/LESI/TREN" userId="S::adelaide.fabbi@oecd.org::1c76aecd-acf9-4e22-ba50-de7bc734c92f" providerId="AD" clId="Web-{1F37294E-F7FA-A6D5-98EC-E049DD93ADC2}" dt="2025-03-17T16:46:54.153" v="3"/>
        <pc:sldMkLst>
          <pc:docMk/>
          <pc:sldMk cId="2973310461" sldId="483"/>
        </pc:sldMkLst>
        <pc:picChg chg="mod">
          <ac:chgData name="FABBI Adelaide, CFE/LESI/TREN" userId="S::adelaide.fabbi@oecd.org::1c76aecd-acf9-4e22-ba50-de7bc734c92f" providerId="AD" clId="Web-{1F37294E-F7FA-A6D5-98EC-E049DD93ADC2}" dt="2025-03-17T16:46:54.153" v="3"/>
          <ac:picMkLst>
            <pc:docMk/>
            <pc:sldMk cId="2973310461" sldId="483"/>
            <ac:picMk id="7" creationId="{0AD03367-0A78-7E53-D860-7DF51C7E0D01}"/>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524C98-16A6-4FFC-9865-3B5F9977BE8A}"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BC1F453C-C2D2-434A-8982-0B00E03D497F}">
      <dgm:prSet phldrT="[Text]" custT="1"/>
      <dgm:spPr/>
      <dgm:t>
        <a:bodyPr/>
        <a:lstStyle/>
        <a:p>
          <a:r>
            <a:rPr lang="en-US" sz="1400" b="1"/>
            <a:t>PAT</a:t>
          </a:r>
        </a:p>
      </dgm:t>
    </dgm:pt>
    <dgm:pt modelId="{4D3729B6-DED6-49ED-88C8-EEF2A4F0D857}" type="parTrans" cxnId="{1FB5E76F-AC00-460B-9C2A-81F9951C2312}">
      <dgm:prSet/>
      <dgm:spPr/>
      <dgm:t>
        <a:bodyPr/>
        <a:lstStyle/>
        <a:p>
          <a:endParaRPr lang="en-US" sz="1100"/>
        </a:p>
      </dgm:t>
    </dgm:pt>
    <dgm:pt modelId="{C0322954-BC0F-472A-AB62-D68243786BA8}" type="sibTrans" cxnId="{1FB5E76F-AC00-460B-9C2A-81F9951C2312}">
      <dgm:prSet/>
      <dgm:spPr/>
      <dgm:t>
        <a:bodyPr/>
        <a:lstStyle/>
        <a:p>
          <a:endParaRPr lang="en-US" sz="1100"/>
        </a:p>
      </dgm:t>
    </dgm:pt>
    <dgm:pt modelId="{D08F09E2-8F4E-415E-8862-54376F0F3635}" type="asst">
      <dgm:prSet phldrT="[Text]" custT="1"/>
      <dgm:spPr>
        <a:solidFill>
          <a:srgbClr val="C00000"/>
        </a:solidFill>
      </dgm:spPr>
      <dgm:t>
        <a:bodyPr/>
        <a:lstStyle/>
        <a:p>
          <a:r>
            <a:rPr lang="en-US" sz="1400" b="1" err="1"/>
            <a:t>Rappresentanze</a:t>
          </a:r>
          <a:r>
            <a:rPr lang="en-US" sz="1400" b="1"/>
            <a:t> </a:t>
          </a:r>
          <a:r>
            <a:rPr lang="en-US" sz="1400" b="1" err="1"/>
            <a:t>locali</a:t>
          </a:r>
          <a:endParaRPr lang="en-US" sz="1400" b="1"/>
        </a:p>
      </dgm:t>
    </dgm:pt>
    <dgm:pt modelId="{9C8EF8E0-8B34-4157-B833-BF2BFDB504F1}" type="parTrans" cxnId="{AB1E60C3-93E4-4587-9EF4-E18A2657D469}">
      <dgm:prSet/>
      <dgm:spPr/>
      <dgm:t>
        <a:bodyPr/>
        <a:lstStyle/>
        <a:p>
          <a:endParaRPr lang="en-US" sz="1100"/>
        </a:p>
      </dgm:t>
    </dgm:pt>
    <dgm:pt modelId="{6556FD01-D405-4C4A-B93A-D71FF1949762}" type="sibTrans" cxnId="{AB1E60C3-93E4-4587-9EF4-E18A2657D469}">
      <dgm:prSet/>
      <dgm:spPr/>
      <dgm:t>
        <a:bodyPr/>
        <a:lstStyle/>
        <a:p>
          <a:endParaRPr lang="en-US" sz="1100"/>
        </a:p>
      </dgm:t>
    </dgm:pt>
    <dgm:pt modelId="{3B075C55-AC60-41EA-8410-716ABC389498}">
      <dgm:prSet phldrT="[Text]" custT="1"/>
      <dgm:spPr>
        <a:solidFill>
          <a:srgbClr val="C00000"/>
        </a:solidFill>
      </dgm:spPr>
      <dgm:t>
        <a:bodyPr/>
        <a:lstStyle/>
        <a:p>
          <a:r>
            <a:rPr lang="en-US" sz="1400" b="1" err="1"/>
            <a:t>Comitato</a:t>
          </a:r>
          <a:r>
            <a:rPr lang="en-US" sz="1400" b="1"/>
            <a:t> </a:t>
          </a:r>
          <a:r>
            <a:rPr lang="en-US" sz="1400" b="1" err="1"/>
            <a:t>Scientifico</a:t>
          </a:r>
          <a:endParaRPr lang="en-US" sz="1400" b="1"/>
        </a:p>
      </dgm:t>
    </dgm:pt>
    <dgm:pt modelId="{113D7EF4-80B9-4107-9892-FE1B334A8125}" type="parTrans" cxnId="{1DC87B11-EDF4-4DBB-B186-75F2FC3F053F}">
      <dgm:prSet/>
      <dgm:spPr/>
      <dgm:t>
        <a:bodyPr/>
        <a:lstStyle/>
        <a:p>
          <a:endParaRPr lang="en-US" sz="1100"/>
        </a:p>
      </dgm:t>
    </dgm:pt>
    <dgm:pt modelId="{A61392D2-FAFA-4F07-B6D7-FB008F983AFA}" type="sibTrans" cxnId="{1DC87B11-EDF4-4DBB-B186-75F2FC3F053F}">
      <dgm:prSet/>
      <dgm:spPr/>
      <dgm:t>
        <a:bodyPr/>
        <a:lstStyle/>
        <a:p>
          <a:endParaRPr lang="en-US" sz="1100"/>
        </a:p>
      </dgm:t>
    </dgm:pt>
    <dgm:pt modelId="{0DFAAF3D-0FBD-4304-A112-8788C3CEAF92}">
      <dgm:prSet phldrT="[Text]" custT="1"/>
      <dgm:spPr/>
      <dgm:t>
        <a:bodyPr/>
        <a:lstStyle/>
        <a:p>
          <a:r>
            <a:rPr lang="en-US" sz="1400"/>
            <a:t>ISPAT</a:t>
          </a:r>
        </a:p>
      </dgm:t>
    </dgm:pt>
    <dgm:pt modelId="{1DDE4AF6-FF0B-4D93-A52A-B8921802A2B4}" type="parTrans" cxnId="{FF280C01-C93B-4848-B492-7FF3B7696400}">
      <dgm:prSet/>
      <dgm:spPr/>
      <dgm:t>
        <a:bodyPr/>
        <a:lstStyle/>
        <a:p>
          <a:endParaRPr lang="en-US" sz="1100"/>
        </a:p>
      </dgm:t>
    </dgm:pt>
    <dgm:pt modelId="{409132A8-A61B-45CE-8AD9-C1DCFB9C57E1}" type="sibTrans" cxnId="{FF280C01-C93B-4848-B492-7FF3B7696400}">
      <dgm:prSet/>
      <dgm:spPr/>
      <dgm:t>
        <a:bodyPr/>
        <a:lstStyle/>
        <a:p>
          <a:endParaRPr lang="en-US" sz="1100"/>
        </a:p>
      </dgm:t>
    </dgm:pt>
    <dgm:pt modelId="{2C18564B-D390-44C3-83A8-679042AE55C4}">
      <dgm:prSet phldrT="[Text]" custT="1"/>
      <dgm:spPr/>
      <dgm:t>
        <a:bodyPr/>
        <a:lstStyle/>
        <a:p>
          <a:r>
            <a:rPr lang="en-US" sz="1400"/>
            <a:t>Banca </a:t>
          </a:r>
          <a:r>
            <a:rPr lang="en-US" sz="1400" err="1"/>
            <a:t>d’Italia</a:t>
          </a:r>
          <a:endParaRPr lang="en-US" sz="1400"/>
        </a:p>
      </dgm:t>
    </dgm:pt>
    <dgm:pt modelId="{FFAC0ADD-2CAF-4CDB-8445-E9642548A3CC}" type="parTrans" cxnId="{80037A7F-FBA9-4511-BEA7-665128103FD8}">
      <dgm:prSet/>
      <dgm:spPr/>
      <dgm:t>
        <a:bodyPr/>
        <a:lstStyle/>
        <a:p>
          <a:endParaRPr lang="en-US" sz="1100"/>
        </a:p>
      </dgm:t>
    </dgm:pt>
    <dgm:pt modelId="{B2B09C6A-4123-4D15-B5EB-1706CF52C4BA}" type="sibTrans" cxnId="{80037A7F-FBA9-4511-BEA7-665128103FD8}">
      <dgm:prSet/>
      <dgm:spPr/>
      <dgm:t>
        <a:bodyPr/>
        <a:lstStyle/>
        <a:p>
          <a:endParaRPr lang="en-US" sz="1100"/>
        </a:p>
      </dgm:t>
    </dgm:pt>
    <dgm:pt modelId="{CB645CD6-372F-40EA-8DEA-BB39D3051F76}">
      <dgm:prSet custT="1"/>
      <dgm:spPr/>
      <dgm:t>
        <a:bodyPr/>
        <a:lstStyle/>
        <a:p>
          <a:r>
            <a:rPr lang="en-US" sz="1400" err="1"/>
            <a:t>Associazioni</a:t>
          </a:r>
          <a:r>
            <a:rPr lang="en-US" sz="1400"/>
            <a:t> </a:t>
          </a:r>
          <a:r>
            <a:rPr lang="en-US" sz="1400" err="1"/>
            <a:t>datoriali</a:t>
          </a:r>
          <a:endParaRPr lang="en-US" sz="1400"/>
        </a:p>
      </dgm:t>
    </dgm:pt>
    <dgm:pt modelId="{B1E79934-13ED-4943-9048-D1303110B1B1}" type="parTrans" cxnId="{78B85E1E-40A7-4516-95B6-926408B2823A}">
      <dgm:prSet/>
      <dgm:spPr/>
      <dgm:t>
        <a:bodyPr/>
        <a:lstStyle/>
        <a:p>
          <a:endParaRPr lang="en-US" sz="1100"/>
        </a:p>
      </dgm:t>
    </dgm:pt>
    <dgm:pt modelId="{68125929-9477-4512-9DAB-8272490A149C}" type="sibTrans" cxnId="{78B85E1E-40A7-4516-95B6-926408B2823A}">
      <dgm:prSet/>
      <dgm:spPr/>
      <dgm:t>
        <a:bodyPr/>
        <a:lstStyle/>
        <a:p>
          <a:endParaRPr lang="en-US" sz="1100"/>
        </a:p>
      </dgm:t>
    </dgm:pt>
    <dgm:pt modelId="{EB3092B8-58A9-4BBF-90D8-A34EB7BB24AE}">
      <dgm:prSet custT="1"/>
      <dgm:spPr/>
      <dgm:t>
        <a:bodyPr/>
        <a:lstStyle/>
        <a:p>
          <a:r>
            <a:rPr lang="en-US" sz="1400" err="1"/>
            <a:t>Associazioni</a:t>
          </a:r>
          <a:r>
            <a:rPr lang="en-US" sz="1400"/>
            <a:t> di </a:t>
          </a:r>
          <a:r>
            <a:rPr lang="en-US" sz="1400" err="1"/>
            <a:t>categoria</a:t>
          </a:r>
          <a:endParaRPr lang="en-US" sz="1400"/>
        </a:p>
      </dgm:t>
    </dgm:pt>
    <dgm:pt modelId="{21990043-1E05-4313-A7EC-7559A410AB8A}" type="parTrans" cxnId="{A65D3CFC-E6FC-4EFE-BEFA-4EB8604A839A}">
      <dgm:prSet/>
      <dgm:spPr/>
      <dgm:t>
        <a:bodyPr/>
        <a:lstStyle/>
        <a:p>
          <a:endParaRPr lang="en-US" sz="1100"/>
        </a:p>
      </dgm:t>
    </dgm:pt>
    <dgm:pt modelId="{6A978E26-18D9-4A85-9903-52D614B97B6D}" type="sibTrans" cxnId="{A65D3CFC-E6FC-4EFE-BEFA-4EB8604A839A}">
      <dgm:prSet/>
      <dgm:spPr/>
      <dgm:t>
        <a:bodyPr/>
        <a:lstStyle/>
        <a:p>
          <a:endParaRPr lang="en-US" sz="1100"/>
        </a:p>
      </dgm:t>
    </dgm:pt>
    <dgm:pt modelId="{67733570-D64B-4734-9BAA-710F6AF8B339}">
      <dgm:prSet custT="1"/>
      <dgm:spPr/>
      <dgm:t>
        <a:bodyPr/>
        <a:lstStyle/>
        <a:p>
          <a:r>
            <a:rPr lang="en-US" sz="1400" err="1"/>
            <a:t>Sindacati</a:t>
          </a:r>
          <a:endParaRPr lang="en-US" sz="1400"/>
        </a:p>
      </dgm:t>
    </dgm:pt>
    <dgm:pt modelId="{420DE7FA-EF5E-4DDD-AF3E-92964D7AFE85}" type="parTrans" cxnId="{C2F98B8E-FE8B-4375-A904-8C20776C0892}">
      <dgm:prSet/>
      <dgm:spPr/>
      <dgm:t>
        <a:bodyPr/>
        <a:lstStyle/>
        <a:p>
          <a:endParaRPr lang="en-US" sz="1100"/>
        </a:p>
      </dgm:t>
    </dgm:pt>
    <dgm:pt modelId="{170669EC-BC4F-4F1F-ACD8-11A07B282382}" type="sibTrans" cxnId="{C2F98B8E-FE8B-4375-A904-8C20776C0892}">
      <dgm:prSet/>
      <dgm:spPr/>
      <dgm:t>
        <a:bodyPr/>
        <a:lstStyle/>
        <a:p>
          <a:endParaRPr lang="en-US" sz="1100"/>
        </a:p>
      </dgm:t>
    </dgm:pt>
    <dgm:pt modelId="{07E8F74C-575C-4A0E-A08A-8236B26341D7}">
      <dgm:prSet phldrT="[Text]" custT="1"/>
      <dgm:spPr/>
      <dgm:t>
        <a:bodyPr/>
        <a:lstStyle/>
        <a:p>
          <a:r>
            <a:rPr lang="en-US" sz="1400"/>
            <a:t>FBK-IRVAPP</a:t>
          </a:r>
        </a:p>
      </dgm:t>
    </dgm:pt>
    <dgm:pt modelId="{3E45C3A3-E3BB-4DB7-BC64-F9B031452817}" type="parTrans" cxnId="{539A6F13-6CB0-4106-8AD5-CA07B8DF60AB}">
      <dgm:prSet/>
      <dgm:spPr/>
      <dgm:t>
        <a:bodyPr/>
        <a:lstStyle/>
        <a:p>
          <a:endParaRPr lang="en-US" sz="1100"/>
        </a:p>
      </dgm:t>
    </dgm:pt>
    <dgm:pt modelId="{B2581B4D-43CF-4E89-AA95-D7136EA263B3}" type="sibTrans" cxnId="{539A6F13-6CB0-4106-8AD5-CA07B8DF60AB}">
      <dgm:prSet/>
      <dgm:spPr/>
      <dgm:t>
        <a:bodyPr/>
        <a:lstStyle/>
        <a:p>
          <a:endParaRPr lang="en-US" sz="1100"/>
        </a:p>
      </dgm:t>
    </dgm:pt>
    <dgm:pt modelId="{71CEB938-9E79-4732-80C8-F4C84B063028}">
      <dgm:prSet phldrT="[Text]" custT="1"/>
      <dgm:spPr/>
      <dgm:t>
        <a:bodyPr/>
        <a:lstStyle/>
        <a:p>
          <a:r>
            <a:rPr lang="en-US" sz="1400" err="1"/>
            <a:t>UniTN</a:t>
          </a:r>
          <a:endParaRPr lang="en-US" sz="1400"/>
        </a:p>
      </dgm:t>
    </dgm:pt>
    <dgm:pt modelId="{82002E1D-9E2F-4B0B-885A-F16AF163C88D}" type="parTrans" cxnId="{2CCAFC5A-657C-44D8-92A6-E5A42DCE2E53}">
      <dgm:prSet/>
      <dgm:spPr/>
      <dgm:t>
        <a:bodyPr/>
        <a:lstStyle/>
        <a:p>
          <a:endParaRPr lang="en-US" sz="1100"/>
        </a:p>
      </dgm:t>
    </dgm:pt>
    <dgm:pt modelId="{67B8B038-09E1-421C-8671-1C266D0084B1}" type="sibTrans" cxnId="{2CCAFC5A-657C-44D8-92A6-E5A42DCE2E53}">
      <dgm:prSet/>
      <dgm:spPr/>
      <dgm:t>
        <a:bodyPr/>
        <a:lstStyle/>
        <a:p>
          <a:endParaRPr lang="en-US" sz="1100"/>
        </a:p>
      </dgm:t>
    </dgm:pt>
    <dgm:pt modelId="{4B16DFB8-4BDD-49B4-AB15-A7451E93B2C7}">
      <dgm:prSet phldrT="[Text]" custT="1"/>
      <dgm:spPr/>
      <dgm:t>
        <a:bodyPr/>
        <a:lstStyle/>
        <a:p>
          <a:r>
            <a:rPr lang="en-US" sz="1400" b="0" err="1"/>
            <a:t>Agenzia</a:t>
          </a:r>
          <a:r>
            <a:rPr lang="en-US" sz="1400" b="0"/>
            <a:t> del </a:t>
          </a:r>
          <a:r>
            <a:rPr lang="en-US" sz="1400" b="0" err="1"/>
            <a:t>Lavoro</a:t>
          </a:r>
          <a:endParaRPr lang="en-US" sz="1400" b="0"/>
        </a:p>
      </dgm:t>
    </dgm:pt>
    <dgm:pt modelId="{6D22A171-CC7E-4072-9FA9-A03EDD217F60}" type="parTrans" cxnId="{1E5AFA38-3FD0-4F00-B5D6-AD1663288FCD}">
      <dgm:prSet/>
      <dgm:spPr/>
      <dgm:t>
        <a:bodyPr/>
        <a:lstStyle/>
        <a:p>
          <a:endParaRPr lang="en-US" sz="1100"/>
        </a:p>
      </dgm:t>
    </dgm:pt>
    <dgm:pt modelId="{006CAABF-246C-4C58-8F2D-C52EDC4A3DC8}" type="sibTrans" cxnId="{1E5AFA38-3FD0-4F00-B5D6-AD1663288FCD}">
      <dgm:prSet/>
      <dgm:spPr/>
      <dgm:t>
        <a:bodyPr/>
        <a:lstStyle/>
        <a:p>
          <a:endParaRPr lang="en-US" sz="1100"/>
        </a:p>
      </dgm:t>
    </dgm:pt>
    <dgm:pt modelId="{257CB65A-BECF-4F99-95F3-37F95030B5A1}">
      <dgm:prSet custT="1"/>
      <dgm:spPr/>
      <dgm:t>
        <a:bodyPr/>
        <a:lstStyle/>
        <a:p>
          <a:r>
            <a:rPr lang="en-GB" sz="1400"/>
            <a:t>Camera di </a:t>
          </a:r>
          <a:r>
            <a:rPr lang="en-GB" sz="1400" err="1"/>
            <a:t>Commercio</a:t>
          </a:r>
          <a:endParaRPr lang="en-GB" sz="1400"/>
        </a:p>
      </dgm:t>
    </dgm:pt>
    <dgm:pt modelId="{C40DA34F-10A7-45EF-AAF0-7FB2FC8F53A7}" type="parTrans" cxnId="{550F907F-9091-4802-AB26-9C0E7E295CAF}">
      <dgm:prSet/>
      <dgm:spPr/>
      <dgm:t>
        <a:bodyPr/>
        <a:lstStyle/>
        <a:p>
          <a:endParaRPr lang="en-GB" sz="1200"/>
        </a:p>
      </dgm:t>
    </dgm:pt>
    <dgm:pt modelId="{32679524-3D3B-480B-8105-655A27E71543}" type="sibTrans" cxnId="{550F907F-9091-4802-AB26-9C0E7E295CAF}">
      <dgm:prSet/>
      <dgm:spPr/>
      <dgm:t>
        <a:bodyPr/>
        <a:lstStyle/>
        <a:p>
          <a:endParaRPr lang="en-GB" sz="1200"/>
        </a:p>
      </dgm:t>
    </dgm:pt>
    <dgm:pt modelId="{961DAF1E-EB34-43F4-9AE6-1C5133BC22D0}" type="pres">
      <dgm:prSet presAssocID="{DE524C98-16A6-4FFC-9865-3B5F9977BE8A}" presName="hierChild1" presStyleCnt="0">
        <dgm:presLayoutVars>
          <dgm:orgChart val="1"/>
          <dgm:chPref val="1"/>
          <dgm:dir/>
          <dgm:animOne val="branch"/>
          <dgm:animLvl val="lvl"/>
          <dgm:resizeHandles/>
        </dgm:presLayoutVars>
      </dgm:prSet>
      <dgm:spPr/>
    </dgm:pt>
    <dgm:pt modelId="{D12D9861-7C3D-4273-A85B-118460026D7B}" type="pres">
      <dgm:prSet presAssocID="{BC1F453C-C2D2-434A-8982-0B00E03D497F}" presName="hierRoot1" presStyleCnt="0">
        <dgm:presLayoutVars>
          <dgm:hierBranch/>
        </dgm:presLayoutVars>
      </dgm:prSet>
      <dgm:spPr/>
    </dgm:pt>
    <dgm:pt modelId="{1976BACD-3E20-45E9-B462-9F535CE0752D}" type="pres">
      <dgm:prSet presAssocID="{BC1F453C-C2D2-434A-8982-0B00E03D497F}" presName="rootComposite1" presStyleCnt="0"/>
      <dgm:spPr/>
    </dgm:pt>
    <dgm:pt modelId="{5C81F709-0A39-48AA-A750-84FC30C97106}" type="pres">
      <dgm:prSet presAssocID="{BC1F453C-C2D2-434A-8982-0B00E03D497F}" presName="rootText1" presStyleLbl="node0" presStyleIdx="0" presStyleCnt="1" custScaleX="186049" custLinFactY="-7747" custLinFactNeighborX="3730" custLinFactNeighborY="-100000">
        <dgm:presLayoutVars>
          <dgm:chPref val="3"/>
        </dgm:presLayoutVars>
      </dgm:prSet>
      <dgm:spPr/>
    </dgm:pt>
    <dgm:pt modelId="{7C8C205A-1DD6-4A24-BE73-5CA0416DC36E}" type="pres">
      <dgm:prSet presAssocID="{BC1F453C-C2D2-434A-8982-0B00E03D497F}" presName="rootConnector1" presStyleLbl="node1" presStyleIdx="0" presStyleCnt="0"/>
      <dgm:spPr/>
    </dgm:pt>
    <dgm:pt modelId="{0395CF7C-CEB6-4569-89C8-35492F5B2E4F}" type="pres">
      <dgm:prSet presAssocID="{BC1F453C-C2D2-434A-8982-0B00E03D497F}" presName="hierChild2" presStyleCnt="0"/>
      <dgm:spPr/>
    </dgm:pt>
    <dgm:pt modelId="{2E03FB77-18A4-49A4-B78D-5B3BD494B6B1}" type="pres">
      <dgm:prSet presAssocID="{113D7EF4-80B9-4107-9892-FE1B334A8125}" presName="Name35" presStyleLbl="parChTrans1D2" presStyleIdx="0" presStyleCnt="2"/>
      <dgm:spPr/>
    </dgm:pt>
    <dgm:pt modelId="{441F4A67-973A-43EE-98BF-B20D8C9F2746}" type="pres">
      <dgm:prSet presAssocID="{3B075C55-AC60-41EA-8410-716ABC389498}" presName="hierRoot2" presStyleCnt="0">
        <dgm:presLayoutVars>
          <dgm:hierBranch/>
        </dgm:presLayoutVars>
      </dgm:prSet>
      <dgm:spPr/>
    </dgm:pt>
    <dgm:pt modelId="{5D9D0CB6-A6E1-440F-B26A-204B19EBCEB9}" type="pres">
      <dgm:prSet presAssocID="{3B075C55-AC60-41EA-8410-716ABC389498}" presName="rootComposite" presStyleCnt="0"/>
      <dgm:spPr/>
    </dgm:pt>
    <dgm:pt modelId="{703096CA-F3BD-42D2-A3EA-A9810BB2A466}" type="pres">
      <dgm:prSet presAssocID="{3B075C55-AC60-41EA-8410-716ABC389498}" presName="rootText" presStyleLbl="node2" presStyleIdx="0" presStyleCnt="1" custScaleX="144663" custLinFactX="48466" custLinFactY="-129144" custLinFactNeighborX="100000" custLinFactNeighborY="-200000">
        <dgm:presLayoutVars>
          <dgm:chPref val="3"/>
        </dgm:presLayoutVars>
      </dgm:prSet>
      <dgm:spPr/>
    </dgm:pt>
    <dgm:pt modelId="{EE3925C2-0179-4194-8C64-CB242CF109FB}" type="pres">
      <dgm:prSet presAssocID="{3B075C55-AC60-41EA-8410-716ABC389498}" presName="rootConnector" presStyleLbl="node2" presStyleIdx="0" presStyleCnt="1"/>
      <dgm:spPr/>
    </dgm:pt>
    <dgm:pt modelId="{BD7DC99B-175D-46E7-B146-D1575217452E}" type="pres">
      <dgm:prSet presAssocID="{3B075C55-AC60-41EA-8410-716ABC389498}" presName="hierChild4" presStyleCnt="0"/>
      <dgm:spPr/>
    </dgm:pt>
    <dgm:pt modelId="{3B1BE997-CEB7-4AE5-B221-461DBA49F10B}" type="pres">
      <dgm:prSet presAssocID="{C40DA34F-10A7-45EF-AAF0-7FB2FC8F53A7}" presName="Name35" presStyleLbl="parChTrans1D3" presStyleIdx="0" presStyleCnt="9"/>
      <dgm:spPr/>
    </dgm:pt>
    <dgm:pt modelId="{421B99EC-B38D-4F1B-B4A0-A884A73D0339}" type="pres">
      <dgm:prSet presAssocID="{257CB65A-BECF-4F99-95F3-37F95030B5A1}" presName="hierRoot2" presStyleCnt="0">
        <dgm:presLayoutVars>
          <dgm:hierBranch val="init"/>
        </dgm:presLayoutVars>
      </dgm:prSet>
      <dgm:spPr/>
    </dgm:pt>
    <dgm:pt modelId="{6A7A7B5E-03E9-4DCC-B976-8CDDE09874C1}" type="pres">
      <dgm:prSet presAssocID="{257CB65A-BECF-4F99-95F3-37F95030B5A1}" presName="rootComposite" presStyleCnt="0"/>
      <dgm:spPr/>
    </dgm:pt>
    <dgm:pt modelId="{4FF675DA-8381-4C26-84BA-9C5FA2F31B80}" type="pres">
      <dgm:prSet presAssocID="{257CB65A-BECF-4F99-95F3-37F95030B5A1}" presName="rootText" presStyleLbl="node3" presStyleIdx="0" presStyleCnt="9" custLinFactX="200000" custLinFactY="-120600" custLinFactNeighborX="254997" custLinFactNeighborY="-200000">
        <dgm:presLayoutVars>
          <dgm:chPref val="3"/>
        </dgm:presLayoutVars>
      </dgm:prSet>
      <dgm:spPr/>
    </dgm:pt>
    <dgm:pt modelId="{E35DBCE5-3355-4500-911C-7037ED8E602E}" type="pres">
      <dgm:prSet presAssocID="{257CB65A-BECF-4F99-95F3-37F95030B5A1}" presName="rootConnector" presStyleLbl="node3" presStyleIdx="0" presStyleCnt="9"/>
      <dgm:spPr/>
    </dgm:pt>
    <dgm:pt modelId="{6ED9A88D-9EA8-4D0D-BC1F-3F97724D4E36}" type="pres">
      <dgm:prSet presAssocID="{257CB65A-BECF-4F99-95F3-37F95030B5A1}" presName="hierChild4" presStyleCnt="0"/>
      <dgm:spPr/>
    </dgm:pt>
    <dgm:pt modelId="{578BAA54-6AFE-44BD-AA05-B2C118DE29EC}" type="pres">
      <dgm:prSet presAssocID="{257CB65A-BECF-4F99-95F3-37F95030B5A1}" presName="hierChild5" presStyleCnt="0"/>
      <dgm:spPr/>
    </dgm:pt>
    <dgm:pt modelId="{FDD96FB7-E91E-4B45-AA9C-65CC94ECE3E1}" type="pres">
      <dgm:prSet presAssocID="{1DDE4AF6-FF0B-4D93-A52A-B8921802A2B4}" presName="Name35" presStyleLbl="parChTrans1D3" presStyleIdx="1" presStyleCnt="9"/>
      <dgm:spPr/>
    </dgm:pt>
    <dgm:pt modelId="{CDCC2E77-A5DD-4060-A671-0085B167EF3E}" type="pres">
      <dgm:prSet presAssocID="{0DFAAF3D-0FBD-4304-A112-8788C3CEAF92}" presName="hierRoot2" presStyleCnt="0">
        <dgm:presLayoutVars>
          <dgm:hierBranch/>
        </dgm:presLayoutVars>
      </dgm:prSet>
      <dgm:spPr/>
    </dgm:pt>
    <dgm:pt modelId="{90510265-EB51-4E31-B940-9426E1748E75}" type="pres">
      <dgm:prSet presAssocID="{0DFAAF3D-0FBD-4304-A112-8788C3CEAF92}" presName="rootComposite" presStyleCnt="0"/>
      <dgm:spPr/>
    </dgm:pt>
    <dgm:pt modelId="{588B80E0-5110-4D51-902A-26792CB3B534}" type="pres">
      <dgm:prSet presAssocID="{0DFAAF3D-0FBD-4304-A112-8788C3CEAF92}" presName="rootText" presStyleLbl="node3" presStyleIdx="1" presStyleCnt="9" custLinFactX="100000" custLinFactY="-100000" custLinFactNeighborX="120820" custLinFactNeighborY="-109344">
        <dgm:presLayoutVars>
          <dgm:chPref val="3"/>
        </dgm:presLayoutVars>
      </dgm:prSet>
      <dgm:spPr/>
    </dgm:pt>
    <dgm:pt modelId="{328BDCBE-3912-41A3-A8D2-12A47ECF397F}" type="pres">
      <dgm:prSet presAssocID="{0DFAAF3D-0FBD-4304-A112-8788C3CEAF92}" presName="rootConnector" presStyleLbl="node3" presStyleIdx="1" presStyleCnt="9"/>
      <dgm:spPr/>
    </dgm:pt>
    <dgm:pt modelId="{BB9A41A9-3E7B-4DA3-9A2F-7D3B4A43FA51}" type="pres">
      <dgm:prSet presAssocID="{0DFAAF3D-0FBD-4304-A112-8788C3CEAF92}" presName="hierChild4" presStyleCnt="0"/>
      <dgm:spPr/>
    </dgm:pt>
    <dgm:pt modelId="{AB069FD9-1A7E-4B01-B20C-4B92E25CDF85}" type="pres">
      <dgm:prSet presAssocID="{0DFAAF3D-0FBD-4304-A112-8788C3CEAF92}" presName="hierChild5" presStyleCnt="0"/>
      <dgm:spPr/>
    </dgm:pt>
    <dgm:pt modelId="{4E022C0E-B70E-4D16-9296-5DEF025220EE}" type="pres">
      <dgm:prSet presAssocID="{FFAC0ADD-2CAF-4CDB-8445-E9642548A3CC}" presName="Name35" presStyleLbl="parChTrans1D3" presStyleIdx="2" presStyleCnt="9"/>
      <dgm:spPr/>
    </dgm:pt>
    <dgm:pt modelId="{9E4126DC-ADD2-4BD1-B4F1-998AC7DB417F}" type="pres">
      <dgm:prSet presAssocID="{2C18564B-D390-44C3-83A8-679042AE55C4}" presName="hierRoot2" presStyleCnt="0">
        <dgm:presLayoutVars>
          <dgm:hierBranch val="init"/>
        </dgm:presLayoutVars>
      </dgm:prSet>
      <dgm:spPr/>
    </dgm:pt>
    <dgm:pt modelId="{6C6B6DA2-ABB7-40B3-8CD6-81BC222EE599}" type="pres">
      <dgm:prSet presAssocID="{2C18564B-D390-44C3-83A8-679042AE55C4}" presName="rootComposite" presStyleCnt="0"/>
      <dgm:spPr/>
    </dgm:pt>
    <dgm:pt modelId="{661968C0-DF3A-4792-A747-135010EB5969}" type="pres">
      <dgm:prSet presAssocID="{2C18564B-D390-44C3-83A8-679042AE55C4}" presName="rootText" presStyleLbl="node3" presStyleIdx="2" presStyleCnt="9" custLinFactY="-120630" custLinFactNeighborX="99002" custLinFactNeighborY="-200000">
        <dgm:presLayoutVars>
          <dgm:chPref val="3"/>
        </dgm:presLayoutVars>
      </dgm:prSet>
      <dgm:spPr/>
    </dgm:pt>
    <dgm:pt modelId="{113A180E-75ED-490C-BB50-B2D67FF1096A}" type="pres">
      <dgm:prSet presAssocID="{2C18564B-D390-44C3-83A8-679042AE55C4}" presName="rootConnector" presStyleLbl="node3" presStyleIdx="2" presStyleCnt="9"/>
      <dgm:spPr/>
    </dgm:pt>
    <dgm:pt modelId="{5346D1BB-7A01-405F-A315-64929AB23411}" type="pres">
      <dgm:prSet presAssocID="{2C18564B-D390-44C3-83A8-679042AE55C4}" presName="hierChild4" presStyleCnt="0"/>
      <dgm:spPr/>
    </dgm:pt>
    <dgm:pt modelId="{88A47761-7714-4328-B00A-4748600B2745}" type="pres">
      <dgm:prSet presAssocID="{2C18564B-D390-44C3-83A8-679042AE55C4}" presName="hierChild5" presStyleCnt="0"/>
      <dgm:spPr/>
    </dgm:pt>
    <dgm:pt modelId="{C52F4A53-78A6-408A-AD2D-C8DB6C26C9A3}" type="pres">
      <dgm:prSet presAssocID="{3E45C3A3-E3BB-4DB7-BC64-F9B031452817}" presName="Name35" presStyleLbl="parChTrans1D3" presStyleIdx="3" presStyleCnt="9"/>
      <dgm:spPr/>
    </dgm:pt>
    <dgm:pt modelId="{07753043-79F2-4331-89ED-D323E2A3D403}" type="pres">
      <dgm:prSet presAssocID="{07E8F74C-575C-4A0E-A08A-8236B26341D7}" presName="hierRoot2" presStyleCnt="0">
        <dgm:presLayoutVars>
          <dgm:hierBranch val="init"/>
        </dgm:presLayoutVars>
      </dgm:prSet>
      <dgm:spPr/>
    </dgm:pt>
    <dgm:pt modelId="{73AEB36D-F733-434A-8D23-9D7FD0C32DC1}" type="pres">
      <dgm:prSet presAssocID="{07E8F74C-575C-4A0E-A08A-8236B26341D7}" presName="rootComposite" presStyleCnt="0"/>
      <dgm:spPr/>
    </dgm:pt>
    <dgm:pt modelId="{19358CBC-F805-4711-B699-668CC0387555}" type="pres">
      <dgm:prSet presAssocID="{07E8F74C-575C-4A0E-A08A-8236B26341D7}" presName="rootText" presStyleLbl="node3" presStyleIdx="3" presStyleCnt="9" custLinFactX="100000" custLinFactY="-100000" custLinFactNeighborX="101990" custLinFactNeighborY="-109344">
        <dgm:presLayoutVars>
          <dgm:chPref val="3"/>
        </dgm:presLayoutVars>
      </dgm:prSet>
      <dgm:spPr/>
    </dgm:pt>
    <dgm:pt modelId="{08C85530-F935-42F0-8EA4-4F14C1DE744C}" type="pres">
      <dgm:prSet presAssocID="{07E8F74C-575C-4A0E-A08A-8236B26341D7}" presName="rootConnector" presStyleLbl="node3" presStyleIdx="3" presStyleCnt="9"/>
      <dgm:spPr/>
    </dgm:pt>
    <dgm:pt modelId="{CE432F8F-B75E-4DFC-8F69-E71BE64677B1}" type="pres">
      <dgm:prSet presAssocID="{07E8F74C-575C-4A0E-A08A-8236B26341D7}" presName="hierChild4" presStyleCnt="0"/>
      <dgm:spPr/>
    </dgm:pt>
    <dgm:pt modelId="{53EAB3CB-7939-4734-AB59-1BEA40AFF300}" type="pres">
      <dgm:prSet presAssocID="{07E8F74C-575C-4A0E-A08A-8236B26341D7}" presName="hierChild5" presStyleCnt="0"/>
      <dgm:spPr/>
    </dgm:pt>
    <dgm:pt modelId="{190A1BEE-7267-4BCE-B5E4-427E7528F319}" type="pres">
      <dgm:prSet presAssocID="{82002E1D-9E2F-4B0B-885A-F16AF163C88D}" presName="Name35" presStyleLbl="parChTrans1D3" presStyleIdx="4" presStyleCnt="9"/>
      <dgm:spPr/>
    </dgm:pt>
    <dgm:pt modelId="{45900922-E153-4E31-8D3E-2A78A9596B6E}" type="pres">
      <dgm:prSet presAssocID="{71CEB938-9E79-4732-80C8-F4C84B063028}" presName="hierRoot2" presStyleCnt="0">
        <dgm:presLayoutVars>
          <dgm:hierBranch val="init"/>
        </dgm:presLayoutVars>
      </dgm:prSet>
      <dgm:spPr/>
    </dgm:pt>
    <dgm:pt modelId="{F88D9764-E2DD-46B2-BEEF-213119C62CE5}" type="pres">
      <dgm:prSet presAssocID="{71CEB938-9E79-4732-80C8-F4C84B063028}" presName="rootComposite" presStyleCnt="0"/>
      <dgm:spPr/>
    </dgm:pt>
    <dgm:pt modelId="{F0DEA935-7D6F-4125-AE9D-35982404248D}" type="pres">
      <dgm:prSet presAssocID="{71CEB938-9E79-4732-80C8-F4C84B063028}" presName="rootText" presStyleLbl="node3" presStyleIdx="4" presStyleCnt="9" custLinFactY="-100000" custLinFactNeighborX="-28149" custLinFactNeighborY="-109344">
        <dgm:presLayoutVars>
          <dgm:chPref val="3"/>
        </dgm:presLayoutVars>
      </dgm:prSet>
      <dgm:spPr/>
    </dgm:pt>
    <dgm:pt modelId="{4C14A527-6D62-458A-813D-72F365B10562}" type="pres">
      <dgm:prSet presAssocID="{71CEB938-9E79-4732-80C8-F4C84B063028}" presName="rootConnector" presStyleLbl="node3" presStyleIdx="4" presStyleCnt="9"/>
      <dgm:spPr/>
    </dgm:pt>
    <dgm:pt modelId="{AB987132-AEBE-417C-A77C-2C06A634510B}" type="pres">
      <dgm:prSet presAssocID="{71CEB938-9E79-4732-80C8-F4C84B063028}" presName="hierChild4" presStyleCnt="0"/>
      <dgm:spPr/>
    </dgm:pt>
    <dgm:pt modelId="{E93DF0D7-F41A-4C9B-941D-80A2EB909329}" type="pres">
      <dgm:prSet presAssocID="{71CEB938-9E79-4732-80C8-F4C84B063028}" presName="hierChild5" presStyleCnt="0"/>
      <dgm:spPr/>
    </dgm:pt>
    <dgm:pt modelId="{B8D53FC8-5142-4301-9DDF-39F4BAB9CE9E}" type="pres">
      <dgm:prSet presAssocID="{6D22A171-CC7E-4072-9FA9-A03EDD217F60}" presName="Name35" presStyleLbl="parChTrans1D3" presStyleIdx="5" presStyleCnt="9"/>
      <dgm:spPr/>
    </dgm:pt>
    <dgm:pt modelId="{B78007C4-56E4-4441-AB7E-530B3BC36293}" type="pres">
      <dgm:prSet presAssocID="{4B16DFB8-4BDD-49B4-AB15-A7451E93B2C7}" presName="hierRoot2" presStyleCnt="0">
        <dgm:presLayoutVars>
          <dgm:hierBranch val="init"/>
        </dgm:presLayoutVars>
      </dgm:prSet>
      <dgm:spPr/>
    </dgm:pt>
    <dgm:pt modelId="{993306CB-C8FA-4486-9587-F459C0D08899}" type="pres">
      <dgm:prSet presAssocID="{4B16DFB8-4BDD-49B4-AB15-A7451E93B2C7}" presName="rootComposite" presStyleCnt="0"/>
      <dgm:spPr/>
    </dgm:pt>
    <dgm:pt modelId="{8550F0FD-5785-48C1-AB56-606F47459D8C}" type="pres">
      <dgm:prSet presAssocID="{4B16DFB8-4BDD-49B4-AB15-A7451E93B2C7}" presName="rootText" presStyleLbl="node3" presStyleIdx="5" presStyleCnt="9" custLinFactY="-119625" custLinFactNeighborX="-41780" custLinFactNeighborY="-200000">
        <dgm:presLayoutVars>
          <dgm:chPref val="3"/>
        </dgm:presLayoutVars>
      </dgm:prSet>
      <dgm:spPr/>
    </dgm:pt>
    <dgm:pt modelId="{B72B9D5C-FECC-4020-BCD4-E66FBE85A404}" type="pres">
      <dgm:prSet presAssocID="{4B16DFB8-4BDD-49B4-AB15-A7451E93B2C7}" presName="rootConnector" presStyleLbl="node3" presStyleIdx="5" presStyleCnt="9"/>
      <dgm:spPr/>
    </dgm:pt>
    <dgm:pt modelId="{C8959849-8D2E-430E-9D1B-7EAA3A964DC3}" type="pres">
      <dgm:prSet presAssocID="{4B16DFB8-4BDD-49B4-AB15-A7451E93B2C7}" presName="hierChild4" presStyleCnt="0"/>
      <dgm:spPr/>
    </dgm:pt>
    <dgm:pt modelId="{5C950215-5624-48D1-88EA-A8BAACEEBB0A}" type="pres">
      <dgm:prSet presAssocID="{4B16DFB8-4BDD-49B4-AB15-A7451E93B2C7}" presName="hierChild5" presStyleCnt="0"/>
      <dgm:spPr/>
    </dgm:pt>
    <dgm:pt modelId="{CABD3FC0-F6C7-422D-8393-593FA286B496}" type="pres">
      <dgm:prSet presAssocID="{3B075C55-AC60-41EA-8410-716ABC389498}" presName="hierChild5" presStyleCnt="0"/>
      <dgm:spPr/>
    </dgm:pt>
    <dgm:pt modelId="{D11091DE-F6C4-432C-8A66-9FEAFDAFC20B}" type="pres">
      <dgm:prSet presAssocID="{BC1F453C-C2D2-434A-8982-0B00E03D497F}" presName="hierChild3" presStyleCnt="0"/>
      <dgm:spPr/>
    </dgm:pt>
    <dgm:pt modelId="{18BEEC2C-E4DB-4917-BC1A-FE382D4E69BE}" type="pres">
      <dgm:prSet presAssocID="{9C8EF8E0-8B34-4157-B833-BF2BFDB504F1}" presName="Name111" presStyleLbl="parChTrans1D2" presStyleIdx="1" presStyleCnt="2"/>
      <dgm:spPr/>
    </dgm:pt>
    <dgm:pt modelId="{DFC28060-BDCA-4F35-947E-10EEC2FFF027}" type="pres">
      <dgm:prSet presAssocID="{D08F09E2-8F4E-415E-8862-54376F0F3635}" presName="hierRoot3" presStyleCnt="0">
        <dgm:presLayoutVars>
          <dgm:hierBranch/>
        </dgm:presLayoutVars>
      </dgm:prSet>
      <dgm:spPr/>
    </dgm:pt>
    <dgm:pt modelId="{D9E99025-3A8D-4FF1-859D-F5854260650F}" type="pres">
      <dgm:prSet presAssocID="{D08F09E2-8F4E-415E-8862-54376F0F3635}" presName="rootComposite3" presStyleCnt="0"/>
      <dgm:spPr/>
    </dgm:pt>
    <dgm:pt modelId="{195C8926-5A66-4B0E-BA10-5B554BDC1961}" type="pres">
      <dgm:prSet presAssocID="{D08F09E2-8F4E-415E-8862-54376F0F3635}" presName="rootText3" presStyleLbl="asst1" presStyleIdx="0" presStyleCnt="1" custScaleX="133567" custLinFactNeighborX="-6469" custLinFactNeighborY="-66851">
        <dgm:presLayoutVars>
          <dgm:chPref val="3"/>
        </dgm:presLayoutVars>
      </dgm:prSet>
      <dgm:spPr/>
    </dgm:pt>
    <dgm:pt modelId="{159FB3E4-44F0-455C-8BB1-EF491D233A41}" type="pres">
      <dgm:prSet presAssocID="{D08F09E2-8F4E-415E-8862-54376F0F3635}" presName="rootConnector3" presStyleLbl="asst1" presStyleIdx="0" presStyleCnt="1"/>
      <dgm:spPr/>
    </dgm:pt>
    <dgm:pt modelId="{8E27B785-0655-44B0-AAD2-F214846E1DE1}" type="pres">
      <dgm:prSet presAssocID="{D08F09E2-8F4E-415E-8862-54376F0F3635}" presName="hierChild6" presStyleCnt="0"/>
      <dgm:spPr/>
    </dgm:pt>
    <dgm:pt modelId="{70FDE2BC-C777-4990-AE4A-F935FC93C586}" type="pres">
      <dgm:prSet presAssocID="{21990043-1E05-4313-A7EC-7559A410AB8A}" presName="Name35" presStyleLbl="parChTrans1D3" presStyleIdx="6" presStyleCnt="9"/>
      <dgm:spPr/>
    </dgm:pt>
    <dgm:pt modelId="{B2EF7DDD-57BD-488A-9592-E91EFF2ACBB1}" type="pres">
      <dgm:prSet presAssocID="{EB3092B8-58A9-4BBF-90D8-A34EB7BB24AE}" presName="hierRoot2" presStyleCnt="0">
        <dgm:presLayoutVars>
          <dgm:hierBranch/>
        </dgm:presLayoutVars>
      </dgm:prSet>
      <dgm:spPr/>
    </dgm:pt>
    <dgm:pt modelId="{441D4133-EC72-419E-AA16-6EF548B36300}" type="pres">
      <dgm:prSet presAssocID="{EB3092B8-58A9-4BBF-90D8-A34EB7BB24AE}" presName="rootComposite" presStyleCnt="0"/>
      <dgm:spPr/>
    </dgm:pt>
    <dgm:pt modelId="{864BDD8A-81E3-4F2D-812E-E1186E88EDE6}" type="pres">
      <dgm:prSet presAssocID="{EB3092B8-58A9-4BBF-90D8-A34EB7BB24AE}" presName="rootText" presStyleLbl="node3" presStyleIdx="6" presStyleCnt="9" custLinFactNeighborX="2562" custLinFactNeighborY="-57504">
        <dgm:presLayoutVars>
          <dgm:chPref val="3"/>
        </dgm:presLayoutVars>
      </dgm:prSet>
      <dgm:spPr/>
    </dgm:pt>
    <dgm:pt modelId="{1C64229E-02EB-4B0B-B31A-23A5FD1E85AE}" type="pres">
      <dgm:prSet presAssocID="{EB3092B8-58A9-4BBF-90D8-A34EB7BB24AE}" presName="rootConnector" presStyleLbl="node3" presStyleIdx="6" presStyleCnt="9"/>
      <dgm:spPr/>
    </dgm:pt>
    <dgm:pt modelId="{AE76F4A0-E25B-4AEC-BE3E-2F1E27A32ABC}" type="pres">
      <dgm:prSet presAssocID="{EB3092B8-58A9-4BBF-90D8-A34EB7BB24AE}" presName="hierChild4" presStyleCnt="0"/>
      <dgm:spPr/>
    </dgm:pt>
    <dgm:pt modelId="{DB37B9E3-7E33-47D6-8480-7AF275794D2E}" type="pres">
      <dgm:prSet presAssocID="{EB3092B8-58A9-4BBF-90D8-A34EB7BB24AE}" presName="hierChild5" presStyleCnt="0"/>
      <dgm:spPr/>
    </dgm:pt>
    <dgm:pt modelId="{8F0470F1-108E-4A24-8CA6-413161460CCC}" type="pres">
      <dgm:prSet presAssocID="{420DE7FA-EF5E-4DDD-AF3E-92964D7AFE85}" presName="Name35" presStyleLbl="parChTrans1D3" presStyleIdx="7" presStyleCnt="9"/>
      <dgm:spPr/>
    </dgm:pt>
    <dgm:pt modelId="{062B8DD3-D817-49CD-8399-02C35FBAC0BB}" type="pres">
      <dgm:prSet presAssocID="{67733570-D64B-4734-9BAA-710F6AF8B339}" presName="hierRoot2" presStyleCnt="0">
        <dgm:presLayoutVars>
          <dgm:hierBranch/>
        </dgm:presLayoutVars>
      </dgm:prSet>
      <dgm:spPr/>
    </dgm:pt>
    <dgm:pt modelId="{50245819-00E6-40A6-9F2F-962F6EBFEE52}" type="pres">
      <dgm:prSet presAssocID="{67733570-D64B-4734-9BAA-710F6AF8B339}" presName="rootComposite" presStyleCnt="0"/>
      <dgm:spPr/>
    </dgm:pt>
    <dgm:pt modelId="{DCBF04E1-FCB0-456A-92F2-35AB6ABC3FC2}" type="pres">
      <dgm:prSet presAssocID="{67733570-D64B-4734-9BAA-710F6AF8B339}" presName="rootText" presStyleLbl="node3" presStyleIdx="7" presStyleCnt="9" custLinFactNeighborX="62737" custLinFactNeighborY="-55168">
        <dgm:presLayoutVars>
          <dgm:chPref val="3"/>
        </dgm:presLayoutVars>
      </dgm:prSet>
      <dgm:spPr/>
    </dgm:pt>
    <dgm:pt modelId="{3E8447A1-A247-4DC7-93F3-0BB264A1E846}" type="pres">
      <dgm:prSet presAssocID="{67733570-D64B-4734-9BAA-710F6AF8B339}" presName="rootConnector" presStyleLbl="node3" presStyleIdx="7" presStyleCnt="9"/>
      <dgm:spPr/>
    </dgm:pt>
    <dgm:pt modelId="{B3EA6DBE-D314-4401-A482-6BF4C5B48A1F}" type="pres">
      <dgm:prSet presAssocID="{67733570-D64B-4734-9BAA-710F6AF8B339}" presName="hierChild4" presStyleCnt="0"/>
      <dgm:spPr/>
    </dgm:pt>
    <dgm:pt modelId="{3BA0691F-F601-4DCC-A06C-4ED8AED469D7}" type="pres">
      <dgm:prSet presAssocID="{67733570-D64B-4734-9BAA-710F6AF8B339}" presName="hierChild5" presStyleCnt="0"/>
      <dgm:spPr/>
    </dgm:pt>
    <dgm:pt modelId="{3122E34B-50F8-48FA-9536-AE8FDE4D511C}" type="pres">
      <dgm:prSet presAssocID="{B1E79934-13ED-4943-9048-D1303110B1B1}" presName="Name35" presStyleLbl="parChTrans1D3" presStyleIdx="8" presStyleCnt="9"/>
      <dgm:spPr/>
    </dgm:pt>
    <dgm:pt modelId="{9D1138ED-9494-4049-837F-7E113EAB81BB}" type="pres">
      <dgm:prSet presAssocID="{CB645CD6-372F-40EA-8DEA-BB39D3051F76}" presName="hierRoot2" presStyleCnt="0">
        <dgm:presLayoutVars>
          <dgm:hierBranch/>
        </dgm:presLayoutVars>
      </dgm:prSet>
      <dgm:spPr/>
    </dgm:pt>
    <dgm:pt modelId="{75B855A7-FFDC-483B-895A-1815021B16ED}" type="pres">
      <dgm:prSet presAssocID="{CB645CD6-372F-40EA-8DEA-BB39D3051F76}" presName="rootComposite" presStyleCnt="0"/>
      <dgm:spPr/>
    </dgm:pt>
    <dgm:pt modelId="{8546BA52-94C6-4FFA-8BB7-C00C7F65180B}" type="pres">
      <dgm:prSet presAssocID="{CB645CD6-372F-40EA-8DEA-BB39D3051F76}" presName="rootText" presStyleLbl="node3" presStyleIdx="8" presStyleCnt="9" custLinFactX="-27570" custLinFactNeighborX="-100000" custLinFactNeighborY="74656">
        <dgm:presLayoutVars>
          <dgm:chPref val="3"/>
        </dgm:presLayoutVars>
      </dgm:prSet>
      <dgm:spPr/>
    </dgm:pt>
    <dgm:pt modelId="{E8E3C8D2-7603-4255-B3DA-58012EA05587}" type="pres">
      <dgm:prSet presAssocID="{CB645CD6-372F-40EA-8DEA-BB39D3051F76}" presName="rootConnector" presStyleLbl="node3" presStyleIdx="8" presStyleCnt="9"/>
      <dgm:spPr/>
    </dgm:pt>
    <dgm:pt modelId="{5CB18EE3-0A75-42AA-8AD9-7151BE9007C7}" type="pres">
      <dgm:prSet presAssocID="{CB645CD6-372F-40EA-8DEA-BB39D3051F76}" presName="hierChild4" presStyleCnt="0"/>
      <dgm:spPr/>
    </dgm:pt>
    <dgm:pt modelId="{B2DA63F8-5E53-461F-A795-099AEF7A5C04}" type="pres">
      <dgm:prSet presAssocID="{CB645CD6-372F-40EA-8DEA-BB39D3051F76}" presName="hierChild5" presStyleCnt="0"/>
      <dgm:spPr/>
    </dgm:pt>
    <dgm:pt modelId="{26D6AEF3-14FE-477B-848B-B4D56EC0281B}" type="pres">
      <dgm:prSet presAssocID="{D08F09E2-8F4E-415E-8862-54376F0F3635}" presName="hierChild7" presStyleCnt="0"/>
      <dgm:spPr/>
    </dgm:pt>
  </dgm:ptLst>
  <dgm:cxnLst>
    <dgm:cxn modelId="{FF280C01-C93B-4848-B492-7FF3B7696400}" srcId="{3B075C55-AC60-41EA-8410-716ABC389498}" destId="{0DFAAF3D-0FBD-4304-A112-8788C3CEAF92}" srcOrd="1" destOrd="0" parTransId="{1DDE4AF6-FF0B-4D93-A52A-B8921802A2B4}" sibTransId="{409132A8-A61B-45CE-8AD9-C1DCFB9C57E1}"/>
    <dgm:cxn modelId="{731BDA03-8A41-4D1F-B8CD-4B2C8FB76794}" type="presOf" srcId="{420DE7FA-EF5E-4DDD-AF3E-92964D7AFE85}" destId="{8F0470F1-108E-4A24-8CA6-413161460CCC}" srcOrd="0" destOrd="0" presId="urn:microsoft.com/office/officeart/2005/8/layout/orgChart1"/>
    <dgm:cxn modelId="{2E2AFE03-20CE-46F7-827B-C0E6A2A4A8EA}" type="presOf" srcId="{3E45C3A3-E3BB-4DB7-BC64-F9B031452817}" destId="{C52F4A53-78A6-408A-AD2D-C8DB6C26C9A3}" srcOrd="0" destOrd="0" presId="urn:microsoft.com/office/officeart/2005/8/layout/orgChart1"/>
    <dgm:cxn modelId="{DE1FB30F-E008-492C-94EB-E2DB8FC10588}" type="presOf" srcId="{257CB65A-BECF-4F99-95F3-37F95030B5A1}" destId="{E35DBCE5-3355-4500-911C-7037ED8E602E}" srcOrd="1" destOrd="0" presId="urn:microsoft.com/office/officeart/2005/8/layout/orgChart1"/>
    <dgm:cxn modelId="{1DC87B11-EDF4-4DBB-B186-75F2FC3F053F}" srcId="{BC1F453C-C2D2-434A-8982-0B00E03D497F}" destId="{3B075C55-AC60-41EA-8410-716ABC389498}" srcOrd="1" destOrd="0" parTransId="{113D7EF4-80B9-4107-9892-FE1B334A8125}" sibTransId="{A61392D2-FAFA-4F07-B6D7-FB008F983AFA}"/>
    <dgm:cxn modelId="{539A6F13-6CB0-4106-8AD5-CA07B8DF60AB}" srcId="{3B075C55-AC60-41EA-8410-716ABC389498}" destId="{07E8F74C-575C-4A0E-A08A-8236B26341D7}" srcOrd="3" destOrd="0" parTransId="{3E45C3A3-E3BB-4DB7-BC64-F9B031452817}" sibTransId="{B2581B4D-43CF-4E89-AA95-D7136EA263B3}"/>
    <dgm:cxn modelId="{78B85E1E-40A7-4516-95B6-926408B2823A}" srcId="{D08F09E2-8F4E-415E-8862-54376F0F3635}" destId="{CB645CD6-372F-40EA-8DEA-BB39D3051F76}" srcOrd="2" destOrd="0" parTransId="{B1E79934-13ED-4943-9048-D1303110B1B1}" sibTransId="{68125929-9477-4512-9DAB-8272490A149C}"/>
    <dgm:cxn modelId="{2B044631-4992-407B-AF66-BFA7D596E292}" type="presOf" srcId="{21990043-1E05-4313-A7EC-7559A410AB8A}" destId="{70FDE2BC-C777-4990-AE4A-F935FC93C586}" srcOrd="0" destOrd="0" presId="urn:microsoft.com/office/officeart/2005/8/layout/orgChart1"/>
    <dgm:cxn modelId="{F9D1D935-B072-4604-8CBF-B0E1538FC988}" type="presOf" srcId="{67733570-D64B-4734-9BAA-710F6AF8B339}" destId="{DCBF04E1-FCB0-456A-92F2-35AB6ABC3FC2}" srcOrd="0" destOrd="0" presId="urn:microsoft.com/office/officeart/2005/8/layout/orgChart1"/>
    <dgm:cxn modelId="{0308AC36-4257-4D35-B53C-836105CEFC96}" type="presOf" srcId="{07E8F74C-575C-4A0E-A08A-8236B26341D7}" destId="{08C85530-F935-42F0-8EA4-4F14C1DE744C}" srcOrd="1" destOrd="0" presId="urn:microsoft.com/office/officeart/2005/8/layout/orgChart1"/>
    <dgm:cxn modelId="{1E5AFA38-3FD0-4F00-B5D6-AD1663288FCD}" srcId="{3B075C55-AC60-41EA-8410-716ABC389498}" destId="{4B16DFB8-4BDD-49B4-AB15-A7451E93B2C7}" srcOrd="5" destOrd="0" parTransId="{6D22A171-CC7E-4072-9FA9-A03EDD217F60}" sibTransId="{006CAABF-246C-4C58-8F2D-C52EDC4A3DC8}"/>
    <dgm:cxn modelId="{2AAC3C3D-C944-4467-A59B-473FFC5187A5}" type="presOf" srcId="{4B16DFB8-4BDD-49B4-AB15-A7451E93B2C7}" destId="{B72B9D5C-FECC-4020-BCD4-E66FBE85A404}" srcOrd="1" destOrd="0" presId="urn:microsoft.com/office/officeart/2005/8/layout/orgChart1"/>
    <dgm:cxn modelId="{1B51225B-A900-486B-8113-27E127CA9E32}" type="presOf" srcId="{CB645CD6-372F-40EA-8DEA-BB39D3051F76}" destId="{E8E3C8D2-7603-4255-B3DA-58012EA05587}" srcOrd="1" destOrd="0" presId="urn:microsoft.com/office/officeart/2005/8/layout/orgChart1"/>
    <dgm:cxn modelId="{C470B466-C83D-43C1-9E31-0B864716EF40}" type="presOf" srcId="{4B16DFB8-4BDD-49B4-AB15-A7451E93B2C7}" destId="{8550F0FD-5785-48C1-AB56-606F47459D8C}" srcOrd="0" destOrd="0" presId="urn:microsoft.com/office/officeart/2005/8/layout/orgChart1"/>
    <dgm:cxn modelId="{B48BBD68-ED33-4F0E-A90C-C4745F0E57D8}" type="presOf" srcId="{07E8F74C-575C-4A0E-A08A-8236B26341D7}" destId="{19358CBC-F805-4711-B699-668CC0387555}" srcOrd="0" destOrd="0" presId="urn:microsoft.com/office/officeart/2005/8/layout/orgChart1"/>
    <dgm:cxn modelId="{4E4D274A-09CD-4931-8475-4ABBA4037FD0}" type="presOf" srcId="{B1E79934-13ED-4943-9048-D1303110B1B1}" destId="{3122E34B-50F8-48FA-9536-AE8FDE4D511C}" srcOrd="0" destOrd="0" presId="urn:microsoft.com/office/officeart/2005/8/layout/orgChart1"/>
    <dgm:cxn modelId="{CF08FF6D-F47D-4FD5-8FAE-C0E90BEAE714}" type="presOf" srcId="{6D22A171-CC7E-4072-9FA9-A03EDD217F60}" destId="{B8D53FC8-5142-4301-9DDF-39F4BAB9CE9E}" srcOrd="0" destOrd="0" presId="urn:microsoft.com/office/officeart/2005/8/layout/orgChart1"/>
    <dgm:cxn modelId="{1FB5E76F-AC00-460B-9C2A-81F9951C2312}" srcId="{DE524C98-16A6-4FFC-9865-3B5F9977BE8A}" destId="{BC1F453C-C2D2-434A-8982-0B00E03D497F}" srcOrd="0" destOrd="0" parTransId="{4D3729B6-DED6-49ED-88C8-EEF2A4F0D857}" sibTransId="{C0322954-BC0F-472A-AB62-D68243786BA8}"/>
    <dgm:cxn modelId="{B3A61873-7582-4F1C-AF75-98F3240405D1}" type="presOf" srcId="{82002E1D-9E2F-4B0B-885A-F16AF163C88D}" destId="{190A1BEE-7267-4BCE-B5E4-427E7528F319}" srcOrd="0" destOrd="0" presId="urn:microsoft.com/office/officeart/2005/8/layout/orgChart1"/>
    <dgm:cxn modelId="{19E8B474-8A9C-4990-9DB5-9D035A65FC34}" type="presOf" srcId="{D08F09E2-8F4E-415E-8862-54376F0F3635}" destId="{159FB3E4-44F0-455C-8BB1-EF491D233A41}" srcOrd="1" destOrd="0" presId="urn:microsoft.com/office/officeart/2005/8/layout/orgChart1"/>
    <dgm:cxn modelId="{263C7E75-41E9-4FBE-A7E7-2DA4E5BE52C9}" type="presOf" srcId="{3B075C55-AC60-41EA-8410-716ABC389498}" destId="{EE3925C2-0179-4194-8C64-CB242CF109FB}" srcOrd="1" destOrd="0" presId="urn:microsoft.com/office/officeart/2005/8/layout/orgChart1"/>
    <dgm:cxn modelId="{35D3BA75-510C-4391-8881-E1187697266F}" type="presOf" srcId="{1DDE4AF6-FF0B-4D93-A52A-B8921802A2B4}" destId="{FDD96FB7-E91E-4B45-AA9C-65CC94ECE3E1}" srcOrd="0" destOrd="0" presId="urn:microsoft.com/office/officeart/2005/8/layout/orgChart1"/>
    <dgm:cxn modelId="{01D77A78-2ADF-4B93-AFAD-C11A9C0E8B29}" type="presOf" srcId="{BC1F453C-C2D2-434A-8982-0B00E03D497F}" destId="{7C8C205A-1DD6-4A24-BE73-5CA0416DC36E}" srcOrd="1" destOrd="0" presId="urn:microsoft.com/office/officeart/2005/8/layout/orgChart1"/>
    <dgm:cxn modelId="{2CCAFC5A-657C-44D8-92A6-E5A42DCE2E53}" srcId="{3B075C55-AC60-41EA-8410-716ABC389498}" destId="{71CEB938-9E79-4732-80C8-F4C84B063028}" srcOrd="4" destOrd="0" parTransId="{82002E1D-9E2F-4B0B-885A-F16AF163C88D}" sibTransId="{67B8B038-09E1-421C-8671-1C266D0084B1}"/>
    <dgm:cxn modelId="{EC94967B-7433-4ABF-94AC-BE1074FE037E}" type="presOf" srcId="{EB3092B8-58A9-4BBF-90D8-A34EB7BB24AE}" destId="{864BDD8A-81E3-4F2D-812E-E1186E88EDE6}" srcOrd="0" destOrd="0" presId="urn:microsoft.com/office/officeart/2005/8/layout/orgChart1"/>
    <dgm:cxn modelId="{43F2D17B-ADA0-4764-958B-DE7E17A56669}" type="presOf" srcId="{FFAC0ADD-2CAF-4CDB-8445-E9642548A3CC}" destId="{4E022C0E-B70E-4D16-9296-5DEF025220EE}" srcOrd="0" destOrd="0" presId="urn:microsoft.com/office/officeart/2005/8/layout/orgChart1"/>
    <dgm:cxn modelId="{80037A7F-FBA9-4511-BEA7-665128103FD8}" srcId="{3B075C55-AC60-41EA-8410-716ABC389498}" destId="{2C18564B-D390-44C3-83A8-679042AE55C4}" srcOrd="2" destOrd="0" parTransId="{FFAC0ADD-2CAF-4CDB-8445-E9642548A3CC}" sibTransId="{B2B09C6A-4123-4D15-B5EB-1706CF52C4BA}"/>
    <dgm:cxn modelId="{550F907F-9091-4802-AB26-9C0E7E295CAF}" srcId="{3B075C55-AC60-41EA-8410-716ABC389498}" destId="{257CB65A-BECF-4F99-95F3-37F95030B5A1}" srcOrd="0" destOrd="0" parTransId="{C40DA34F-10A7-45EF-AAF0-7FB2FC8F53A7}" sibTransId="{32679524-3D3B-480B-8105-655A27E71543}"/>
    <dgm:cxn modelId="{307E1488-7864-4850-8268-D90C3C02A0F4}" type="presOf" srcId="{0DFAAF3D-0FBD-4304-A112-8788C3CEAF92}" destId="{588B80E0-5110-4D51-902A-26792CB3B534}" srcOrd="0" destOrd="0" presId="urn:microsoft.com/office/officeart/2005/8/layout/orgChart1"/>
    <dgm:cxn modelId="{C2F98B8E-FE8B-4375-A904-8C20776C0892}" srcId="{D08F09E2-8F4E-415E-8862-54376F0F3635}" destId="{67733570-D64B-4734-9BAA-710F6AF8B339}" srcOrd="1" destOrd="0" parTransId="{420DE7FA-EF5E-4DDD-AF3E-92964D7AFE85}" sibTransId="{170669EC-BC4F-4F1F-ACD8-11A07B282382}"/>
    <dgm:cxn modelId="{14B8AB8F-8EF0-41FB-9B9A-232D12835926}" type="presOf" srcId="{2C18564B-D390-44C3-83A8-679042AE55C4}" destId="{113A180E-75ED-490C-BB50-B2D67FF1096A}" srcOrd="1" destOrd="0" presId="urn:microsoft.com/office/officeart/2005/8/layout/orgChart1"/>
    <dgm:cxn modelId="{69209A96-F4B5-4565-A0D8-1B4A2E63C5D7}" type="presOf" srcId="{C40DA34F-10A7-45EF-AAF0-7FB2FC8F53A7}" destId="{3B1BE997-CEB7-4AE5-B221-461DBA49F10B}" srcOrd="0" destOrd="0" presId="urn:microsoft.com/office/officeart/2005/8/layout/orgChart1"/>
    <dgm:cxn modelId="{A93481A9-CD19-4208-8C58-45610B74F8F7}" type="presOf" srcId="{BC1F453C-C2D2-434A-8982-0B00E03D497F}" destId="{5C81F709-0A39-48AA-A750-84FC30C97106}" srcOrd="0" destOrd="0" presId="urn:microsoft.com/office/officeart/2005/8/layout/orgChart1"/>
    <dgm:cxn modelId="{E13BC8AC-B1FB-432D-AA9E-EB36A092DB71}" type="presOf" srcId="{257CB65A-BECF-4F99-95F3-37F95030B5A1}" destId="{4FF675DA-8381-4C26-84BA-9C5FA2F31B80}" srcOrd="0" destOrd="0" presId="urn:microsoft.com/office/officeart/2005/8/layout/orgChart1"/>
    <dgm:cxn modelId="{A86F15BC-C171-4903-997A-8837EEB6C35C}" type="presOf" srcId="{71CEB938-9E79-4732-80C8-F4C84B063028}" destId="{4C14A527-6D62-458A-813D-72F365B10562}" srcOrd="1" destOrd="0" presId="urn:microsoft.com/office/officeart/2005/8/layout/orgChart1"/>
    <dgm:cxn modelId="{C65F99BF-2ED9-4B15-AB81-FC8038282125}" type="presOf" srcId="{2C18564B-D390-44C3-83A8-679042AE55C4}" destId="{661968C0-DF3A-4792-A747-135010EB5969}" srcOrd="0" destOrd="0" presId="urn:microsoft.com/office/officeart/2005/8/layout/orgChart1"/>
    <dgm:cxn modelId="{AB1E60C3-93E4-4587-9EF4-E18A2657D469}" srcId="{BC1F453C-C2D2-434A-8982-0B00E03D497F}" destId="{D08F09E2-8F4E-415E-8862-54376F0F3635}" srcOrd="0" destOrd="0" parTransId="{9C8EF8E0-8B34-4157-B833-BF2BFDB504F1}" sibTransId="{6556FD01-D405-4C4A-B93A-D71FF1949762}"/>
    <dgm:cxn modelId="{AD28D6C8-FDE9-4235-B1E5-D2B7F531B9DE}" type="presOf" srcId="{9C8EF8E0-8B34-4157-B833-BF2BFDB504F1}" destId="{18BEEC2C-E4DB-4917-BC1A-FE382D4E69BE}" srcOrd="0" destOrd="0" presId="urn:microsoft.com/office/officeart/2005/8/layout/orgChart1"/>
    <dgm:cxn modelId="{520EF5CA-66F0-4480-992E-31D3AC9958BB}" type="presOf" srcId="{0DFAAF3D-0FBD-4304-A112-8788C3CEAF92}" destId="{328BDCBE-3912-41A3-A8D2-12A47ECF397F}" srcOrd="1" destOrd="0" presId="urn:microsoft.com/office/officeart/2005/8/layout/orgChart1"/>
    <dgm:cxn modelId="{1D971CCC-1EB6-4B8D-9570-A8B5E7C62FDD}" type="presOf" srcId="{71CEB938-9E79-4732-80C8-F4C84B063028}" destId="{F0DEA935-7D6F-4125-AE9D-35982404248D}" srcOrd="0" destOrd="0" presId="urn:microsoft.com/office/officeart/2005/8/layout/orgChart1"/>
    <dgm:cxn modelId="{AAE1AFD7-2726-4F00-9255-3368D714344E}" type="presOf" srcId="{D08F09E2-8F4E-415E-8862-54376F0F3635}" destId="{195C8926-5A66-4B0E-BA10-5B554BDC1961}" srcOrd="0" destOrd="0" presId="urn:microsoft.com/office/officeart/2005/8/layout/orgChart1"/>
    <dgm:cxn modelId="{7D0F76DC-C6A2-4840-9971-F1292B3F0F08}" type="presOf" srcId="{EB3092B8-58A9-4BBF-90D8-A34EB7BB24AE}" destId="{1C64229E-02EB-4B0B-B31A-23A5FD1E85AE}" srcOrd="1" destOrd="0" presId="urn:microsoft.com/office/officeart/2005/8/layout/orgChart1"/>
    <dgm:cxn modelId="{310A1FE9-BCA6-48B4-B41D-63B05468664A}" type="presOf" srcId="{67733570-D64B-4734-9BAA-710F6AF8B339}" destId="{3E8447A1-A247-4DC7-93F3-0BB264A1E846}" srcOrd="1" destOrd="0" presId="urn:microsoft.com/office/officeart/2005/8/layout/orgChart1"/>
    <dgm:cxn modelId="{42D013ED-2E5D-4AED-8D27-8D412BB1E31B}" type="presOf" srcId="{113D7EF4-80B9-4107-9892-FE1B334A8125}" destId="{2E03FB77-18A4-49A4-B78D-5B3BD494B6B1}" srcOrd="0" destOrd="0" presId="urn:microsoft.com/office/officeart/2005/8/layout/orgChart1"/>
    <dgm:cxn modelId="{C7DD88F3-7C28-4D50-A0BF-CBD10212B72D}" type="presOf" srcId="{CB645CD6-372F-40EA-8DEA-BB39D3051F76}" destId="{8546BA52-94C6-4FFA-8BB7-C00C7F65180B}" srcOrd="0" destOrd="0" presId="urn:microsoft.com/office/officeart/2005/8/layout/orgChart1"/>
    <dgm:cxn modelId="{E8B3E3F4-7D65-4AF5-9F45-CE560ECBB7E5}" type="presOf" srcId="{DE524C98-16A6-4FFC-9865-3B5F9977BE8A}" destId="{961DAF1E-EB34-43F4-9AE6-1C5133BC22D0}" srcOrd="0" destOrd="0" presId="urn:microsoft.com/office/officeart/2005/8/layout/orgChart1"/>
    <dgm:cxn modelId="{352901F7-D45F-4DBC-8C0D-998CAB69E3C4}" type="presOf" srcId="{3B075C55-AC60-41EA-8410-716ABC389498}" destId="{703096CA-F3BD-42D2-A3EA-A9810BB2A466}" srcOrd="0" destOrd="0" presId="urn:microsoft.com/office/officeart/2005/8/layout/orgChart1"/>
    <dgm:cxn modelId="{A65D3CFC-E6FC-4EFE-BEFA-4EB8604A839A}" srcId="{D08F09E2-8F4E-415E-8862-54376F0F3635}" destId="{EB3092B8-58A9-4BBF-90D8-A34EB7BB24AE}" srcOrd="0" destOrd="0" parTransId="{21990043-1E05-4313-A7EC-7559A410AB8A}" sibTransId="{6A978E26-18D9-4A85-9903-52D614B97B6D}"/>
    <dgm:cxn modelId="{EC398499-5F44-48E4-91AD-7582D130E382}" type="presParOf" srcId="{961DAF1E-EB34-43F4-9AE6-1C5133BC22D0}" destId="{D12D9861-7C3D-4273-A85B-118460026D7B}" srcOrd="0" destOrd="0" presId="urn:microsoft.com/office/officeart/2005/8/layout/orgChart1"/>
    <dgm:cxn modelId="{0F4B90AE-7672-4A40-8AF1-522FDB1607C0}" type="presParOf" srcId="{D12D9861-7C3D-4273-A85B-118460026D7B}" destId="{1976BACD-3E20-45E9-B462-9F535CE0752D}" srcOrd="0" destOrd="0" presId="urn:microsoft.com/office/officeart/2005/8/layout/orgChart1"/>
    <dgm:cxn modelId="{DF41BA8C-5397-4F3E-ACE7-A5F7D6FBB866}" type="presParOf" srcId="{1976BACD-3E20-45E9-B462-9F535CE0752D}" destId="{5C81F709-0A39-48AA-A750-84FC30C97106}" srcOrd="0" destOrd="0" presId="urn:microsoft.com/office/officeart/2005/8/layout/orgChart1"/>
    <dgm:cxn modelId="{5D2C6B33-69AE-4BFA-9FFB-FC691048B37D}" type="presParOf" srcId="{1976BACD-3E20-45E9-B462-9F535CE0752D}" destId="{7C8C205A-1DD6-4A24-BE73-5CA0416DC36E}" srcOrd="1" destOrd="0" presId="urn:microsoft.com/office/officeart/2005/8/layout/orgChart1"/>
    <dgm:cxn modelId="{87F652A9-9D4F-4C6D-8B05-35D4D2BF71E3}" type="presParOf" srcId="{D12D9861-7C3D-4273-A85B-118460026D7B}" destId="{0395CF7C-CEB6-4569-89C8-35492F5B2E4F}" srcOrd="1" destOrd="0" presId="urn:microsoft.com/office/officeart/2005/8/layout/orgChart1"/>
    <dgm:cxn modelId="{F6C006DE-0DD4-4B65-90CF-1ECC1606A6A4}" type="presParOf" srcId="{0395CF7C-CEB6-4569-89C8-35492F5B2E4F}" destId="{2E03FB77-18A4-49A4-B78D-5B3BD494B6B1}" srcOrd="0" destOrd="0" presId="urn:microsoft.com/office/officeart/2005/8/layout/orgChart1"/>
    <dgm:cxn modelId="{F4EAF11D-FB38-461F-8077-0A61B4DE13F6}" type="presParOf" srcId="{0395CF7C-CEB6-4569-89C8-35492F5B2E4F}" destId="{441F4A67-973A-43EE-98BF-B20D8C9F2746}" srcOrd="1" destOrd="0" presId="urn:microsoft.com/office/officeart/2005/8/layout/orgChart1"/>
    <dgm:cxn modelId="{0A0C3DE5-63CA-4561-A5F1-A728B5B5E44F}" type="presParOf" srcId="{441F4A67-973A-43EE-98BF-B20D8C9F2746}" destId="{5D9D0CB6-A6E1-440F-B26A-204B19EBCEB9}" srcOrd="0" destOrd="0" presId="urn:microsoft.com/office/officeart/2005/8/layout/orgChart1"/>
    <dgm:cxn modelId="{6E747D6D-D157-438F-952F-07D212DC6A8E}" type="presParOf" srcId="{5D9D0CB6-A6E1-440F-B26A-204B19EBCEB9}" destId="{703096CA-F3BD-42D2-A3EA-A9810BB2A466}" srcOrd="0" destOrd="0" presId="urn:microsoft.com/office/officeart/2005/8/layout/orgChart1"/>
    <dgm:cxn modelId="{6F5102AD-6039-4C9A-8FF9-C61C89626F16}" type="presParOf" srcId="{5D9D0CB6-A6E1-440F-B26A-204B19EBCEB9}" destId="{EE3925C2-0179-4194-8C64-CB242CF109FB}" srcOrd="1" destOrd="0" presId="urn:microsoft.com/office/officeart/2005/8/layout/orgChart1"/>
    <dgm:cxn modelId="{77FEA613-ADBB-4DD4-9D2F-3E200A09F7C2}" type="presParOf" srcId="{441F4A67-973A-43EE-98BF-B20D8C9F2746}" destId="{BD7DC99B-175D-46E7-B146-D1575217452E}" srcOrd="1" destOrd="0" presId="urn:microsoft.com/office/officeart/2005/8/layout/orgChart1"/>
    <dgm:cxn modelId="{B9FE9C81-13C7-4596-ABFC-2304A091CC90}" type="presParOf" srcId="{BD7DC99B-175D-46E7-B146-D1575217452E}" destId="{3B1BE997-CEB7-4AE5-B221-461DBA49F10B}" srcOrd="0" destOrd="0" presId="urn:microsoft.com/office/officeart/2005/8/layout/orgChart1"/>
    <dgm:cxn modelId="{0A143C99-AEB5-4BAA-8BC7-24310CC348FE}" type="presParOf" srcId="{BD7DC99B-175D-46E7-B146-D1575217452E}" destId="{421B99EC-B38D-4F1B-B4A0-A884A73D0339}" srcOrd="1" destOrd="0" presId="urn:microsoft.com/office/officeart/2005/8/layout/orgChart1"/>
    <dgm:cxn modelId="{5597D150-7AD5-453C-B41E-FC0CB96049B9}" type="presParOf" srcId="{421B99EC-B38D-4F1B-B4A0-A884A73D0339}" destId="{6A7A7B5E-03E9-4DCC-B976-8CDDE09874C1}" srcOrd="0" destOrd="0" presId="urn:microsoft.com/office/officeart/2005/8/layout/orgChart1"/>
    <dgm:cxn modelId="{C281CA8E-D982-428A-92F2-6FAC66DCC2F0}" type="presParOf" srcId="{6A7A7B5E-03E9-4DCC-B976-8CDDE09874C1}" destId="{4FF675DA-8381-4C26-84BA-9C5FA2F31B80}" srcOrd="0" destOrd="0" presId="urn:microsoft.com/office/officeart/2005/8/layout/orgChart1"/>
    <dgm:cxn modelId="{38C0181D-BDFB-4F45-8A33-CFC8F361479A}" type="presParOf" srcId="{6A7A7B5E-03E9-4DCC-B976-8CDDE09874C1}" destId="{E35DBCE5-3355-4500-911C-7037ED8E602E}" srcOrd="1" destOrd="0" presId="urn:microsoft.com/office/officeart/2005/8/layout/orgChart1"/>
    <dgm:cxn modelId="{36161FE6-DEE7-428D-9A4F-1897434FB2AC}" type="presParOf" srcId="{421B99EC-B38D-4F1B-B4A0-A884A73D0339}" destId="{6ED9A88D-9EA8-4D0D-BC1F-3F97724D4E36}" srcOrd="1" destOrd="0" presId="urn:microsoft.com/office/officeart/2005/8/layout/orgChart1"/>
    <dgm:cxn modelId="{78DFF44A-F637-4A3C-9C44-C1FB280806CD}" type="presParOf" srcId="{421B99EC-B38D-4F1B-B4A0-A884A73D0339}" destId="{578BAA54-6AFE-44BD-AA05-B2C118DE29EC}" srcOrd="2" destOrd="0" presId="urn:microsoft.com/office/officeart/2005/8/layout/orgChart1"/>
    <dgm:cxn modelId="{17436541-FF90-4A35-B7C0-9F7ABCBD6FF0}" type="presParOf" srcId="{BD7DC99B-175D-46E7-B146-D1575217452E}" destId="{FDD96FB7-E91E-4B45-AA9C-65CC94ECE3E1}" srcOrd="2" destOrd="0" presId="urn:microsoft.com/office/officeart/2005/8/layout/orgChart1"/>
    <dgm:cxn modelId="{5B36F333-F151-48C8-916A-429A63410264}" type="presParOf" srcId="{BD7DC99B-175D-46E7-B146-D1575217452E}" destId="{CDCC2E77-A5DD-4060-A671-0085B167EF3E}" srcOrd="3" destOrd="0" presId="urn:microsoft.com/office/officeart/2005/8/layout/orgChart1"/>
    <dgm:cxn modelId="{AD88D749-1612-4C40-B8F2-CC03A5B87445}" type="presParOf" srcId="{CDCC2E77-A5DD-4060-A671-0085B167EF3E}" destId="{90510265-EB51-4E31-B940-9426E1748E75}" srcOrd="0" destOrd="0" presId="urn:microsoft.com/office/officeart/2005/8/layout/orgChart1"/>
    <dgm:cxn modelId="{E7A67555-59F8-40BB-BE2B-45C42159D82D}" type="presParOf" srcId="{90510265-EB51-4E31-B940-9426E1748E75}" destId="{588B80E0-5110-4D51-902A-26792CB3B534}" srcOrd="0" destOrd="0" presId="urn:microsoft.com/office/officeart/2005/8/layout/orgChart1"/>
    <dgm:cxn modelId="{5E29BF33-AE3B-493D-97CF-BFC605A83175}" type="presParOf" srcId="{90510265-EB51-4E31-B940-9426E1748E75}" destId="{328BDCBE-3912-41A3-A8D2-12A47ECF397F}" srcOrd="1" destOrd="0" presId="urn:microsoft.com/office/officeart/2005/8/layout/orgChart1"/>
    <dgm:cxn modelId="{8A6B6FDD-500F-4C03-9D04-F3E864C69B1E}" type="presParOf" srcId="{CDCC2E77-A5DD-4060-A671-0085B167EF3E}" destId="{BB9A41A9-3E7B-4DA3-9A2F-7D3B4A43FA51}" srcOrd="1" destOrd="0" presId="urn:microsoft.com/office/officeart/2005/8/layout/orgChart1"/>
    <dgm:cxn modelId="{8883D7E8-0097-4ECB-971B-25124E53D098}" type="presParOf" srcId="{CDCC2E77-A5DD-4060-A671-0085B167EF3E}" destId="{AB069FD9-1A7E-4B01-B20C-4B92E25CDF85}" srcOrd="2" destOrd="0" presId="urn:microsoft.com/office/officeart/2005/8/layout/orgChart1"/>
    <dgm:cxn modelId="{DD3A0962-08D4-484C-9752-F1A35F3C6AEF}" type="presParOf" srcId="{BD7DC99B-175D-46E7-B146-D1575217452E}" destId="{4E022C0E-B70E-4D16-9296-5DEF025220EE}" srcOrd="4" destOrd="0" presId="urn:microsoft.com/office/officeart/2005/8/layout/orgChart1"/>
    <dgm:cxn modelId="{4D88054A-83F5-4531-9A81-AB01DCB65E50}" type="presParOf" srcId="{BD7DC99B-175D-46E7-B146-D1575217452E}" destId="{9E4126DC-ADD2-4BD1-B4F1-998AC7DB417F}" srcOrd="5" destOrd="0" presId="urn:microsoft.com/office/officeart/2005/8/layout/orgChart1"/>
    <dgm:cxn modelId="{79B5D66B-614F-45F6-AEE5-05E46C0E459F}" type="presParOf" srcId="{9E4126DC-ADD2-4BD1-B4F1-998AC7DB417F}" destId="{6C6B6DA2-ABB7-40B3-8CD6-81BC222EE599}" srcOrd="0" destOrd="0" presId="urn:microsoft.com/office/officeart/2005/8/layout/orgChart1"/>
    <dgm:cxn modelId="{362DAD1E-6FC7-407A-A15D-A4F3105496DB}" type="presParOf" srcId="{6C6B6DA2-ABB7-40B3-8CD6-81BC222EE599}" destId="{661968C0-DF3A-4792-A747-135010EB5969}" srcOrd="0" destOrd="0" presId="urn:microsoft.com/office/officeart/2005/8/layout/orgChart1"/>
    <dgm:cxn modelId="{B0DFCF24-7261-4F87-BF79-A6AEDB624D28}" type="presParOf" srcId="{6C6B6DA2-ABB7-40B3-8CD6-81BC222EE599}" destId="{113A180E-75ED-490C-BB50-B2D67FF1096A}" srcOrd="1" destOrd="0" presId="urn:microsoft.com/office/officeart/2005/8/layout/orgChart1"/>
    <dgm:cxn modelId="{F15A025D-2D22-490E-A0B7-F953627EFE35}" type="presParOf" srcId="{9E4126DC-ADD2-4BD1-B4F1-998AC7DB417F}" destId="{5346D1BB-7A01-405F-A315-64929AB23411}" srcOrd="1" destOrd="0" presId="urn:microsoft.com/office/officeart/2005/8/layout/orgChart1"/>
    <dgm:cxn modelId="{59F8D7A5-5324-4891-B2A6-81B856BCE61B}" type="presParOf" srcId="{9E4126DC-ADD2-4BD1-B4F1-998AC7DB417F}" destId="{88A47761-7714-4328-B00A-4748600B2745}" srcOrd="2" destOrd="0" presId="urn:microsoft.com/office/officeart/2005/8/layout/orgChart1"/>
    <dgm:cxn modelId="{02F32E78-30C4-4D10-AF8B-EA26CAFFF869}" type="presParOf" srcId="{BD7DC99B-175D-46E7-B146-D1575217452E}" destId="{C52F4A53-78A6-408A-AD2D-C8DB6C26C9A3}" srcOrd="6" destOrd="0" presId="urn:microsoft.com/office/officeart/2005/8/layout/orgChart1"/>
    <dgm:cxn modelId="{7F8D1C41-0E19-4537-B3E6-B3BBE57D424F}" type="presParOf" srcId="{BD7DC99B-175D-46E7-B146-D1575217452E}" destId="{07753043-79F2-4331-89ED-D323E2A3D403}" srcOrd="7" destOrd="0" presId="urn:microsoft.com/office/officeart/2005/8/layout/orgChart1"/>
    <dgm:cxn modelId="{344D35CE-31A0-4BFF-B863-193F46A6303E}" type="presParOf" srcId="{07753043-79F2-4331-89ED-D323E2A3D403}" destId="{73AEB36D-F733-434A-8D23-9D7FD0C32DC1}" srcOrd="0" destOrd="0" presId="urn:microsoft.com/office/officeart/2005/8/layout/orgChart1"/>
    <dgm:cxn modelId="{7359C881-4DE8-4976-AC7C-DA11EB8E9FA9}" type="presParOf" srcId="{73AEB36D-F733-434A-8D23-9D7FD0C32DC1}" destId="{19358CBC-F805-4711-B699-668CC0387555}" srcOrd="0" destOrd="0" presId="urn:microsoft.com/office/officeart/2005/8/layout/orgChart1"/>
    <dgm:cxn modelId="{4656AF3E-D53B-4DDB-AAB4-AC12C5DCB2A0}" type="presParOf" srcId="{73AEB36D-F733-434A-8D23-9D7FD0C32DC1}" destId="{08C85530-F935-42F0-8EA4-4F14C1DE744C}" srcOrd="1" destOrd="0" presId="urn:microsoft.com/office/officeart/2005/8/layout/orgChart1"/>
    <dgm:cxn modelId="{379E31E3-1B98-488D-AD55-5CE160B136D9}" type="presParOf" srcId="{07753043-79F2-4331-89ED-D323E2A3D403}" destId="{CE432F8F-B75E-4DFC-8F69-E71BE64677B1}" srcOrd="1" destOrd="0" presId="urn:microsoft.com/office/officeart/2005/8/layout/orgChart1"/>
    <dgm:cxn modelId="{FA1245C7-ABFD-468B-849C-D740E2080721}" type="presParOf" srcId="{07753043-79F2-4331-89ED-D323E2A3D403}" destId="{53EAB3CB-7939-4734-AB59-1BEA40AFF300}" srcOrd="2" destOrd="0" presId="urn:microsoft.com/office/officeart/2005/8/layout/orgChart1"/>
    <dgm:cxn modelId="{77DB910F-5D32-4709-99C0-8D9E31B47CA2}" type="presParOf" srcId="{BD7DC99B-175D-46E7-B146-D1575217452E}" destId="{190A1BEE-7267-4BCE-B5E4-427E7528F319}" srcOrd="8" destOrd="0" presId="urn:microsoft.com/office/officeart/2005/8/layout/orgChart1"/>
    <dgm:cxn modelId="{8F1E5800-3755-44FA-ACE0-9773C52E8870}" type="presParOf" srcId="{BD7DC99B-175D-46E7-B146-D1575217452E}" destId="{45900922-E153-4E31-8D3E-2A78A9596B6E}" srcOrd="9" destOrd="0" presId="urn:microsoft.com/office/officeart/2005/8/layout/orgChart1"/>
    <dgm:cxn modelId="{FCCE07D0-04A3-473F-847C-55E3D5D55A2D}" type="presParOf" srcId="{45900922-E153-4E31-8D3E-2A78A9596B6E}" destId="{F88D9764-E2DD-46B2-BEEF-213119C62CE5}" srcOrd="0" destOrd="0" presId="urn:microsoft.com/office/officeart/2005/8/layout/orgChart1"/>
    <dgm:cxn modelId="{9E85D9D9-2C00-4730-B2AC-AEE07BC9B233}" type="presParOf" srcId="{F88D9764-E2DD-46B2-BEEF-213119C62CE5}" destId="{F0DEA935-7D6F-4125-AE9D-35982404248D}" srcOrd="0" destOrd="0" presId="urn:microsoft.com/office/officeart/2005/8/layout/orgChart1"/>
    <dgm:cxn modelId="{7D48B77E-D7EA-4E86-9048-236097F3CF1F}" type="presParOf" srcId="{F88D9764-E2DD-46B2-BEEF-213119C62CE5}" destId="{4C14A527-6D62-458A-813D-72F365B10562}" srcOrd="1" destOrd="0" presId="urn:microsoft.com/office/officeart/2005/8/layout/orgChart1"/>
    <dgm:cxn modelId="{20386B19-928A-465D-93BB-E6DF34537DA9}" type="presParOf" srcId="{45900922-E153-4E31-8D3E-2A78A9596B6E}" destId="{AB987132-AEBE-417C-A77C-2C06A634510B}" srcOrd="1" destOrd="0" presId="urn:microsoft.com/office/officeart/2005/8/layout/orgChart1"/>
    <dgm:cxn modelId="{FC1F0EA4-0223-40DC-BE7E-698C1C1A12FF}" type="presParOf" srcId="{45900922-E153-4E31-8D3E-2A78A9596B6E}" destId="{E93DF0D7-F41A-4C9B-941D-80A2EB909329}" srcOrd="2" destOrd="0" presId="urn:microsoft.com/office/officeart/2005/8/layout/orgChart1"/>
    <dgm:cxn modelId="{520700EA-AE9E-47A9-A6C5-05736E25B3EC}" type="presParOf" srcId="{BD7DC99B-175D-46E7-B146-D1575217452E}" destId="{B8D53FC8-5142-4301-9DDF-39F4BAB9CE9E}" srcOrd="10" destOrd="0" presId="urn:microsoft.com/office/officeart/2005/8/layout/orgChart1"/>
    <dgm:cxn modelId="{4D06E40B-C534-4177-9BC1-BD2F0662C9BA}" type="presParOf" srcId="{BD7DC99B-175D-46E7-B146-D1575217452E}" destId="{B78007C4-56E4-4441-AB7E-530B3BC36293}" srcOrd="11" destOrd="0" presId="urn:microsoft.com/office/officeart/2005/8/layout/orgChart1"/>
    <dgm:cxn modelId="{FD774697-4D14-41CB-A8BF-08D8D51C7A45}" type="presParOf" srcId="{B78007C4-56E4-4441-AB7E-530B3BC36293}" destId="{993306CB-C8FA-4486-9587-F459C0D08899}" srcOrd="0" destOrd="0" presId="urn:microsoft.com/office/officeart/2005/8/layout/orgChart1"/>
    <dgm:cxn modelId="{013194F0-EF0E-4AA6-AC32-FD4CF6A0854C}" type="presParOf" srcId="{993306CB-C8FA-4486-9587-F459C0D08899}" destId="{8550F0FD-5785-48C1-AB56-606F47459D8C}" srcOrd="0" destOrd="0" presId="urn:microsoft.com/office/officeart/2005/8/layout/orgChart1"/>
    <dgm:cxn modelId="{505F370C-E509-41F9-945C-D8256D222489}" type="presParOf" srcId="{993306CB-C8FA-4486-9587-F459C0D08899}" destId="{B72B9D5C-FECC-4020-BCD4-E66FBE85A404}" srcOrd="1" destOrd="0" presId="urn:microsoft.com/office/officeart/2005/8/layout/orgChart1"/>
    <dgm:cxn modelId="{0D004A72-17E9-45E9-8973-17C3375F2CB1}" type="presParOf" srcId="{B78007C4-56E4-4441-AB7E-530B3BC36293}" destId="{C8959849-8D2E-430E-9D1B-7EAA3A964DC3}" srcOrd="1" destOrd="0" presId="urn:microsoft.com/office/officeart/2005/8/layout/orgChart1"/>
    <dgm:cxn modelId="{AC35AA2F-7BB9-4D5A-96A5-3BD3A09FAB61}" type="presParOf" srcId="{B78007C4-56E4-4441-AB7E-530B3BC36293}" destId="{5C950215-5624-48D1-88EA-A8BAACEEBB0A}" srcOrd="2" destOrd="0" presId="urn:microsoft.com/office/officeart/2005/8/layout/orgChart1"/>
    <dgm:cxn modelId="{267CA201-7224-4C05-BE04-7DF795297E4A}" type="presParOf" srcId="{441F4A67-973A-43EE-98BF-B20D8C9F2746}" destId="{CABD3FC0-F6C7-422D-8393-593FA286B496}" srcOrd="2" destOrd="0" presId="urn:microsoft.com/office/officeart/2005/8/layout/orgChart1"/>
    <dgm:cxn modelId="{5710BDB0-E7D4-44CF-8F71-BF0B51EA60F8}" type="presParOf" srcId="{D12D9861-7C3D-4273-A85B-118460026D7B}" destId="{D11091DE-F6C4-432C-8A66-9FEAFDAFC20B}" srcOrd="2" destOrd="0" presId="urn:microsoft.com/office/officeart/2005/8/layout/orgChart1"/>
    <dgm:cxn modelId="{7FA3EA34-8B79-42CD-B50E-FA8084F821A9}" type="presParOf" srcId="{D11091DE-F6C4-432C-8A66-9FEAFDAFC20B}" destId="{18BEEC2C-E4DB-4917-BC1A-FE382D4E69BE}" srcOrd="0" destOrd="0" presId="urn:microsoft.com/office/officeart/2005/8/layout/orgChart1"/>
    <dgm:cxn modelId="{6E32303B-79F5-48F7-BA52-BA91625C7900}" type="presParOf" srcId="{D11091DE-F6C4-432C-8A66-9FEAFDAFC20B}" destId="{DFC28060-BDCA-4F35-947E-10EEC2FFF027}" srcOrd="1" destOrd="0" presId="urn:microsoft.com/office/officeart/2005/8/layout/orgChart1"/>
    <dgm:cxn modelId="{1BCEBBA1-1FEC-4161-BA75-CAEAF4758571}" type="presParOf" srcId="{DFC28060-BDCA-4F35-947E-10EEC2FFF027}" destId="{D9E99025-3A8D-4FF1-859D-F5854260650F}" srcOrd="0" destOrd="0" presId="urn:microsoft.com/office/officeart/2005/8/layout/orgChart1"/>
    <dgm:cxn modelId="{1C26E0F0-E59B-4181-A58E-B1F64A1E1695}" type="presParOf" srcId="{D9E99025-3A8D-4FF1-859D-F5854260650F}" destId="{195C8926-5A66-4B0E-BA10-5B554BDC1961}" srcOrd="0" destOrd="0" presId="urn:microsoft.com/office/officeart/2005/8/layout/orgChart1"/>
    <dgm:cxn modelId="{E48DA523-E4ED-4334-802E-5120C4E61E69}" type="presParOf" srcId="{D9E99025-3A8D-4FF1-859D-F5854260650F}" destId="{159FB3E4-44F0-455C-8BB1-EF491D233A41}" srcOrd="1" destOrd="0" presId="urn:microsoft.com/office/officeart/2005/8/layout/orgChart1"/>
    <dgm:cxn modelId="{6222B194-6382-4615-85BB-EC487AA07EC1}" type="presParOf" srcId="{DFC28060-BDCA-4F35-947E-10EEC2FFF027}" destId="{8E27B785-0655-44B0-AAD2-F214846E1DE1}" srcOrd="1" destOrd="0" presId="urn:microsoft.com/office/officeart/2005/8/layout/orgChart1"/>
    <dgm:cxn modelId="{E12DC0D3-7DBA-4CEF-B6D6-BB8547472A07}" type="presParOf" srcId="{8E27B785-0655-44B0-AAD2-F214846E1DE1}" destId="{70FDE2BC-C777-4990-AE4A-F935FC93C586}" srcOrd="0" destOrd="0" presId="urn:microsoft.com/office/officeart/2005/8/layout/orgChart1"/>
    <dgm:cxn modelId="{2D540967-9087-46B6-8D69-786AE999F883}" type="presParOf" srcId="{8E27B785-0655-44B0-AAD2-F214846E1DE1}" destId="{B2EF7DDD-57BD-488A-9592-E91EFF2ACBB1}" srcOrd="1" destOrd="0" presId="urn:microsoft.com/office/officeart/2005/8/layout/orgChart1"/>
    <dgm:cxn modelId="{39832782-AE4A-45DE-A25C-653F82342919}" type="presParOf" srcId="{B2EF7DDD-57BD-488A-9592-E91EFF2ACBB1}" destId="{441D4133-EC72-419E-AA16-6EF548B36300}" srcOrd="0" destOrd="0" presId="urn:microsoft.com/office/officeart/2005/8/layout/orgChart1"/>
    <dgm:cxn modelId="{DFF43441-8886-48C7-AE9C-41CB1A653A0B}" type="presParOf" srcId="{441D4133-EC72-419E-AA16-6EF548B36300}" destId="{864BDD8A-81E3-4F2D-812E-E1186E88EDE6}" srcOrd="0" destOrd="0" presId="urn:microsoft.com/office/officeart/2005/8/layout/orgChart1"/>
    <dgm:cxn modelId="{E2A05303-9251-45B6-A368-746BB683FDC5}" type="presParOf" srcId="{441D4133-EC72-419E-AA16-6EF548B36300}" destId="{1C64229E-02EB-4B0B-B31A-23A5FD1E85AE}" srcOrd="1" destOrd="0" presId="urn:microsoft.com/office/officeart/2005/8/layout/orgChart1"/>
    <dgm:cxn modelId="{81FADAAA-A41A-4D51-AC97-BEA141F1ED46}" type="presParOf" srcId="{B2EF7DDD-57BD-488A-9592-E91EFF2ACBB1}" destId="{AE76F4A0-E25B-4AEC-BE3E-2F1E27A32ABC}" srcOrd="1" destOrd="0" presId="urn:microsoft.com/office/officeart/2005/8/layout/orgChart1"/>
    <dgm:cxn modelId="{879D5C94-F8A3-4284-A4C8-69494FF2B245}" type="presParOf" srcId="{B2EF7DDD-57BD-488A-9592-E91EFF2ACBB1}" destId="{DB37B9E3-7E33-47D6-8480-7AF275794D2E}" srcOrd="2" destOrd="0" presId="urn:microsoft.com/office/officeart/2005/8/layout/orgChart1"/>
    <dgm:cxn modelId="{1DE23D23-3DDB-453F-8782-407292DC3594}" type="presParOf" srcId="{8E27B785-0655-44B0-AAD2-F214846E1DE1}" destId="{8F0470F1-108E-4A24-8CA6-413161460CCC}" srcOrd="2" destOrd="0" presId="urn:microsoft.com/office/officeart/2005/8/layout/orgChart1"/>
    <dgm:cxn modelId="{C059B7FE-F8C9-427C-B222-CC2ABD938083}" type="presParOf" srcId="{8E27B785-0655-44B0-AAD2-F214846E1DE1}" destId="{062B8DD3-D817-49CD-8399-02C35FBAC0BB}" srcOrd="3" destOrd="0" presId="urn:microsoft.com/office/officeart/2005/8/layout/orgChart1"/>
    <dgm:cxn modelId="{38BA1574-C2A4-4280-BB4E-3D25EB5BA1F9}" type="presParOf" srcId="{062B8DD3-D817-49CD-8399-02C35FBAC0BB}" destId="{50245819-00E6-40A6-9F2F-962F6EBFEE52}" srcOrd="0" destOrd="0" presId="urn:microsoft.com/office/officeart/2005/8/layout/orgChart1"/>
    <dgm:cxn modelId="{CAFEE758-E2CE-4F7B-A7BD-E09FC6D26F7A}" type="presParOf" srcId="{50245819-00E6-40A6-9F2F-962F6EBFEE52}" destId="{DCBF04E1-FCB0-456A-92F2-35AB6ABC3FC2}" srcOrd="0" destOrd="0" presId="urn:microsoft.com/office/officeart/2005/8/layout/orgChart1"/>
    <dgm:cxn modelId="{1D6B79C4-A183-4C16-8F68-F68EE969CC94}" type="presParOf" srcId="{50245819-00E6-40A6-9F2F-962F6EBFEE52}" destId="{3E8447A1-A247-4DC7-93F3-0BB264A1E846}" srcOrd="1" destOrd="0" presId="urn:microsoft.com/office/officeart/2005/8/layout/orgChart1"/>
    <dgm:cxn modelId="{7B5AFA89-C53B-4D8F-AFCA-A51FFA2E1430}" type="presParOf" srcId="{062B8DD3-D817-49CD-8399-02C35FBAC0BB}" destId="{B3EA6DBE-D314-4401-A482-6BF4C5B48A1F}" srcOrd="1" destOrd="0" presId="urn:microsoft.com/office/officeart/2005/8/layout/orgChart1"/>
    <dgm:cxn modelId="{3872CF72-25A5-4F04-942D-59C45CC86C4F}" type="presParOf" srcId="{062B8DD3-D817-49CD-8399-02C35FBAC0BB}" destId="{3BA0691F-F601-4DCC-A06C-4ED8AED469D7}" srcOrd="2" destOrd="0" presId="urn:microsoft.com/office/officeart/2005/8/layout/orgChart1"/>
    <dgm:cxn modelId="{02ABBD51-C767-4240-B0A5-562C200592CB}" type="presParOf" srcId="{8E27B785-0655-44B0-AAD2-F214846E1DE1}" destId="{3122E34B-50F8-48FA-9536-AE8FDE4D511C}" srcOrd="4" destOrd="0" presId="urn:microsoft.com/office/officeart/2005/8/layout/orgChart1"/>
    <dgm:cxn modelId="{FC7DE42D-D9AE-4E71-82C7-0F07564B5A1C}" type="presParOf" srcId="{8E27B785-0655-44B0-AAD2-F214846E1DE1}" destId="{9D1138ED-9494-4049-837F-7E113EAB81BB}" srcOrd="5" destOrd="0" presId="urn:microsoft.com/office/officeart/2005/8/layout/orgChart1"/>
    <dgm:cxn modelId="{0482EBF3-5704-4BFB-9EB7-6F902757BA2F}" type="presParOf" srcId="{9D1138ED-9494-4049-837F-7E113EAB81BB}" destId="{75B855A7-FFDC-483B-895A-1815021B16ED}" srcOrd="0" destOrd="0" presId="urn:microsoft.com/office/officeart/2005/8/layout/orgChart1"/>
    <dgm:cxn modelId="{CDED606E-CBED-4A8D-9A48-08BDE2E65267}" type="presParOf" srcId="{75B855A7-FFDC-483B-895A-1815021B16ED}" destId="{8546BA52-94C6-4FFA-8BB7-C00C7F65180B}" srcOrd="0" destOrd="0" presId="urn:microsoft.com/office/officeart/2005/8/layout/orgChart1"/>
    <dgm:cxn modelId="{B493967F-D20D-4B51-96A9-AB49DF62D93B}" type="presParOf" srcId="{75B855A7-FFDC-483B-895A-1815021B16ED}" destId="{E8E3C8D2-7603-4255-B3DA-58012EA05587}" srcOrd="1" destOrd="0" presId="urn:microsoft.com/office/officeart/2005/8/layout/orgChart1"/>
    <dgm:cxn modelId="{6B0B9504-C0C4-4734-B00D-B47B0A9346FC}" type="presParOf" srcId="{9D1138ED-9494-4049-837F-7E113EAB81BB}" destId="{5CB18EE3-0A75-42AA-8AD9-7151BE9007C7}" srcOrd="1" destOrd="0" presId="urn:microsoft.com/office/officeart/2005/8/layout/orgChart1"/>
    <dgm:cxn modelId="{2F9FDDC4-B1AE-48B6-8D75-608F4D5A9E59}" type="presParOf" srcId="{9D1138ED-9494-4049-837F-7E113EAB81BB}" destId="{B2DA63F8-5E53-461F-A795-099AEF7A5C04}" srcOrd="2" destOrd="0" presId="urn:microsoft.com/office/officeart/2005/8/layout/orgChart1"/>
    <dgm:cxn modelId="{9091DFF5-B572-4DA9-8D6E-ADF7471826D8}" type="presParOf" srcId="{DFC28060-BDCA-4F35-947E-10EEC2FFF027}" destId="{26D6AEF3-14FE-477B-848B-B4D56EC0281B}"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700618-D2B5-452A-B1FE-F0D6B99DD95D}" type="doc">
      <dgm:prSet loTypeId="urn:microsoft.com/office/officeart/2016/7/layout/BasicTimeline" loCatId="process" qsTypeId="urn:microsoft.com/office/officeart/2005/8/quickstyle/simple1" qsCatId="simple" csTypeId="urn:microsoft.com/office/officeart/2005/8/colors/accent1_2" csCatId="accent1" phldr="1"/>
      <dgm:spPr/>
      <dgm:t>
        <a:bodyPr/>
        <a:lstStyle/>
        <a:p>
          <a:endParaRPr lang="en-US"/>
        </a:p>
      </dgm:t>
    </dgm:pt>
    <dgm:pt modelId="{972E2F46-125B-4652-A450-8F0BCE268B7B}">
      <dgm:prSet custT="1"/>
      <dgm:spPr/>
      <dgm:t>
        <a:bodyPr/>
        <a:lstStyle/>
        <a:p>
          <a:pPr>
            <a:defRPr b="1"/>
          </a:pPr>
          <a:r>
            <a:rPr lang="en-US" sz="1400" b="0">
              <a:solidFill>
                <a:schemeClr val="bg1"/>
              </a:solidFill>
            </a:rPr>
            <a:t>Marzo 2023</a:t>
          </a:r>
        </a:p>
      </dgm:t>
    </dgm:pt>
    <dgm:pt modelId="{66E947DE-D1B2-4E46-BCEE-BDCB9120955E}" type="parTrans" cxnId="{685410FC-1FD7-4400-A5BE-3CB2A2F63C50}">
      <dgm:prSet/>
      <dgm:spPr/>
      <dgm:t>
        <a:bodyPr/>
        <a:lstStyle/>
        <a:p>
          <a:endParaRPr lang="en-US" sz="1400" b="0">
            <a:solidFill>
              <a:schemeClr val="bg1"/>
            </a:solidFill>
          </a:endParaRPr>
        </a:p>
      </dgm:t>
    </dgm:pt>
    <dgm:pt modelId="{F01981E3-5B30-4ACB-A39E-7868FA76DC4D}" type="sibTrans" cxnId="{685410FC-1FD7-4400-A5BE-3CB2A2F63C50}">
      <dgm:prSet/>
      <dgm:spPr/>
      <dgm:t>
        <a:bodyPr/>
        <a:lstStyle/>
        <a:p>
          <a:endParaRPr lang="en-US" sz="1400" b="0">
            <a:solidFill>
              <a:schemeClr val="bg1"/>
            </a:solidFill>
          </a:endParaRPr>
        </a:p>
      </dgm:t>
    </dgm:pt>
    <dgm:pt modelId="{12C87FB7-D5B9-40DD-9B6F-27CCE0DC9C30}">
      <dgm:prSet custT="1"/>
      <dgm:spPr/>
      <dgm:t>
        <a:bodyPr/>
        <a:lstStyle/>
        <a:p>
          <a:r>
            <a:rPr lang="en-US" sz="1400" b="0" err="1">
              <a:solidFill>
                <a:schemeClr val="bg1"/>
              </a:solidFill>
            </a:rPr>
            <a:t>Evento</a:t>
          </a:r>
          <a:r>
            <a:rPr lang="en-US" sz="1400" b="0">
              <a:solidFill>
                <a:schemeClr val="bg1"/>
              </a:solidFill>
            </a:rPr>
            <a:t> di </a:t>
          </a:r>
          <a:r>
            <a:rPr lang="en-US" sz="1400" b="0" err="1">
              <a:solidFill>
                <a:schemeClr val="bg1"/>
              </a:solidFill>
            </a:rPr>
            <a:t>lancio</a:t>
          </a:r>
          <a:endParaRPr lang="en-US" sz="1400" b="0">
            <a:solidFill>
              <a:schemeClr val="bg1"/>
            </a:solidFill>
          </a:endParaRPr>
        </a:p>
      </dgm:t>
    </dgm:pt>
    <dgm:pt modelId="{6E46E962-517E-4CE5-9889-154D41FEB854}" type="parTrans" cxnId="{3A7CDC0F-2A44-47F2-AC08-674D80022E1A}">
      <dgm:prSet/>
      <dgm:spPr/>
      <dgm:t>
        <a:bodyPr/>
        <a:lstStyle/>
        <a:p>
          <a:endParaRPr lang="en-US" sz="1400" b="0">
            <a:solidFill>
              <a:schemeClr val="bg1"/>
            </a:solidFill>
          </a:endParaRPr>
        </a:p>
      </dgm:t>
    </dgm:pt>
    <dgm:pt modelId="{86B58DCF-21B9-4AAB-8EBF-56D8C520A0F5}" type="sibTrans" cxnId="{3A7CDC0F-2A44-47F2-AC08-674D80022E1A}">
      <dgm:prSet/>
      <dgm:spPr/>
      <dgm:t>
        <a:bodyPr/>
        <a:lstStyle/>
        <a:p>
          <a:endParaRPr lang="en-US" sz="1400" b="0">
            <a:solidFill>
              <a:schemeClr val="bg1"/>
            </a:solidFill>
          </a:endParaRPr>
        </a:p>
      </dgm:t>
    </dgm:pt>
    <dgm:pt modelId="{5B8A966D-5C80-44ED-ACF9-771D73730D3C}">
      <dgm:prSet custT="1"/>
      <dgm:spPr/>
      <dgm:t>
        <a:bodyPr/>
        <a:lstStyle/>
        <a:p>
          <a:pPr>
            <a:defRPr b="1"/>
          </a:pPr>
          <a:r>
            <a:rPr lang="en-US" sz="1400" b="0" err="1">
              <a:solidFill>
                <a:schemeClr val="bg1"/>
              </a:solidFill>
            </a:rPr>
            <a:t>Giugno</a:t>
          </a:r>
          <a:r>
            <a:rPr lang="en-US" sz="1400" b="0">
              <a:solidFill>
                <a:schemeClr val="bg1"/>
              </a:solidFill>
            </a:rPr>
            <a:t> – </a:t>
          </a:r>
          <a:r>
            <a:rPr lang="en-US" sz="1400" b="0" err="1">
              <a:solidFill>
                <a:schemeClr val="bg1"/>
              </a:solidFill>
            </a:rPr>
            <a:t>dicembre</a:t>
          </a:r>
          <a:r>
            <a:rPr lang="en-US" sz="1400" b="0">
              <a:solidFill>
                <a:schemeClr val="bg1"/>
              </a:solidFill>
            </a:rPr>
            <a:t> 2023</a:t>
          </a:r>
        </a:p>
      </dgm:t>
    </dgm:pt>
    <dgm:pt modelId="{ACA3F2F6-88FB-4672-AB5A-0A53FA000C20}" type="parTrans" cxnId="{5FBDCA17-1E12-4E0E-9A79-3CEA1071BCFD}">
      <dgm:prSet/>
      <dgm:spPr/>
      <dgm:t>
        <a:bodyPr/>
        <a:lstStyle/>
        <a:p>
          <a:endParaRPr lang="en-US" sz="1400" b="0">
            <a:solidFill>
              <a:schemeClr val="bg1"/>
            </a:solidFill>
          </a:endParaRPr>
        </a:p>
      </dgm:t>
    </dgm:pt>
    <dgm:pt modelId="{001DFB8D-830E-4C50-9F5F-D04D02A1D7A2}" type="sibTrans" cxnId="{5FBDCA17-1E12-4E0E-9A79-3CEA1071BCFD}">
      <dgm:prSet/>
      <dgm:spPr/>
      <dgm:t>
        <a:bodyPr/>
        <a:lstStyle/>
        <a:p>
          <a:endParaRPr lang="en-US" sz="1400" b="0">
            <a:solidFill>
              <a:schemeClr val="bg1"/>
            </a:solidFill>
          </a:endParaRPr>
        </a:p>
      </dgm:t>
    </dgm:pt>
    <dgm:pt modelId="{8286767B-C59D-4DC5-9CE0-976D01187D01}">
      <dgm:prSet custT="1"/>
      <dgm:spPr/>
      <dgm:t>
        <a:bodyPr/>
        <a:lstStyle/>
        <a:p>
          <a:r>
            <a:rPr lang="en-US" sz="1400" b="0" err="1">
              <a:solidFill>
                <a:schemeClr val="bg1"/>
              </a:solidFill>
            </a:rPr>
            <a:t>Incontri</a:t>
          </a:r>
          <a:r>
            <a:rPr lang="en-US" sz="1400" b="0">
              <a:solidFill>
                <a:schemeClr val="bg1"/>
              </a:solidFill>
            </a:rPr>
            <a:t> con stakeholders</a:t>
          </a:r>
        </a:p>
      </dgm:t>
    </dgm:pt>
    <dgm:pt modelId="{F0F3AE26-E6E8-4E9B-BCE6-81705340ED0B}" type="parTrans" cxnId="{92B6C1AA-59DF-4777-9D70-22B45B9D1292}">
      <dgm:prSet/>
      <dgm:spPr/>
      <dgm:t>
        <a:bodyPr/>
        <a:lstStyle/>
        <a:p>
          <a:endParaRPr lang="en-US" sz="1400" b="0">
            <a:solidFill>
              <a:schemeClr val="bg1"/>
            </a:solidFill>
          </a:endParaRPr>
        </a:p>
      </dgm:t>
    </dgm:pt>
    <dgm:pt modelId="{9E36D2EA-5BD6-4BD9-B1D2-BFDE7913A00D}" type="sibTrans" cxnId="{92B6C1AA-59DF-4777-9D70-22B45B9D1292}">
      <dgm:prSet/>
      <dgm:spPr/>
      <dgm:t>
        <a:bodyPr/>
        <a:lstStyle/>
        <a:p>
          <a:endParaRPr lang="en-US" sz="1400" b="0">
            <a:solidFill>
              <a:schemeClr val="bg1"/>
            </a:solidFill>
          </a:endParaRPr>
        </a:p>
      </dgm:t>
    </dgm:pt>
    <dgm:pt modelId="{D265AA69-FCF4-4C24-AFC0-C3395922D1C3}">
      <dgm:prSet custT="1"/>
      <dgm:spPr/>
      <dgm:t>
        <a:bodyPr/>
        <a:lstStyle/>
        <a:p>
          <a:pPr>
            <a:defRPr b="1"/>
          </a:pPr>
          <a:r>
            <a:rPr lang="en-US" sz="1400" b="0" err="1">
              <a:solidFill>
                <a:schemeClr val="bg1"/>
              </a:solidFill>
            </a:rPr>
            <a:t>Febbraio</a:t>
          </a:r>
          <a:r>
            <a:rPr lang="en-US" sz="1400" b="0">
              <a:solidFill>
                <a:schemeClr val="bg1"/>
              </a:solidFill>
            </a:rPr>
            <a:t> 2024</a:t>
          </a:r>
        </a:p>
      </dgm:t>
    </dgm:pt>
    <dgm:pt modelId="{69A43AE2-2E4C-42B3-BAB7-8C7B9E7242B0}" type="parTrans" cxnId="{4B6EE384-3EE9-403B-884F-B90C6F72C453}">
      <dgm:prSet/>
      <dgm:spPr/>
      <dgm:t>
        <a:bodyPr/>
        <a:lstStyle/>
        <a:p>
          <a:endParaRPr lang="en-US" sz="1400" b="0">
            <a:solidFill>
              <a:schemeClr val="bg1"/>
            </a:solidFill>
          </a:endParaRPr>
        </a:p>
      </dgm:t>
    </dgm:pt>
    <dgm:pt modelId="{70BB519F-BFA5-4815-87A0-ADAC4B1E73B7}" type="sibTrans" cxnId="{4B6EE384-3EE9-403B-884F-B90C6F72C453}">
      <dgm:prSet/>
      <dgm:spPr/>
      <dgm:t>
        <a:bodyPr/>
        <a:lstStyle/>
        <a:p>
          <a:endParaRPr lang="en-US" sz="1400" b="0">
            <a:solidFill>
              <a:schemeClr val="bg1"/>
            </a:solidFill>
          </a:endParaRPr>
        </a:p>
      </dgm:t>
    </dgm:pt>
    <dgm:pt modelId="{956E218A-C6DB-4886-AA10-C112A8E2942C}">
      <dgm:prSet custT="1"/>
      <dgm:spPr/>
      <dgm:t>
        <a:bodyPr/>
        <a:lstStyle/>
        <a:p>
          <a:r>
            <a:rPr lang="en-US" sz="1400" b="0" err="1">
              <a:solidFill>
                <a:schemeClr val="bg1"/>
              </a:solidFill>
            </a:rPr>
            <a:t>Evento</a:t>
          </a:r>
          <a:r>
            <a:rPr lang="en-US" sz="1400" b="0">
              <a:solidFill>
                <a:schemeClr val="bg1"/>
              </a:solidFill>
            </a:rPr>
            <a:t> </a:t>
          </a:r>
          <a:r>
            <a:rPr lang="en-US" sz="1400" b="0" err="1">
              <a:solidFill>
                <a:schemeClr val="bg1"/>
              </a:solidFill>
            </a:rPr>
            <a:t>pubblico</a:t>
          </a:r>
          <a:r>
            <a:rPr lang="en-US" sz="1400" b="0">
              <a:solidFill>
                <a:schemeClr val="bg1"/>
              </a:solidFill>
            </a:rPr>
            <a:t> di </a:t>
          </a:r>
          <a:r>
            <a:rPr lang="en-US" sz="1400" b="0" err="1">
              <a:solidFill>
                <a:schemeClr val="bg1"/>
              </a:solidFill>
            </a:rPr>
            <a:t>presentazione</a:t>
          </a:r>
          <a:r>
            <a:rPr lang="en-US" sz="1400" b="0">
              <a:solidFill>
                <a:schemeClr val="bg1"/>
              </a:solidFill>
            </a:rPr>
            <a:t> </a:t>
          </a:r>
          <a:r>
            <a:rPr lang="en-US" sz="1400" b="0" err="1">
              <a:solidFill>
                <a:schemeClr val="bg1"/>
              </a:solidFill>
            </a:rPr>
            <a:t>dei</a:t>
          </a:r>
          <a:r>
            <a:rPr lang="en-US" sz="1400" b="0">
              <a:solidFill>
                <a:schemeClr val="bg1"/>
              </a:solidFill>
            </a:rPr>
            <a:t> </a:t>
          </a:r>
          <a:r>
            <a:rPr lang="en-US" sz="1400" b="0" err="1">
              <a:solidFill>
                <a:schemeClr val="bg1"/>
              </a:solidFill>
            </a:rPr>
            <a:t>risultati</a:t>
          </a:r>
          <a:r>
            <a:rPr lang="en-US" sz="1400" b="0">
              <a:solidFill>
                <a:schemeClr val="bg1"/>
              </a:solidFill>
            </a:rPr>
            <a:t> del primo </a:t>
          </a:r>
          <a:r>
            <a:rPr lang="en-US" sz="1400" b="0" err="1">
              <a:solidFill>
                <a:schemeClr val="bg1"/>
              </a:solidFill>
            </a:rPr>
            <a:t>rapporto</a:t>
          </a:r>
          <a:r>
            <a:rPr lang="en-US" sz="1400" b="0">
              <a:solidFill>
                <a:schemeClr val="bg1"/>
              </a:solidFill>
            </a:rPr>
            <a:t> OCSE</a:t>
          </a:r>
        </a:p>
      </dgm:t>
    </dgm:pt>
    <dgm:pt modelId="{D11AC92F-36E4-475D-A262-4F30DBAE4890}" type="parTrans" cxnId="{65183B6E-9328-4166-8F71-D5B290C533A0}">
      <dgm:prSet/>
      <dgm:spPr/>
      <dgm:t>
        <a:bodyPr/>
        <a:lstStyle/>
        <a:p>
          <a:endParaRPr lang="en-US" sz="1400" b="0">
            <a:solidFill>
              <a:schemeClr val="bg1"/>
            </a:solidFill>
          </a:endParaRPr>
        </a:p>
      </dgm:t>
    </dgm:pt>
    <dgm:pt modelId="{78C98F4D-BDCD-46DC-8102-DCA85B3A2A00}" type="sibTrans" cxnId="{65183B6E-9328-4166-8F71-D5B290C533A0}">
      <dgm:prSet/>
      <dgm:spPr/>
      <dgm:t>
        <a:bodyPr/>
        <a:lstStyle/>
        <a:p>
          <a:endParaRPr lang="en-US" sz="1400" b="0">
            <a:solidFill>
              <a:schemeClr val="bg1"/>
            </a:solidFill>
          </a:endParaRPr>
        </a:p>
      </dgm:t>
    </dgm:pt>
    <dgm:pt modelId="{B3CC5E72-039D-4231-8094-C9FDE9ACFC34}">
      <dgm:prSet custT="1"/>
      <dgm:spPr/>
      <dgm:t>
        <a:bodyPr/>
        <a:lstStyle/>
        <a:p>
          <a:pPr>
            <a:defRPr b="1"/>
          </a:pPr>
          <a:r>
            <a:rPr lang="en-US" sz="1400" b="0">
              <a:solidFill>
                <a:schemeClr val="bg1"/>
              </a:solidFill>
            </a:rPr>
            <a:t>Aprile 2024</a:t>
          </a:r>
        </a:p>
      </dgm:t>
    </dgm:pt>
    <dgm:pt modelId="{8F8530D0-E817-4843-83E7-2EEC72186C90}" type="parTrans" cxnId="{26894C50-3732-442A-A4EC-1819C1DE6F62}">
      <dgm:prSet/>
      <dgm:spPr/>
      <dgm:t>
        <a:bodyPr/>
        <a:lstStyle/>
        <a:p>
          <a:endParaRPr lang="en-US" sz="1400" b="0">
            <a:solidFill>
              <a:schemeClr val="bg1"/>
            </a:solidFill>
          </a:endParaRPr>
        </a:p>
      </dgm:t>
    </dgm:pt>
    <dgm:pt modelId="{3FD55650-E7EA-4D94-A027-6692CD3A890D}" type="sibTrans" cxnId="{26894C50-3732-442A-A4EC-1819C1DE6F62}">
      <dgm:prSet/>
      <dgm:spPr/>
      <dgm:t>
        <a:bodyPr/>
        <a:lstStyle/>
        <a:p>
          <a:endParaRPr lang="en-US" sz="1400" b="0">
            <a:solidFill>
              <a:schemeClr val="bg1"/>
            </a:solidFill>
          </a:endParaRPr>
        </a:p>
      </dgm:t>
    </dgm:pt>
    <dgm:pt modelId="{3E5FAADA-C7EF-479A-873E-F9C683A200A8}">
      <dgm:prSet custT="1"/>
      <dgm:spPr/>
      <dgm:t>
        <a:bodyPr/>
        <a:lstStyle/>
        <a:p>
          <a:r>
            <a:rPr lang="en-US" sz="1400" b="0" err="1">
              <a:solidFill>
                <a:schemeClr val="bg1"/>
              </a:solidFill>
            </a:rPr>
            <a:t>Pubblicazione</a:t>
          </a:r>
          <a:r>
            <a:rPr lang="en-US" sz="1400" b="0">
              <a:solidFill>
                <a:schemeClr val="bg1"/>
              </a:solidFill>
            </a:rPr>
            <a:t> del primo </a:t>
          </a:r>
          <a:r>
            <a:rPr lang="en-US" sz="1400" b="0" err="1">
              <a:solidFill>
                <a:schemeClr val="bg1"/>
              </a:solidFill>
            </a:rPr>
            <a:t>rapporto</a:t>
          </a:r>
          <a:endParaRPr lang="en-US" sz="1400" b="0">
            <a:solidFill>
              <a:schemeClr val="bg1"/>
            </a:solidFill>
          </a:endParaRPr>
        </a:p>
      </dgm:t>
    </dgm:pt>
    <dgm:pt modelId="{3ACB3635-9DE2-4756-B3F6-961BAED52AF3}" type="parTrans" cxnId="{3BF0C67A-2C0F-48AE-A0DC-4BD9279354B8}">
      <dgm:prSet/>
      <dgm:spPr/>
      <dgm:t>
        <a:bodyPr/>
        <a:lstStyle/>
        <a:p>
          <a:endParaRPr lang="en-US" sz="1400" b="0">
            <a:solidFill>
              <a:schemeClr val="bg1"/>
            </a:solidFill>
          </a:endParaRPr>
        </a:p>
      </dgm:t>
    </dgm:pt>
    <dgm:pt modelId="{B4E2B00E-7D32-4CB7-9EAC-B66EE3F9366E}" type="sibTrans" cxnId="{3BF0C67A-2C0F-48AE-A0DC-4BD9279354B8}">
      <dgm:prSet/>
      <dgm:spPr/>
      <dgm:t>
        <a:bodyPr/>
        <a:lstStyle/>
        <a:p>
          <a:endParaRPr lang="en-US" sz="1400" b="0">
            <a:solidFill>
              <a:schemeClr val="bg1"/>
            </a:solidFill>
          </a:endParaRPr>
        </a:p>
      </dgm:t>
    </dgm:pt>
    <dgm:pt modelId="{B7918296-5E59-48F3-86D8-6C6E5F354267}">
      <dgm:prSet custT="1"/>
      <dgm:spPr/>
      <dgm:t>
        <a:bodyPr/>
        <a:lstStyle/>
        <a:p>
          <a:pPr>
            <a:defRPr b="1"/>
          </a:pPr>
          <a:r>
            <a:rPr lang="en-US" sz="1400" b="0" err="1">
              <a:solidFill>
                <a:schemeClr val="bg1"/>
              </a:solidFill>
            </a:rPr>
            <a:t>Giugno-ottobre</a:t>
          </a:r>
          <a:r>
            <a:rPr lang="en-US" sz="1400" b="0">
              <a:solidFill>
                <a:schemeClr val="bg1"/>
              </a:solidFill>
            </a:rPr>
            <a:t> 2024</a:t>
          </a:r>
        </a:p>
      </dgm:t>
    </dgm:pt>
    <dgm:pt modelId="{064BEE73-2FEE-4FA9-904A-85A49F9BD682}" type="parTrans" cxnId="{12867639-D832-49F2-9D68-55759E66CA65}">
      <dgm:prSet/>
      <dgm:spPr/>
      <dgm:t>
        <a:bodyPr/>
        <a:lstStyle/>
        <a:p>
          <a:endParaRPr lang="en-US" sz="1400" b="0">
            <a:solidFill>
              <a:schemeClr val="bg1"/>
            </a:solidFill>
          </a:endParaRPr>
        </a:p>
      </dgm:t>
    </dgm:pt>
    <dgm:pt modelId="{54ED1846-9BBE-419B-8A90-CD40CE6AE452}" type="sibTrans" cxnId="{12867639-D832-49F2-9D68-55759E66CA65}">
      <dgm:prSet/>
      <dgm:spPr/>
      <dgm:t>
        <a:bodyPr/>
        <a:lstStyle/>
        <a:p>
          <a:endParaRPr lang="en-US" sz="1400" b="0">
            <a:solidFill>
              <a:schemeClr val="bg1"/>
            </a:solidFill>
          </a:endParaRPr>
        </a:p>
      </dgm:t>
    </dgm:pt>
    <dgm:pt modelId="{611FF33F-8F4B-464D-BB27-B114EA6A7E34}">
      <dgm:prSet custT="1"/>
      <dgm:spPr/>
      <dgm:t>
        <a:bodyPr/>
        <a:lstStyle/>
        <a:p>
          <a:r>
            <a:rPr lang="en-US" sz="1400" b="0">
              <a:solidFill>
                <a:schemeClr val="bg1"/>
              </a:solidFill>
            </a:rPr>
            <a:t>Workshops del </a:t>
          </a:r>
          <a:r>
            <a:rPr lang="en-US" sz="1400" b="0" err="1">
              <a:solidFill>
                <a:schemeClr val="bg1"/>
              </a:solidFill>
            </a:rPr>
            <a:t>Comitato</a:t>
          </a:r>
          <a:r>
            <a:rPr lang="en-US" sz="1400" b="0">
              <a:solidFill>
                <a:schemeClr val="bg1"/>
              </a:solidFill>
            </a:rPr>
            <a:t> </a:t>
          </a:r>
          <a:r>
            <a:rPr lang="en-US" sz="1400" b="0" err="1">
              <a:solidFill>
                <a:schemeClr val="bg1"/>
              </a:solidFill>
            </a:rPr>
            <a:t>scientifico</a:t>
          </a:r>
          <a:endParaRPr lang="en-US" sz="1400" b="0">
            <a:solidFill>
              <a:schemeClr val="bg1"/>
            </a:solidFill>
          </a:endParaRPr>
        </a:p>
      </dgm:t>
    </dgm:pt>
    <dgm:pt modelId="{055D1ACE-9BF4-4265-B1A8-36F4A1326663}" type="parTrans" cxnId="{CFB90BA2-09FD-4FBB-9A5B-2B0A55E1CB11}">
      <dgm:prSet/>
      <dgm:spPr/>
      <dgm:t>
        <a:bodyPr/>
        <a:lstStyle/>
        <a:p>
          <a:endParaRPr lang="en-US" sz="1400" b="0">
            <a:solidFill>
              <a:schemeClr val="bg1"/>
            </a:solidFill>
          </a:endParaRPr>
        </a:p>
      </dgm:t>
    </dgm:pt>
    <dgm:pt modelId="{39BEFD6D-DE3D-4B86-BCDE-796D7A248574}" type="sibTrans" cxnId="{CFB90BA2-09FD-4FBB-9A5B-2B0A55E1CB11}">
      <dgm:prSet/>
      <dgm:spPr/>
      <dgm:t>
        <a:bodyPr/>
        <a:lstStyle/>
        <a:p>
          <a:endParaRPr lang="en-US" sz="1400" b="0">
            <a:solidFill>
              <a:schemeClr val="bg1"/>
            </a:solidFill>
          </a:endParaRPr>
        </a:p>
      </dgm:t>
    </dgm:pt>
    <dgm:pt modelId="{4C2AA572-B406-4C58-9657-5ADE57376452}">
      <dgm:prSet custT="1"/>
      <dgm:spPr>
        <a:ln>
          <a:solidFill>
            <a:srgbClr val="C00000"/>
          </a:solidFill>
          <a:prstDash val="dash"/>
        </a:ln>
      </dgm:spPr>
      <dgm:t>
        <a:bodyPr/>
        <a:lstStyle/>
        <a:p>
          <a:r>
            <a:rPr lang="en-US" sz="1400" b="0" err="1">
              <a:solidFill>
                <a:schemeClr val="bg1"/>
              </a:solidFill>
            </a:rPr>
            <a:t>Evento</a:t>
          </a:r>
          <a:r>
            <a:rPr lang="en-US" sz="1400" b="0">
              <a:solidFill>
                <a:schemeClr val="bg1"/>
              </a:solidFill>
            </a:rPr>
            <a:t> </a:t>
          </a:r>
          <a:r>
            <a:rPr lang="en-US" sz="1400" b="0" err="1">
              <a:solidFill>
                <a:schemeClr val="bg1"/>
              </a:solidFill>
            </a:rPr>
            <a:t>pubblico</a:t>
          </a:r>
          <a:r>
            <a:rPr lang="en-US" sz="1400" b="0">
              <a:solidFill>
                <a:schemeClr val="bg1"/>
              </a:solidFill>
            </a:rPr>
            <a:t> di </a:t>
          </a:r>
          <a:r>
            <a:rPr lang="en-US" sz="1400" b="0" err="1">
              <a:solidFill>
                <a:schemeClr val="bg1"/>
              </a:solidFill>
            </a:rPr>
            <a:t>presentazione</a:t>
          </a:r>
          <a:r>
            <a:rPr lang="en-US" sz="1400" b="0">
              <a:solidFill>
                <a:schemeClr val="bg1"/>
              </a:solidFill>
            </a:rPr>
            <a:t> </a:t>
          </a:r>
          <a:r>
            <a:rPr lang="en-US" sz="1400" b="0" err="1">
              <a:solidFill>
                <a:schemeClr val="bg1"/>
              </a:solidFill>
            </a:rPr>
            <a:t>dei</a:t>
          </a:r>
          <a:r>
            <a:rPr lang="en-US" sz="1400" b="0">
              <a:solidFill>
                <a:schemeClr val="bg1"/>
              </a:solidFill>
            </a:rPr>
            <a:t> </a:t>
          </a:r>
          <a:r>
            <a:rPr lang="en-US" sz="1400" b="0" err="1">
              <a:solidFill>
                <a:schemeClr val="bg1"/>
              </a:solidFill>
            </a:rPr>
            <a:t>risultati</a:t>
          </a:r>
          <a:r>
            <a:rPr lang="en-US" sz="1400" b="0">
              <a:solidFill>
                <a:schemeClr val="bg1"/>
              </a:solidFill>
            </a:rPr>
            <a:t> del secondo </a:t>
          </a:r>
          <a:r>
            <a:rPr lang="en-US" sz="1400" b="0" err="1">
              <a:solidFill>
                <a:schemeClr val="bg1"/>
              </a:solidFill>
            </a:rPr>
            <a:t>rapporto</a:t>
          </a:r>
          <a:r>
            <a:rPr lang="en-US" sz="1400" b="0">
              <a:solidFill>
                <a:schemeClr val="bg1"/>
              </a:solidFill>
            </a:rPr>
            <a:t> OCSE </a:t>
          </a:r>
          <a:endParaRPr lang="en-GB" sz="1400" b="0">
            <a:solidFill>
              <a:schemeClr val="bg1"/>
            </a:solidFill>
          </a:endParaRPr>
        </a:p>
      </dgm:t>
    </dgm:pt>
    <dgm:pt modelId="{C73D2F98-2DA0-4BA4-A336-FA73811D0C1F}" type="parTrans" cxnId="{9C0AE1B1-438A-4BEF-A924-68B8DBBE735C}">
      <dgm:prSet/>
      <dgm:spPr/>
      <dgm:t>
        <a:bodyPr/>
        <a:lstStyle/>
        <a:p>
          <a:endParaRPr lang="en-GB" sz="1400" b="0">
            <a:solidFill>
              <a:schemeClr val="bg1"/>
            </a:solidFill>
          </a:endParaRPr>
        </a:p>
      </dgm:t>
    </dgm:pt>
    <dgm:pt modelId="{167ED76B-0DBE-4559-A0E9-46D8D4D7A022}" type="sibTrans" cxnId="{9C0AE1B1-438A-4BEF-A924-68B8DBBE735C}">
      <dgm:prSet/>
      <dgm:spPr/>
      <dgm:t>
        <a:bodyPr/>
        <a:lstStyle/>
        <a:p>
          <a:endParaRPr lang="en-GB" sz="1400" b="0">
            <a:solidFill>
              <a:schemeClr val="bg1"/>
            </a:solidFill>
          </a:endParaRPr>
        </a:p>
      </dgm:t>
    </dgm:pt>
    <dgm:pt modelId="{6DFD001E-4B4E-4A3F-B0C7-1CC622A671A5}">
      <dgm:prSet custT="1"/>
      <dgm:spPr/>
      <dgm:t>
        <a:bodyPr/>
        <a:lstStyle/>
        <a:p>
          <a:pPr>
            <a:defRPr b="1"/>
          </a:pPr>
          <a:r>
            <a:rPr lang="en-US" sz="1400" b="0">
              <a:solidFill>
                <a:schemeClr val="bg1"/>
              </a:solidFill>
            </a:rPr>
            <a:t>26 Marzo 2025</a:t>
          </a:r>
        </a:p>
      </dgm:t>
    </dgm:pt>
    <dgm:pt modelId="{38E2CB65-7F82-4F79-AA8A-18C083A396A8}" type="parTrans" cxnId="{DEF0B7C1-C751-4DE5-9501-21C5335470CF}">
      <dgm:prSet/>
      <dgm:spPr/>
      <dgm:t>
        <a:bodyPr/>
        <a:lstStyle/>
        <a:p>
          <a:endParaRPr lang="en-GB" sz="4000"/>
        </a:p>
      </dgm:t>
    </dgm:pt>
    <dgm:pt modelId="{CEA78E6C-120B-4161-A68D-723AFEE66236}" type="sibTrans" cxnId="{DEF0B7C1-C751-4DE5-9501-21C5335470CF}">
      <dgm:prSet/>
      <dgm:spPr/>
      <dgm:t>
        <a:bodyPr/>
        <a:lstStyle/>
        <a:p>
          <a:endParaRPr lang="en-GB" sz="4000"/>
        </a:p>
      </dgm:t>
    </dgm:pt>
    <dgm:pt modelId="{6675A25B-571D-4CD9-931E-3B38931A1B20}">
      <dgm:prSet custT="1"/>
      <dgm:spPr/>
      <dgm:t>
        <a:bodyPr/>
        <a:lstStyle/>
        <a:p>
          <a:pPr>
            <a:defRPr b="1"/>
          </a:pPr>
          <a:r>
            <a:rPr lang="en-US" sz="1400" b="0" err="1">
              <a:solidFill>
                <a:schemeClr val="bg1"/>
              </a:solidFill>
            </a:rPr>
            <a:t>Ottobre</a:t>
          </a:r>
          <a:r>
            <a:rPr lang="en-US" sz="1400" b="0">
              <a:solidFill>
                <a:schemeClr val="bg1"/>
              </a:solidFill>
            </a:rPr>
            <a:t> 2023</a:t>
          </a:r>
          <a:endParaRPr lang="en-US" sz="1400" b="1">
            <a:solidFill>
              <a:schemeClr val="bg1"/>
            </a:solidFill>
          </a:endParaRPr>
        </a:p>
      </dgm:t>
    </dgm:pt>
    <dgm:pt modelId="{36B136E6-5DAE-40E8-9B39-5D23D006A058}" type="parTrans" cxnId="{2D0BCAC9-62C5-409B-85E1-D486E04FB952}">
      <dgm:prSet/>
      <dgm:spPr/>
      <dgm:t>
        <a:bodyPr/>
        <a:lstStyle/>
        <a:p>
          <a:endParaRPr lang="en-GB" sz="4000"/>
        </a:p>
      </dgm:t>
    </dgm:pt>
    <dgm:pt modelId="{7A9E57D1-ABC9-47BC-BF8A-D0C563F41A0E}" type="sibTrans" cxnId="{2D0BCAC9-62C5-409B-85E1-D486E04FB952}">
      <dgm:prSet/>
      <dgm:spPr/>
      <dgm:t>
        <a:bodyPr/>
        <a:lstStyle/>
        <a:p>
          <a:endParaRPr lang="en-GB" sz="4000"/>
        </a:p>
      </dgm:t>
    </dgm:pt>
    <dgm:pt modelId="{E8646308-E80F-444A-A0EA-C13950596985}">
      <dgm:prSet custT="1"/>
      <dgm:spPr/>
      <dgm:t>
        <a:bodyPr/>
        <a:lstStyle/>
        <a:p>
          <a:r>
            <a:rPr lang="en-US" sz="1400" b="0">
              <a:solidFill>
                <a:schemeClr val="bg1"/>
              </a:solidFill>
            </a:rPr>
            <a:t>Webinar </a:t>
          </a:r>
          <a:r>
            <a:rPr lang="en-US" sz="1400" b="0" err="1">
              <a:solidFill>
                <a:schemeClr val="bg1"/>
              </a:solidFill>
            </a:rPr>
            <a:t>internazionale</a:t>
          </a:r>
          <a:r>
            <a:rPr lang="en-US" sz="1400" b="0">
              <a:solidFill>
                <a:schemeClr val="bg1"/>
              </a:solidFill>
            </a:rPr>
            <a:t> </a:t>
          </a:r>
          <a:r>
            <a:rPr lang="en-US" sz="1400" b="0" i="1">
              <a:solidFill>
                <a:schemeClr val="bg1"/>
              </a:solidFill>
            </a:rPr>
            <a:t>“</a:t>
          </a:r>
          <a:r>
            <a:rPr lang="en-US" sz="1400" b="0" i="1"/>
            <a:t>Rebooting regional productivity: from analysis to policy”</a:t>
          </a:r>
          <a:endParaRPr lang="en-US" sz="1400" b="0" i="1">
            <a:solidFill>
              <a:schemeClr val="bg1"/>
            </a:solidFill>
          </a:endParaRPr>
        </a:p>
      </dgm:t>
    </dgm:pt>
    <dgm:pt modelId="{FD05ABA4-CD72-43B2-A59D-6968A657F093}" type="parTrans" cxnId="{5BB87F56-F0D6-4120-B3C3-61608C013789}">
      <dgm:prSet/>
      <dgm:spPr/>
      <dgm:t>
        <a:bodyPr/>
        <a:lstStyle/>
        <a:p>
          <a:endParaRPr lang="en-GB" sz="4000"/>
        </a:p>
      </dgm:t>
    </dgm:pt>
    <dgm:pt modelId="{5CE57BF2-90D0-411C-8D35-71133625C5BD}" type="sibTrans" cxnId="{5BB87F56-F0D6-4120-B3C3-61608C013789}">
      <dgm:prSet/>
      <dgm:spPr/>
      <dgm:t>
        <a:bodyPr/>
        <a:lstStyle/>
        <a:p>
          <a:endParaRPr lang="en-GB" sz="4000"/>
        </a:p>
      </dgm:t>
    </dgm:pt>
    <dgm:pt modelId="{AE6EE6DC-ED8E-4DF0-B999-A37C261867ED}">
      <dgm:prSet custT="1"/>
      <dgm:spPr/>
      <dgm:t>
        <a:bodyPr/>
        <a:lstStyle/>
        <a:p>
          <a:pPr>
            <a:defRPr b="1"/>
          </a:pPr>
          <a:r>
            <a:rPr lang="en-US" sz="1400" b="0" err="1">
              <a:solidFill>
                <a:schemeClr val="bg1"/>
              </a:solidFill>
            </a:rPr>
            <a:t>Dicembre</a:t>
          </a:r>
          <a:r>
            <a:rPr lang="en-US" sz="1400" b="0">
              <a:solidFill>
                <a:schemeClr val="bg1"/>
              </a:solidFill>
            </a:rPr>
            <a:t> 2024</a:t>
          </a:r>
        </a:p>
      </dgm:t>
    </dgm:pt>
    <dgm:pt modelId="{7117364A-DB1D-427A-94A6-3B20DAD069FA}" type="parTrans" cxnId="{DA6E0E0E-F1E3-4BF1-9073-F9591CEE2E76}">
      <dgm:prSet/>
      <dgm:spPr/>
      <dgm:t>
        <a:bodyPr/>
        <a:lstStyle/>
        <a:p>
          <a:endParaRPr lang="en-GB" sz="4000"/>
        </a:p>
      </dgm:t>
    </dgm:pt>
    <dgm:pt modelId="{F247A098-3700-455E-A1F9-D43B99C3BA1B}" type="sibTrans" cxnId="{DA6E0E0E-F1E3-4BF1-9073-F9591CEE2E76}">
      <dgm:prSet/>
      <dgm:spPr/>
      <dgm:t>
        <a:bodyPr/>
        <a:lstStyle/>
        <a:p>
          <a:endParaRPr lang="en-GB" sz="4000"/>
        </a:p>
      </dgm:t>
    </dgm:pt>
    <dgm:pt modelId="{4F181BA3-41E9-46D5-BEFC-90FA56810FDA}">
      <dgm:prSet custT="1"/>
      <dgm:spPr/>
      <dgm:t>
        <a:bodyPr/>
        <a:lstStyle/>
        <a:p>
          <a:r>
            <a:rPr lang="en-US" sz="1400" b="0" err="1">
              <a:solidFill>
                <a:schemeClr val="bg1"/>
              </a:solidFill>
            </a:rPr>
            <a:t>Incontri</a:t>
          </a:r>
          <a:r>
            <a:rPr lang="en-US" sz="1400" b="0">
              <a:solidFill>
                <a:schemeClr val="bg1"/>
              </a:solidFill>
            </a:rPr>
            <a:t> con stakeholders </a:t>
          </a:r>
        </a:p>
      </dgm:t>
    </dgm:pt>
    <dgm:pt modelId="{57561981-3992-497C-B321-2D7CE91C0161}" type="parTrans" cxnId="{5BC6161A-69CC-435B-974C-9719CCB54397}">
      <dgm:prSet/>
      <dgm:spPr/>
      <dgm:t>
        <a:bodyPr/>
        <a:lstStyle/>
        <a:p>
          <a:endParaRPr lang="en-GB" sz="4000"/>
        </a:p>
      </dgm:t>
    </dgm:pt>
    <dgm:pt modelId="{CCCC763E-6443-4FDD-8472-CBBC6B81840E}" type="sibTrans" cxnId="{5BC6161A-69CC-435B-974C-9719CCB54397}">
      <dgm:prSet/>
      <dgm:spPr/>
      <dgm:t>
        <a:bodyPr/>
        <a:lstStyle/>
        <a:p>
          <a:endParaRPr lang="en-GB" sz="4000"/>
        </a:p>
      </dgm:t>
    </dgm:pt>
    <dgm:pt modelId="{4D24E8A4-EB39-451D-A5FD-ED3B2AB8332E}" type="pres">
      <dgm:prSet presAssocID="{56700618-D2B5-452A-B1FE-F0D6B99DD95D}" presName="root" presStyleCnt="0">
        <dgm:presLayoutVars>
          <dgm:chMax/>
          <dgm:chPref/>
          <dgm:animLvl val="lvl"/>
        </dgm:presLayoutVars>
      </dgm:prSet>
      <dgm:spPr/>
    </dgm:pt>
    <dgm:pt modelId="{CF50E5D2-34EC-4C83-BC78-638A1D56EDC0}" type="pres">
      <dgm:prSet presAssocID="{56700618-D2B5-452A-B1FE-F0D6B99DD95D}" presName="divider" presStyleLbl="fgAccFollowNode1" presStyleIdx="0" presStyleCnt="1"/>
      <dgm:spPr>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tailEnd type="triangle" w="lg" len="lg"/>
        </a:ln>
        <a:effectLst/>
      </dgm:spPr>
    </dgm:pt>
    <dgm:pt modelId="{44FB3578-2998-4C41-AA65-4DCB3F36E13E}" type="pres">
      <dgm:prSet presAssocID="{56700618-D2B5-452A-B1FE-F0D6B99DD95D}" presName="nodes" presStyleCnt="0">
        <dgm:presLayoutVars>
          <dgm:chMax/>
          <dgm:chPref/>
          <dgm:animLvl val="lvl"/>
        </dgm:presLayoutVars>
      </dgm:prSet>
      <dgm:spPr/>
    </dgm:pt>
    <dgm:pt modelId="{AF379945-411D-4FA5-A66F-86A36377BAEC}" type="pres">
      <dgm:prSet presAssocID="{972E2F46-125B-4652-A450-8F0BCE268B7B}" presName="composite" presStyleCnt="0"/>
      <dgm:spPr/>
    </dgm:pt>
    <dgm:pt modelId="{EDC0664F-7465-44C3-B805-5C14B51DEE63}" type="pres">
      <dgm:prSet presAssocID="{972E2F46-125B-4652-A450-8F0BCE268B7B}" presName="L1TextContainer" presStyleLbl="revTx" presStyleIdx="0" presStyleCnt="8">
        <dgm:presLayoutVars>
          <dgm:chMax val="1"/>
          <dgm:chPref val="1"/>
          <dgm:bulletEnabled val="1"/>
        </dgm:presLayoutVars>
      </dgm:prSet>
      <dgm:spPr/>
    </dgm:pt>
    <dgm:pt modelId="{7E04F887-FB0F-4785-8DBE-40A64D4BDA3F}" type="pres">
      <dgm:prSet presAssocID="{972E2F46-125B-4652-A450-8F0BCE268B7B}" presName="L2TextContainerWrapper" presStyleCnt="0">
        <dgm:presLayoutVars>
          <dgm:chMax val="0"/>
          <dgm:chPref val="0"/>
          <dgm:bulletEnabled val="1"/>
        </dgm:presLayoutVars>
      </dgm:prSet>
      <dgm:spPr/>
    </dgm:pt>
    <dgm:pt modelId="{337FA14D-D6FA-469A-B230-D089688CAF37}" type="pres">
      <dgm:prSet presAssocID="{972E2F46-125B-4652-A450-8F0BCE268B7B}" presName="L2TextContainer" presStyleLbl="bgAcc1" presStyleIdx="0" presStyleCnt="8"/>
      <dgm:spPr/>
    </dgm:pt>
    <dgm:pt modelId="{C198E42D-82B5-4AF2-9795-24AA9E33D54D}" type="pres">
      <dgm:prSet presAssocID="{972E2F46-125B-4652-A450-8F0BCE268B7B}" presName="FlexibleEmptyPlaceHolder" presStyleCnt="0"/>
      <dgm:spPr/>
    </dgm:pt>
    <dgm:pt modelId="{2AD7A241-AE09-4C2F-9D73-260A66FFB563}" type="pres">
      <dgm:prSet presAssocID="{972E2F46-125B-4652-A450-8F0BCE268B7B}" presName="ConnectLine" presStyleLbl="sibTrans1D1" presStyleIdx="0" presStyleCnt="8"/>
      <dgm:spPr>
        <a:noFill/>
        <a:ln w="9525" cap="flat" cmpd="sng" algn="ctr">
          <a:solidFill>
            <a:schemeClr val="accent1">
              <a:hueOff val="0"/>
              <a:satOff val="0"/>
              <a:lumOff val="0"/>
              <a:alphaOff val="0"/>
            </a:schemeClr>
          </a:solidFill>
          <a:prstDash val="dash"/>
        </a:ln>
        <a:effectLst/>
      </dgm:spPr>
    </dgm:pt>
    <dgm:pt modelId="{04D4F5EA-77DC-401A-B8A6-D28F84CD929B}" type="pres">
      <dgm:prSet presAssocID="{972E2F46-125B-4652-A450-8F0BCE268B7B}" presName="ConnectorPoint" presStyleLbl="alignNode1" presStyleIdx="0" presStyleCnt="8"/>
      <dgm:spPr/>
    </dgm:pt>
    <dgm:pt modelId="{1BBD5737-B534-43B4-99D2-821F00D32B06}" type="pres">
      <dgm:prSet presAssocID="{972E2F46-125B-4652-A450-8F0BCE268B7B}" presName="EmptyPlaceHolder" presStyleCnt="0"/>
      <dgm:spPr/>
    </dgm:pt>
    <dgm:pt modelId="{F463F223-CC10-4894-A2B1-7C292F1A80C7}" type="pres">
      <dgm:prSet presAssocID="{F01981E3-5B30-4ACB-A39E-7868FA76DC4D}" presName="spaceBetweenRectangles" presStyleCnt="0"/>
      <dgm:spPr/>
    </dgm:pt>
    <dgm:pt modelId="{AB1ACBDA-E08A-472A-B91E-DBD28035131D}" type="pres">
      <dgm:prSet presAssocID="{5B8A966D-5C80-44ED-ACF9-771D73730D3C}" presName="composite" presStyleCnt="0"/>
      <dgm:spPr/>
    </dgm:pt>
    <dgm:pt modelId="{B63DC026-CC42-4320-B6C2-F43932B1C0A2}" type="pres">
      <dgm:prSet presAssocID="{5B8A966D-5C80-44ED-ACF9-771D73730D3C}" presName="L1TextContainer" presStyleLbl="revTx" presStyleIdx="1" presStyleCnt="8">
        <dgm:presLayoutVars>
          <dgm:chMax val="1"/>
          <dgm:chPref val="1"/>
          <dgm:bulletEnabled val="1"/>
        </dgm:presLayoutVars>
      </dgm:prSet>
      <dgm:spPr/>
    </dgm:pt>
    <dgm:pt modelId="{A2653616-46CD-42FB-A763-D17FD42C34C3}" type="pres">
      <dgm:prSet presAssocID="{5B8A966D-5C80-44ED-ACF9-771D73730D3C}" presName="L2TextContainerWrapper" presStyleCnt="0">
        <dgm:presLayoutVars>
          <dgm:chMax val="0"/>
          <dgm:chPref val="0"/>
          <dgm:bulletEnabled val="1"/>
        </dgm:presLayoutVars>
      </dgm:prSet>
      <dgm:spPr/>
    </dgm:pt>
    <dgm:pt modelId="{ADE6F13F-6308-4E28-863A-185E2FCCEF77}" type="pres">
      <dgm:prSet presAssocID="{5B8A966D-5C80-44ED-ACF9-771D73730D3C}" presName="L2TextContainer" presStyleLbl="bgAcc1" presStyleIdx="1" presStyleCnt="8"/>
      <dgm:spPr/>
    </dgm:pt>
    <dgm:pt modelId="{BEA1EEBD-3407-483F-BE0F-EC35C6227FED}" type="pres">
      <dgm:prSet presAssocID="{5B8A966D-5C80-44ED-ACF9-771D73730D3C}" presName="FlexibleEmptyPlaceHolder" presStyleCnt="0"/>
      <dgm:spPr/>
    </dgm:pt>
    <dgm:pt modelId="{21C83C83-D43B-47C0-A1A5-95CCC96D51BC}" type="pres">
      <dgm:prSet presAssocID="{5B8A966D-5C80-44ED-ACF9-771D73730D3C}" presName="ConnectLine" presStyleLbl="sibTrans1D1" presStyleIdx="1" presStyleCnt="8"/>
      <dgm:spPr>
        <a:noFill/>
        <a:ln w="9525" cap="flat" cmpd="sng" algn="ctr">
          <a:solidFill>
            <a:schemeClr val="accent1">
              <a:hueOff val="0"/>
              <a:satOff val="0"/>
              <a:lumOff val="0"/>
              <a:alphaOff val="0"/>
            </a:schemeClr>
          </a:solidFill>
          <a:prstDash val="dash"/>
        </a:ln>
        <a:effectLst/>
      </dgm:spPr>
    </dgm:pt>
    <dgm:pt modelId="{4E24761B-1714-4C21-A22F-E71B4E82B5D8}" type="pres">
      <dgm:prSet presAssocID="{5B8A966D-5C80-44ED-ACF9-771D73730D3C}" presName="ConnectorPoint" presStyleLbl="alignNode1" presStyleIdx="1" presStyleCnt="8"/>
      <dgm:spPr/>
    </dgm:pt>
    <dgm:pt modelId="{E353D81A-EEF3-42DE-9D63-39DF8D6684F4}" type="pres">
      <dgm:prSet presAssocID="{5B8A966D-5C80-44ED-ACF9-771D73730D3C}" presName="EmptyPlaceHolder" presStyleCnt="0"/>
      <dgm:spPr/>
    </dgm:pt>
    <dgm:pt modelId="{6AD8F421-51F9-4E23-AF21-823E04D5262A}" type="pres">
      <dgm:prSet presAssocID="{001DFB8D-830E-4C50-9F5F-D04D02A1D7A2}" presName="spaceBetweenRectangles" presStyleCnt="0"/>
      <dgm:spPr/>
    </dgm:pt>
    <dgm:pt modelId="{AA9524A0-9AF3-46AA-8381-76D2C0F96522}" type="pres">
      <dgm:prSet presAssocID="{6675A25B-571D-4CD9-931E-3B38931A1B20}" presName="composite" presStyleCnt="0"/>
      <dgm:spPr/>
    </dgm:pt>
    <dgm:pt modelId="{BB338C00-5419-4ECC-BE56-B2F69987BBDF}" type="pres">
      <dgm:prSet presAssocID="{6675A25B-571D-4CD9-931E-3B38931A1B20}" presName="L1TextContainer" presStyleLbl="revTx" presStyleIdx="2" presStyleCnt="8">
        <dgm:presLayoutVars>
          <dgm:chMax val="1"/>
          <dgm:chPref val="1"/>
          <dgm:bulletEnabled val="1"/>
        </dgm:presLayoutVars>
      </dgm:prSet>
      <dgm:spPr/>
    </dgm:pt>
    <dgm:pt modelId="{FBDBB5D7-9CDC-4165-8277-A8B89B19F86A}" type="pres">
      <dgm:prSet presAssocID="{6675A25B-571D-4CD9-931E-3B38931A1B20}" presName="L2TextContainerWrapper" presStyleCnt="0">
        <dgm:presLayoutVars>
          <dgm:chMax val="0"/>
          <dgm:chPref val="0"/>
          <dgm:bulletEnabled val="1"/>
        </dgm:presLayoutVars>
      </dgm:prSet>
      <dgm:spPr/>
    </dgm:pt>
    <dgm:pt modelId="{EDE07645-5F64-41D0-8DBA-BAD3AFEA9401}" type="pres">
      <dgm:prSet presAssocID="{6675A25B-571D-4CD9-931E-3B38931A1B20}" presName="L2TextContainer" presStyleLbl="bgAcc1" presStyleIdx="2" presStyleCnt="8"/>
      <dgm:spPr/>
    </dgm:pt>
    <dgm:pt modelId="{D8996850-2A6D-4AB2-A0CA-E6E77DEBDA8F}" type="pres">
      <dgm:prSet presAssocID="{6675A25B-571D-4CD9-931E-3B38931A1B20}" presName="FlexibleEmptyPlaceHolder" presStyleCnt="0"/>
      <dgm:spPr/>
    </dgm:pt>
    <dgm:pt modelId="{66C3208F-0476-4065-B26F-8880A1754A14}" type="pres">
      <dgm:prSet presAssocID="{6675A25B-571D-4CD9-931E-3B38931A1B20}" presName="ConnectLine" presStyleLbl="sibTrans1D1" presStyleIdx="2" presStyleCnt="8"/>
      <dgm:spPr>
        <a:noFill/>
        <a:ln w="9525" cap="flat" cmpd="sng" algn="ctr">
          <a:solidFill>
            <a:schemeClr val="accent1">
              <a:hueOff val="0"/>
              <a:satOff val="0"/>
              <a:lumOff val="0"/>
              <a:alphaOff val="0"/>
            </a:schemeClr>
          </a:solidFill>
          <a:prstDash val="dash"/>
        </a:ln>
        <a:effectLst/>
      </dgm:spPr>
    </dgm:pt>
    <dgm:pt modelId="{F1A2ADEE-ED9F-400E-B7FF-3E5464A90401}" type="pres">
      <dgm:prSet presAssocID="{6675A25B-571D-4CD9-931E-3B38931A1B20}" presName="ConnectorPoint" presStyleLbl="alignNode1" presStyleIdx="2" presStyleCnt="8"/>
      <dgm:spPr/>
    </dgm:pt>
    <dgm:pt modelId="{2EB27554-8527-474D-9997-4F499BA7FC48}" type="pres">
      <dgm:prSet presAssocID="{6675A25B-571D-4CD9-931E-3B38931A1B20}" presName="EmptyPlaceHolder" presStyleCnt="0"/>
      <dgm:spPr/>
    </dgm:pt>
    <dgm:pt modelId="{80347C06-2B34-402B-B967-EA258E0D86DD}" type="pres">
      <dgm:prSet presAssocID="{7A9E57D1-ABC9-47BC-BF8A-D0C563F41A0E}" presName="spaceBetweenRectangles" presStyleCnt="0"/>
      <dgm:spPr/>
    </dgm:pt>
    <dgm:pt modelId="{4B4874E0-7AD5-4421-B5CA-5F078F19D514}" type="pres">
      <dgm:prSet presAssocID="{D265AA69-FCF4-4C24-AFC0-C3395922D1C3}" presName="composite" presStyleCnt="0"/>
      <dgm:spPr/>
    </dgm:pt>
    <dgm:pt modelId="{56225A4F-EF8A-45D3-AFB1-2764251622A0}" type="pres">
      <dgm:prSet presAssocID="{D265AA69-FCF4-4C24-AFC0-C3395922D1C3}" presName="L1TextContainer" presStyleLbl="revTx" presStyleIdx="3" presStyleCnt="8">
        <dgm:presLayoutVars>
          <dgm:chMax val="1"/>
          <dgm:chPref val="1"/>
          <dgm:bulletEnabled val="1"/>
        </dgm:presLayoutVars>
      </dgm:prSet>
      <dgm:spPr/>
    </dgm:pt>
    <dgm:pt modelId="{0990995A-D904-4B20-AE73-56B1885B0C97}" type="pres">
      <dgm:prSet presAssocID="{D265AA69-FCF4-4C24-AFC0-C3395922D1C3}" presName="L2TextContainerWrapper" presStyleCnt="0">
        <dgm:presLayoutVars>
          <dgm:chMax val="0"/>
          <dgm:chPref val="0"/>
          <dgm:bulletEnabled val="1"/>
        </dgm:presLayoutVars>
      </dgm:prSet>
      <dgm:spPr/>
    </dgm:pt>
    <dgm:pt modelId="{102DE844-D299-4738-AED3-46559EBC52DF}" type="pres">
      <dgm:prSet presAssocID="{D265AA69-FCF4-4C24-AFC0-C3395922D1C3}" presName="L2TextContainer" presStyleLbl="bgAcc1" presStyleIdx="3" presStyleCnt="8"/>
      <dgm:spPr/>
    </dgm:pt>
    <dgm:pt modelId="{CFF2F4DB-CB3B-4EAE-8D74-4C1C3ABAAA9C}" type="pres">
      <dgm:prSet presAssocID="{D265AA69-FCF4-4C24-AFC0-C3395922D1C3}" presName="FlexibleEmptyPlaceHolder" presStyleCnt="0"/>
      <dgm:spPr/>
    </dgm:pt>
    <dgm:pt modelId="{50FBD1B4-CFC9-4CF7-A98F-05EB58B42AE0}" type="pres">
      <dgm:prSet presAssocID="{D265AA69-FCF4-4C24-AFC0-C3395922D1C3}" presName="ConnectLine" presStyleLbl="sibTrans1D1" presStyleIdx="3" presStyleCnt="8"/>
      <dgm:spPr>
        <a:noFill/>
        <a:ln w="9525" cap="flat" cmpd="sng" algn="ctr">
          <a:solidFill>
            <a:schemeClr val="accent1">
              <a:hueOff val="0"/>
              <a:satOff val="0"/>
              <a:lumOff val="0"/>
              <a:alphaOff val="0"/>
            </a:schemeClr>
          </a:solidFill>
          <a:prstDash val="dash"/>
        </a:ln>
        <a:effectLst/>
      </dgm:spPr>
    </dgm:pt>
    <dgm:pt modelId="{7B9DF43A-924B-40D8-9836-D76E362E88DB}" type="pres">
      <dgm:prSet presAssocID="{D265AA69-FCF4-4C24-AFC0-C3395922D1C3}" presName="ConnectorPoint" presStyleLbl="alignNode1" presStyleIdx="3" presStyleCnt="8"/>
      <dgm:spPr/>
    </dgm:pt>
    <dgm:pt modelId="{4940BA3F-2E1D-47E5-8C9C-5314D042D5D4}" type="pres">
      <dgm:prSet presAssocID="{D265AA69-FCF4-4C24-AFC0-C3395922D1C3}" presName="EmptyPlaceHolder" presStyleCnt="0"/>
      <dgm:spPr/>
    </dgm:pt>
    <dgm:pt modelId="{BB6480C2-3916-4D1E-98C3-BAE3955C940F}" type="pres">
      <dgm:prSet presAssocID="{70BB519F-BFA5-4815-87A0-ADAC4B1E73B7}" presName="spaceBetweenRectangles" presStyleCnt="0"/>
      <dgm:spPr/>
    </dgm:pt>
    <dgm:pt modelId="{8A114095-5DF8-4533-8EC2-12A9CDFF92F2}" type="pres">
      <dgm:prSet presAssocID="{B3CC5E72-039D-4231-8094-C9FDE9ACFC34}" presName="composite" presStyleCnt="0"/>
      <dgm:spPr/>
    </dgm:pt>
    <dgm:pt modelId="{88BF510F-85DC-41EC-81DB-2B5B376A90E4}" type="pres">
      <dgm:prSet presAssocID="{B3CC5E72-039D-4231-8094-C9FDE9ACFC34}" presName="L1TextContainer" presStyleLbl="revTx" presStyleIdx="4" presStyleCnt="8">
        <dgm:presLayoutVars>
          <dgm:chMax val="1"/>
          <dgm:chPref val="1"/>
          <dgm:bulletEnabled val="1"/>
        </dgm:presLayoutVars>
      </dgm:prSet>
      <dgm:spPr/>
    </dgm:pt>
    <dgm:pt modelId="{004A9316-E4F2-47F8-8D98-C3D021469C63}" type="pres">
      <dgm:prSet presAssocID="{B3CC5E72-039D-4231-8094-C9FDE9ACFC34}" presName="L2TextContainerWrapper" presStyleCnt="0">
        <dgm:presLayoutVars>
          <dgm:chMax val="0"/>
          <dgm:chPref val="0"/>
          <dgm:bulletEnabled val="1"/>
        </dgm:presLayoutVars>
      </dgm:prSet>
      <dgm:spPr/>
    </dgm:pt>
    <dgm:pt modelId="{EEE428B5-92FB-4736-A291-5AE164141FB2}" type="pres">
      <dgm:prSet presAssocID="{B3CC5E72-039D-4231-8094-C9FDE9ACFC34}" presName="L2TextContainer" presStyleLbl="bgAcc1" presStyleIdx="4" presStyleCnt="8" custLinFactNeighborX="1019" custLinFactNeighborY="12524"/>
      <dgm:spPr/>
    </dgm:pt>
    <dgm:pt modelId="{3F736E89-7EFD-4C29-AB32-98E735D16181}" type="pres">
      <dgm:prSet presAssocID="{B3CC5E72-039D-4231-8094-C9FDE9ACFC34}" presName="FlexibleEmptyPlaceHolder" presStyleCnt="0"/>
      <dgm:spPr/>
    </dgm:pt>
    <dgm:pt modelId="{FE37D4C6-B52F-4EBA-A415-6A824AA37A97}" type="pres">
      <dgm:prSet presAssocID="{B3CC5E72-039D-4231-8094-C9FDE9ACFC34}" presName="ConnectLine" presStyleLbl="sibTrans1D1" presStyleIdx="4" presStyleCnt="8"/>
      <dgm:spPr>
        <a:noFill/>
        <a:ln w="9525" cap="flat" cmpd="sng" algn="ctr">
          <a:solidFill>
            <a:schemeClr val="accent1">
              <a:hueOff val="0"/>
              <a:satOff val="0"/>
              <a:lumOff val="0"/>
              <a:alphaOff val="0"/>
            </a:schemeClr>
          </a:solidFill>
          <a:prstDash val="dash"/>
        </a:ln>
        <a:effectLst/>
      </dgm:spPr>
    </dgm:pt>
    <dgm:pt modelId="{27A5C5B0-A57C-4F7C-A10B-5565AFEAE4D3}" type="pres">
      <dgm:prSet presAssocID="{B3CC5E72-039D-4231-8094-C9FDE9ACFC34}" presName="ConnectorPoint" presStyleLbl="alignNode1" presStyleIdx="4" presStyleCnt="8"/>
      <dgm:spPr/>
    </dgm:pt>
    <dgm:pt modelId="{AEEBB095-0B42-490F-8F4C-C76AD9698319}" type="pres">
      <dgm:prSet presAssocID="{B3CC5E72-039D-4231-8094-C9FDE9ACFC34}" presName="EmptyPlaceHolder" presStyleCnt="0"/>
      <dgm:spPr/>
    </dgm:pt>
    <dgm:pt modelId="{38341D51-DE0F-421D-BEBE-EA4F67F486F9}" type="pres">
      <dgm:prSet presAssocID="{3FD55650-E7EA-4D94-A027-6692CD3A890D}" presName="spaceBetweenRectangles" presStyleCnt="0"/>
      <dgm:spPr/>
    </dgm:pt>
    <dgm:pt modelId="{5543FE51-1DD3-4630-923E-6E6F88090951}" type="pres">
      <dgm:prSet presAssocID="{B7918296-5E59-48F3-86D8-6C6E5F354267}" presName="composite" presStyleCnt="0"/>
      <dgm:spPr/>
    </dgm:pt>
    <dgm:pt modelId="{D1CA7387-A757-4053-A054-A06B6E007916}" type="pres">
      <dgm:prSet presAssocID="{B7918296-5E59-48F3-86D8-6C6E5F354267}" presName="L1TextContainer" presStyleLbl="revTx" presStyleIdx="5" presStyleCnt="8">
        <dgm:presLayoutVars>
          <dgm:chMax val="1"/>
          <dgm:chPref val="1"/>
          <dgm:bulletEnabled val="1"/>
        </dgm:presLayoutVars>
      </dgm:prSet>
      <dgm:spPr/>
    </dgm:pt>
    <dgm:pt modelId="{BEEDF569-F2E0-4284-AD1B-25DC95B26F7A}" type="pres">
      <dgm:prSet presAssocID="{B7918296-5E59-48F3-86D8-6C6E5F354267}" presName="L2TextContainerWrapper" presStyleCnt="0">
        <dgm:presLayoutVars>
          <dgm:chMax val="0"/>
          <dgm:chPref val="0"/>
          <dgm:bulletEnabled val="1"/>
        </dgm:presLayoutVars>
      </dgm:prSet>
      <dgm:spPr/>
    </dgm:pt>
    <dgm:pt modelId="{B336E086-20EB-413C-8D2E-F3EE3D410397}" type="pres">
      <dgm:prSet presAssocID="{B7918296-5E59-48F3-86D8-6C6E5F354267}" presName="L2TextContainer" presStyleLbl="bgAcc1" presStyleIdx="5" presStyleCnt="8"/>
      <dgm:spPr/>
    </dgm:pt>
    <dgm:pt modelId="{22248D57-D166-4E99-ACB0-03BCD712B841}" type="pres">
      <dgm:prSet presAssocID="{B7918296-5E59-48F3-86D8-6C6E5F354267}" presName="FlexibleEmptyPlaceHolder" presStyleCnt="0"/>
      <dgm:spPr/>
    </dgm:pt>
    <dgm:pt modelId="{21C2D17D-82C7-4983-BCBE-568D7AF2D6AA}" type="pres">
      <dgm:prSet presAssocID="{B7918296-5E59-48F3-86D8-6C6E5F354267}" presName="ConnectLine" presStyleLbl="sibTrans1D1" presStyleIdx="5" presStyleCnt="8"/>
      <dgm:spPr>
        <a:noFill/>
        <a:ln w="9525" cap="flat" cmpd="sng" algn="ctr">
          <a:solidFill>
            <a:schemeClr val="accent1">
              <a:hueOff val="0"/>
              <a:satOff val="0"/>
              <a:lumOff val="0"/>
              <a:alphaOff val="0"/>
            </a:schemeClr>
          </a:solidFill>
          <a:prstDash val="dash"/>
        </a:ln>
        <a:effectLst/>
      </dgm:spPr>
    </dgm:pt>
    <dgm:pt modelId="{A0A9EC00-08A1-4C6B-A2E0-9645A5830044}" type="pres">
      <dgm:prSet presAssocID="{B7918296-5E59-48F3-86D8-6C6E5F354267}" presName="ConnectorPoint" presStyleLbl="alignNode1" presStyleIdx="5" presStyleCnt="8"/>
      <dgm:spPr/>
    </dgm:pt>
    <dgm:pt modelId="{824C10A5-BD8F-4EF5-B4A5-4FD483813F6F}" type="pres">
      <dgm:prSet presAssocID="{B7918296-5E59-48F3-86D8-6C6E5F354267}" presName="EmptyPlaceHolder" presStyleCnt="0"/>
      <dgm:spPr/>
    </dgm:pt>
    <dgm:pt modelId="{DB4D1082-C476-410A-AAA1-BFE54B51A823}" type="pres">
      <dgm:prSet presAssocID="{54ED1846-9BBE-419B-8A90-CD40CE6AE452}" presName="spaceBetweenRectangles" presStyleCnt="0"/>
      <dgm:spPr/>
    </dgm:pt>
    <dgm:pt modelId="{4DA448E7-B8FD-4FC6-B628-A81F21930D50}" type="pres">
      <dgm:prSet presAssocID="{AE6EE6DC-ED8E-4DF0-B999-A37C261867ED}" presName="composite" presStyleCnt="0"/>
      <dgm:spPr/>
    </dgm:pt>
    <dgm:pt modelId="{DC4092D7-14BA-47DE-8D58-DEF0E67434EF}" type="pres">
      <dgm:prSet presAssocID="{AE6EE6DC-ED8E-4DF0-B999-A37C261867ED}" presName="L1TextContainer" presStyleLbl="revTx" presStyleIdx="6" presStyleCnt="8">
        <dgm:presLayoutVars>
          <dgm:chMax val="1"/>
          <dgm:chPref val="1"/>
          <dgm:bulletEnabled val="1"/>
        </dgm:presLayoutVars>
      </dgm:prSet>
      <dgm:spPr/>
    </dgm:pt>
    <dgm:pt modelId="{BA61673D-3CFC-46F8-BA28-DB6FF1C63212}" type="pres">
      <dgm:prSet presAssocID="{AE6EE6DC-ED8E-4DF0-B999-A37C261867ED}" presName="L2TextContainerWrapper" presStyleCnt="0">
        <dgm:presLayoutVars>
          <dgm:chMax val="0"/>
          <dgm:chPref val="0"/>
          <dgm:bulletEnabled val="1"/>
        </dgm:presLayoutVars>
      </dgm:prSet>
      <dgm:spPr/>
    </dgm:pt>
    <dgm:pt modelId="{52A33C94-72C6-41FF-BD9A-E80F83F2A9B0}" type="pres">
      <dgm:prSet presAssocID="{AE6EE6DC-ED8E-4DF0-B999-A37C261867ED}" presName="L2TextContainer" presStyleLbl="bgAcc1" presStyleIdx="6" presStyleCnt="8"/>
      <dgm:spPr/>
    </dgm:pt>
    <dgm:pt modelId="{2CB4C485-B31D-4952-B888-A329E1EA8188}" type="pres">
      <dgm:prSet presAssocID="{AE6EE6DC-ED8E-4DF0-B999-A37C261867ED}" presName="FlexibleEmptyPlaceHolder" presStyleCnt="0"/>
      <dgm:spPr/>
    </dgm:pt>
    <dgm:pt modelId="{9D9BD607-1CB7-40D2-B7D3-FFB2E3E84775}" type="pres">
      <dgm:prSet presAssocID="{AE6EE6DC-ED8E-4DF0-B999-A37C261867ED}" presName="ConnectLine" presStyleLbl="sibTrans1D1" presStyleIdx="6" presStyleCnt="8"/>
      <dgm:spPr>
        <a:noFill/>
        <a:ln w="9525" cap="flat" cmpd="sng" algn="ctr">
          <a:solidFill>
            <a:schemeClr val="accent1">
              <a:hueOff val="0"/>
              <a:satOff val="0"/>
              <a:lumOff val="0"/>
              <a:alphaOff val="0"/>
            </a:schemeClr>
          </a:solidFill>
          <a:prstDash val="dash"/>
        </a:ln>
        <a:effectLst/>
      </dgm:spPr>
    </dgm:pt>
    <dgm:pt modelId="{F0C2D374-9BBE-4114-8BAD-884FCDBAD078}" type="pres">
      <dgm:prSet presAssocID="{AE6EE6DC-ED8E-4DF0-B999-A37C261867ED}" presName="ConnectorPoint" presStyleLbl="alignNode1" presStyleIdx="6" presStyleCnt="8"/>
      <dgm:spPr/>
    </dgm:pt>
    <dgm:pt modelId="{4F8D4674-7741-46F6-98DB-18AA3F9BB913}" type="pres">
      <dgm:prSet presAssocID="{AE6EE6DC-ED8E-4DF0-B999-A37C261867ED}" presName="EmptyPlaceHolder" presStyleCnt="0"/>
      <dgm:spPr/>
    </dgm:pt>
    <dgm:pt modelId="{0E748E27-CB95-45F1-9397-71F97CBCE086}" type="pres">
      <dgm:prSet presAssocID="{F247A098-3700-455E-A1F9-D43B99C3BA1B}" presName="spaceBetweenRectangles" presStyleCnt="0"/>
      <dgm:spPr/>
    </dgm:pt>
    <dgm:pt modelId="{E00BFA67-08ED-4711-96E6-3FA91A7A0908}" type="pres">
      <dgm:prSet presAssocID="{6DFD001E-4B4E-4A3F-B0C7-1CC622A671A5}" presName="composite" presStyleCnt="0"/>
      <dgm:spPr/>
    </dgm:pt>
    <dgm:pt modelId="{3EC9EC44-B0F6-446D-909D-593178D2DA09}" type="pres">
      <dgm:prSet presAssocID="{6DFD001E-4B4E-4A3F-B0C7-1CC622A671A5}" presName="L1TextContainer" presStyleLbl="revTx" presStyleIdx="7" presStyleCnt="8">
        <dgm:presLayoutVars>
          <dgm:chMax val="1"/>
          <dgm:chPref val="1"/>
          <dgm:bulletEnabled val="1"/>
        </dgm:presLayoutVars>
      </dgm:prSet>
      <dgm:spPr/>
    </dgm:pt>
    <dgm:pt modelId="{BAD2FCAF-2B72-46D2-B20C-81DE2FA5F3C9}" type="pres">
      <dgm:prSet presAssocID="{6DFD001E-4B4E-4A3F-B0C7-1CC622A671A5}" presName="L2TextContainerWrapper" presStyleCnt="0">
        <dgm:presLayoutVars>
          <dgm:chMax val="0"/>
          <dgm:chPref val="0"/>
          <dgm:bulletEnabled val="1"/>
        </dgm:presLayoutVars>
      </dgm:prSet>
      <dgm:spPr/>
    </dgm:pt>
    <dgm:pt modelId="{8C7D1CBF-0C16-4955-8215-2346D5EE79A5}" type="pres">
      <dgm:prSet presAssocID="{6DFD001E-4B4E-4A3F-B0C7-1CC622A671A5}" presName="L2TextContainer" presStyleLbl="bgAcc1" presStyleIdx="7" presStyleCnt="8"/>
      <dgm:spPr/>
    </dgm:pt>
    <dgm:pt modelId="{6D833AA0-2E86-4879-9FEC-FC47F5B982CC}" type="pres">
      <dgm:prSet presAssocID="{6DFD001E-4B4E-4A3F-B0C7-1CC622A671A5}" presName="FlexibleEmptyPlaceHolder" presStyleCnt="0"/>
      <dgm:spPr/>
    </dgm:pt>
    <dgm:pt modelId="{1FE2FDC9-2527-41C2-9320-C90399893D0C}" type="pres">
      <dgm:prSet presAssocID="{6DFD001E-4B4E-4A3F-B0C7-1CC622A671A5}" presName="ConnectLine" presStyleLbl="sibTrans1D1" presStyleIdx="7" presStyleCnt="8"/>
      <dgm:spPr>
        <a:noFill/>
        <a:ln w="9525" cap="flat" cmpd="sng" algn="ctr">
          <a:solidFill>
            <a:schemeClr val="accent1">
              <a:hueOff val="0"/>
              <a:satOff val="0"/>
              <a:lumOff val="0"/>
              <a:alphaOff val="0"/>
            </a:schemeClr>
          </a:solidFill>
          <a:prstDash val="dash"/>
        </a:ln>
        <a:effectLst/>
      </dgm:spPr>
    </dgm:pt>
    <dgm:pt modelId="{CCDE18E6-1AB2-4835-AAE4-06B22DCD213C}" type="pres">
      <dgm:prSet presAssocID="{6DFD001E-4B4E-4A3F-B0C7-1CC622A671A5}" presName="ConnectorPoint" presStyleLbl="alignNode1" presStyleIdx="7" presStyleCnt="8"/>
      <dgm:spPr/>
    </dgm:pt>
    <dgm:pt modelId="{4270F47E-0186-4CEE-90E8-2511B0C180AC}" type="pres">
      <dgm:prSet presAssocID="{6DFD001E-4B4E-4A3F-B0C7-1CC622A671A5}" presName="EmptyPlaceHolder" presStyleCnt="0"/>
      <dgm:spPr/>
    </dgm:pt>
  </dgm:ptLst>
  <dgm:cxnLst>
    <dgm:cxn modelId="{55CF200A-BF55-4E3C-A3B6-12B51BE7133A}" type="presOf" srcId="{5B8A966D-5C80-44ED-ACF9-771D73730D3C}" destId="{B63DC026-CC42-4320-B6C2-F43932B1C0A2}" srcOrd="0" destOrd="0" presId="urn:microsoft.com/office/officeart/2016/7/layout/BasicTimeline"/>
    <dgm:cxn modelId="{DA6E0E0E-F1E3-4BF1-9073-F9591CEE2E76}" srcId="{56700618-D2B5-452A-B1FE-F0D6B99DD95D}" destId="{AE6EE6DC-ED8E-4DF0-B999-A37C261867ED}" srcOrd="6" destOrd="0" parTransId="{7117364A-DB1D-427A-94A6-3B20DAD069FA}" sibTransId="{F247A098-3700-455E-A1F9-D43B99C3BA1B}"/>
    <dgm:cxn modelId="{3A7CDC0F-2A44-47F2-AC08-674D80022E1A}" srcId="{972E2F46-125B-4652-A450-8F0BCE268B7B}" destId="{12C87FB7-D5B9-40DD-9B6F-27CCE0DC9C30}" srcOrd="0" destOrd="0" parTransId="{6E46E962-517E-4CE5-9889-154D41FEB854}" sibTransId="{86B58DCF-21B9-4AAB-8EBF-56D8C520A0F5}"/>
    <dgm:cxn modelId="{34358117-BEBD-46EB-A8E4-756D2A8A1B87}" type="presOf" srcId="{972E2F46-125B-4652-A450-8F0BCE268B7B}" destId="{EDC0664F-7465-44C3-B805-5C14B51DEE63}" srcOrd="0" destOrd="0" presId="urn:microsoft.com/office/officeart/2016/7/layout/BasicTimeline"/>
    <dgm:cxn modelId="{5FBDCA17-1E12-4E0E-9A79-3CEA1071BCFD}" srcId="{56700618-D2B5-452A-B1FE-F0D6B99DD95D}" destId="{5B8A966D-5C80-44ED-ACF9-771D73730D3C}" srcOrd="1" destOrd="0" parTransId="{ACA3F2F6-88FB-4672-AB5A-0A53FA000C20}" sibTransId="{001DFB8D-830E-4C50-9F5F-D04D02A1D7A2}"/>
    <dgm:cxn modelId="{5BC6161A-69CC-435B-974C-9719CCB54397}" srcId="{AE6EE6DC-ED8E-4DF0-B999-A37C261867ED}" destId="{4F181BA3-41E9-46D5-BEFC-90FA56810FDA}" srcOrd="0" destOrd="0" parTransId="{57561981-3992-497C-B321-2D7CE91C0161}" sibTransId="{CCCC763E-6443-4FDD-8472-CBBC6B81840E}"/>
    <dgm:cxn modelId="{489BCD20-3C82-4C7E-AE2B-10060695FD73}" type="presOf" srcId="{D265AA69-FCF4-4C24-AFC0-C3395922D1C3}" destId="{56225A4F-EF8A-45D3-AFB1-2764251622A0}" srcOrd="0" destOrd="0" presId="urn:microsoft.com/office/officeart/2016/7/layout/BasicTimeline"/>
    <dgm:cxn modelId="{CB1E4638-A1D0-4A63-ADEC-2778FEB6F643}" type="presOf" srcId="{611FF33F-8F4B-464D-BB27-B114EA6A7E34}" destId="{B336E086-20EB-413C-8D2E-F3EE3D410397}" srcOrd="0" destOrd="0" presId="urn:microsoft.com/office/officeart/2016/7/layout/BasicTimeline"/>
    <dgm:cxn modelId="{12867639-D832-49F2-9D68-55759E66CA65}" srcId="{56700618-D2B5-452A-B1FE-F0D6B99DD95D}" destId="{B7918296-5E59-48F3-86D8-6C6E5F354267}" srcOrd="5" destOrd="0" parTransId="{064BEE73-2FEE-4FA9-904A-85A49F9BD682}" sibTransId="{54ED1846-9BBE-419B-8A90-CD40CE6AE452}"/>
    <dgm:cxn modelId="{D815E541-E346-4C7D-92BC-7E5D44149C00}" type="presOf" srcId="{6DFD001E-4B4E-4A3F-B0C7-1CC622A671A5}" destId="{3EC9EC44-B0F6-446D-909D-593178D2DA09}" srcOrd="0" destOrd="0" presId="urn:microsoft.com/office/officeart/2016/7/layout/BasicTimeline"/>
    <dgm:cxn modelId="{CC7F9166-1AF8-499B-AF90-9AD0A9E7A002}" type="presOf" srcId="{12C87FB7-D5B9-40DD-9B6F-27CCE0DC9C30}" destId="{337FA14D-D6FA-469A-B230-D089688CAF37}" srcOrd="0" destOrd="0" presId="urn:microsoft.com/office/officeart/2016/7/layout/BasicTimeline"/>
    <dgm:cxn modelId="{65183B6E-9328-4166-8F71-D5B290C533A0}" srcId="{D265AA69-FCF4-4C24-AFC0-C3395922D1C3}" destId="{956E218A-C6DB-4886-AA10-C112A8E2942C}" srcOrd="0" destOrd="0" parTransId="{D11AC92F-36E4-475D-A262-4F30DBAE4890}" sibTransId="{78C98F4D-BDCD-46DC-8102-DCA85B3A2A00}"/>
    <dgm:cxn modelId="{5B4A5E6E-7404-4BBD-BCF6-B16457ABD3E0}" type="presOf" srcId="{4C2AA572-B406-4C58-9657-5ADE57376452}" destId="{8C7D1CBF-0C16-4955-8215-2346D5EE79A5}" srcOrd="0" destOrd="0" presId="urn:microsoft.com/office/officeart/2016/7/layout/BasicTimeline"/>
    <dgm:cxn modelId="{26894C50-3732-442A-A4EC-1819C1DE6F62}" srcId="{56700618-D2B5-452A-B1FE-F0D6B99DD95D}" destId="{B3CC5E72-039D-4231-8094-C9FDE9ACFC34}" srcOrd="4" destOrd="0" parTransId="{8F8530D0-E817-4843-83E7-2EEC72186C90}" sibTransId="{3FD55650-E7EA-4D94-A027-6692CD3A890D}"/>
    <dgm:cxn modelId="{5BB87F56-F0D6-4120-B3C3-61608C013789}" srcId="{6675A25B-571D-4CD9-931E-3B38931A1B20}" destId="{E8646308-E80F-444A-A0EA-C13950596985}" srcOrd="0" destOrd="0" parTransId="{FD05ABA4-CD72-43B2-A59D-6968A657F093}" sibTransId="{5CE57BF2-90D0-411C-8D35-71133625C5BD}"/>
    <dgm:cxn modelId="{3BF0C67A-2C0F-48AE-A0DC-4BD9279354B8}" srcId="{B3CC5E72-039D-4231-8094-C9FDE9ACFC34}" destId="{3E5FAADA-C7EF-479A-873E-F9C683A200A8}" srcOrd="0" destOrd="0" parTransId="{3ACB3635-9DE2-4756-B3F6-961BAED52AF3}" sibTransId="{B4E2B00E-7D32-4CB7-9EAC-B66EE3F9366E}"/>
    <dgm:cxn modelId="{4B6EE384-3EE9-403B-884F-B90C6F72C453}" srcId="{56700618-D2B5-452A-B1FE-F0D6B99DD95D}" destId="{D265AA69-FCF4-4C24-AFC0-C3395922D1C3}" srcOrd="3" destOrd="0" parTransId="{69A43AE2-2E4C-42B3-BAB7-8C7B9E7242B0}" sibTransId="{70BB519F-BFA5-4815-87A0-ADAC4B1E73B7}"/>
    <dgm:cxn modelId="{739FB88D-C187-4841-82D0-04034895369E}" type="presOf" srcId="{B7918296-5E59-48F3-86D8-6C6E5F354267}" destId="{D1CA7387-A757-4053-A054-A06B6E007916}" srcOrd="0" destOrd="0" presId="urn:microsoft.com/office/officeart/2016/7/layout/BasicTimeline"/>
    <dgm:cxn modelId="{7501F9A1-1AD0-440E-B607-D950940A59E1}" type="presOf" srcId="{4F181BA3-41E9-46D5-BEFC-90FA56810FDA}" destId="{52A33C94-72C6-41FF-BD9A-E80F83F2A9B0}" srcOrd="0" destOrd="0" presId="urn:microsoft.com/office/officeart/2016/7/layout/BasicTimeline"/>
    <dgm:cxn modelId="{CFB90BA2-09FD-4FBB-9A5B-2B0A55E1CB11}" srcId="{B7918296-5E59-48F3-86D8-6C6E5F354267}" destId="{611FF33F-8F4B-464D-BB27-B114EA6A7E34}" srcOrd="0" destOrd="0" parTransId="{055D1ACE-9BF4-4265-B1A8-36F4A1326663}" sibTransId="{39BEFD6D-DE3D-4B86-BCDE-796D7A248574}"/>
    <dgm:cxn modelId="{6164BAA8-ADD7-48AB-988D-C60D86B8C443}" type="presOf" srcId="{956E218A-C6DB-4886-AA10-C112A8E2942C}" destId="{102DE844-D299-4738-AED3-46559EBC52DF}" srcOrd="0" destOrd="0" presId="urn:microsoft.com/office/officeart/2016/7/layout/BasicTimeline"/>
    <dgm:cxn modelId="{92B6C1AA-59DF-4777-9D70-22B45B9D1292}" srcId="{5B8A966D-5C80-44ED-ACF9-771D73730D3C}" destId="{8286767B-C59D-4DC5-9CE0-976D01187D01}" srcOrd="0" destOrd="0" parTransId="{F0F3AE26-E6E8-4E9B-BCE6-81705340ED0B}" sibTransId="{9E36D2EA-5BD6-4BD9-B1D2-BFDE7913A00D}"/>
    <dgm:cxn modelId="{9C0AE1B1-438A-4BEF-A924-68B8DBBE735C}" srcId="{6DFD001E-4B4E-4A3F-B0C7-1CC622A671A5}" destId="{4C2AA572-B406-4C58-9657-5ADE57376452}" srcOrd="0" destOrd="0" parTransId="{C73D2F98-2DA0-4BA4-A336-FA73811D0C1F}" sibTransId="{167ED76B-0DBE-4559-A0E9-46D8D4D7A022}"/>
    <dgm:cxn modelId="{AD86CDB9-C119-41B9-ACCB-EDCD2A9B3B19}" type="presOf" srcId="{AE6EE6DC-ED8E-4DF0-B999-A37C261867ED}" destId="{DC4092D7-14BA-47DE-8D58-DEF0E67434EF}" srcOrd="0" destOrd="0" presId="urn:microsoft.com/office/officeart/2016/7/layout/BasicTimeline"/>
    <dgm:cxn modelId="{DEF0B7C1-C751-4DE5-9501-21C5335470CF}" srcId="{56700618-D2B5-452A-B1FE-F0D6B99DD95D}" destId="{6DFD001E-4B4E-4A3F-B0C7-1CC622A671A5}" srcOrd="7" destOrd="0" parTransId="{38E2CB65-7F82-4F79-AA8A-18C083A396A8}" sibTransId="{CEA78E6C-120B-4161-A68D-723AFEE66236}"/>
    <dgm:cxn modelId="{2D0BCAC9-62C5-409B-85E1-D486E04FB952}" srcId="{56700618-D2B5-452A-B1FE-F0D6B99DD95D}" destId="{6675A25B-571D-4CD9-931E-3B38931A1B20}" srcOrd="2" destOrd="0" parTransId="{36B136E6-5DAE-40E8-9B39-5D23D006A058}" sibTransId="{7A9E57D1-ABC9-47BC-BF8A-D0C563F41A0E}"/>
    <dgm:cxn modelId="{C415DBD3-74E2-4954-A40F-7BCB05B966F5}" type="presOf" srcId="{6675A25B-571D-4CD9-931E-3B38931A1B20}" destId="{BB338C00-5419-4ECC-BE56-B2F69987BBDF}" srcOrd="0" destOrd="0" presId="urn:microsoft.com/office/officeart/2016/7/layout/BasicTimeline"/>
    <dgm:cxn modelId="{5052DEDD-F6C2-486D-B53F-814F82A5B057}" type="presOf" srcId="{56700618-D2B5-452A-B1FE-F0D6B99DD95D}" destId="{4D24E8A4-EB39-451D-A5FD-ED3B2AB8332E}" srcOrd="0" destOrd="0" presId="urn:microsoft.com/office/officeart/2016/7/layout/BasicTimeline"/>
    <dgm:cxn modelId="{0091CBE2-8883-4B95-995E-586FD11BB4EC}" type="presOf" srcId="{E8646308-E80F-444A-A0EA-C13950596985}" destId="{EDE07645-5F64-41D0-8DBA-BAD3AFEA9401}" srcOrd="0" destOrd="0" presId="urn:microsoft.com/office/officeart/2016/7/layout/BasicTimeline"/>
    <dgm:cxn modelId="{72EF48E6-AEE1-408E-BC97-169845606197}" type="presOf" srcId="{8286767B-C59D-4DC5-9CE0-976D01187D01}" destId="{ADE6F13F-6308-4E28-863A-185E2FCCEF77}" srcOrd="0" destOrd="0" presId="urn:microsoft.com/office/officeart/2016/7/layout/BasicTimeline"/>
    <dgm:cxn modelId="{AE912AE8-37AF-4A43-A042-CCEFAD320F12}" type="presOf" srcId="{B3CC5E72-039D-4231-8094-C9FDE9ACFC34}" destId="{88BF510F-85DC-41EC-81DB-2B5B376A90E4}" srcOrd="0" destOrd="0" presId="urn:microsoft.com/office/officeart/2016/7/layout/BasicTimeline"/>
    <dgm:cxn modelId="{685410FC-1FD7-4400-A5BE-3CB2A2F63C50}" srcId="{56700618-D2B5-452A-B1FE-F0D6B99DD95D}" destId="{972E2F46-125B-4652-A450-8F0BCE268B7B}" srcOrd="0" destOrd="0" parTransId="{66E947DE-D1B2-4E46-BCEE-BDCB9120955E}" sibTransId="{F01981E3-5B30-4ACB-A39E-7868FA76DC4D}"/>
    <dgm:cxn modelId="{7B9A57FC-986C-44C3-B3C0-2833C364BEE9}" type="presOf" srcId="{3E5FAADA-C7EF-479A-873E-F9C683A200A8}" destId="{EEE428B5-92FB-4736-A291-5AE164141FB2}" srcOrd="0" destOrd="0" presId="urn:microsoft.com/office/officeart/2016/7/layout/BasicTimeline"/>
    <dgm:cxn modelId="{8D3EF32E-76F5-40B8-BF79-77CA9A3C2104}" type="presParOf" srcId="{4D24E8A4-EB39-451D-A5FD-ED3B2AB8332E}" destId="{CF50E5D2-34EC-4C83-BC78-638A1D56EDC0}" srcOrd="0" destOrd="0" presId="urn:microsoft.com/office/officeart/2016/7/layout/BasicTimeline"/>
    <dgm:cxn modelId="{BC4926DF-B815-4376-BE1A-870E5A7EA821}" type="presParOf" srcId="{4D24E8A4-EB39-451D-A5FD-ED3B2AB8332E}" destId="{44FB3578-2998-4C41-AA65-4DCB3F36E13E}" srcOrd="1" destOrd="0" presId="urn:microsoft.com/office/officeart/2016/7/layout/BasicTimeline"/>
    <dgm:cxn modelId="{3E47E6A9-DE09-4852-A86F-1EE68761C2FB}" type="presParOf" srcId="{44FB3578-2998-4C41-AA65-4DCB3F36E13E}" destId="{AF379945-411D-4FA5-A66F-86A36377BAEC}" srcOrd="0" destOrd="0" presId="urn:microsoft.com/office/officeart/2016/7/layout/BasicTimeline"/>
    <dgm:cxn modelId="{FF21567B-3DEA-41D3-B430-3EAD308E641C}" type="presParOf" srcId="{AF379945-411D-4FA5-A66F-86A36377BAEC}" destId="{EDC0664F-7465-44C3-B805-5C14B51DEE63}" srcOrd="0" destOrd="0" presId="urn:microsoft.com/office/officeart/2016/7/layout/BasicTimeline"/>
    <dgm:cxn modelId="{5A5DCA5F-A406-479E-B930-6B9FFA720026}" type="presParOf" srcId="{AF379945-411D-4FA5-A66F-86A36377BAEC}" destId="{7E04F887-FB0F-4785-8DBE-40A64D4BDA3F}" srcOrd="1" destOrd="0" presId="urn:microsoft.com/office/officeart/2016/7/layout/BasicTimeline"/>
    <dgm:cxn modelId="{26769882-A293-403B-AF61-9056262DA8D8}" type="presParOf" srcId="{7E04F887-FB0F-4785-8DBE-40A64D4BDA3F}" destId="{337FA14D-D6FA-469A-B230-D089688CAF37}" srcOrd="0" destOrd="0" presId="urn:microsoft.com/office/officeart/2016/7/layout/BasicTimeline"/>
    <dgm:cxn modelId="{8B9154AC-F9B2-4B2F-85C2-4A84630F223C}" type="presParOf" srcId="{7E04F887-FB0F-4785-8DBE-40A64D4BDA3F}" destId="{C198E42D-82B5-4AF2-9795-24AA9E33D54D}" srcOrd="1" destOrd="0" presId="urn:microsoft.com/office/officeart/2016/7/layout/BasicTimeline"/>
    <dgm:cxn modelId="{B0E2EDFD-74E5-4A30-974A-1CFE26A470C1}" type="presParOf" srcId="{AF379945-411D-4FA5-A66F-86A36377BAEC}" destId="{2AD7A241-AE09-4C2F-9D73-260A66FFB563}" srcOrd="2" destOrd="0" presId="urn:microsoft.com/office/officeart/2016/7/layout/BasicTimeline"/>
    <dgm:cxn modelId="{675C7962-7E0C-406A-A5EF-A9474AB74F97}" type="presParOf" srcId="{AF379945-411D-4FA5-A66F-86A36377BAEC}" destId="{04D4F5EA-77DC-401A-B8A6-D28F84CD929B}" srcOrd="3" destOrd="0" presId="urn:microsoft.com/office/officeart/2016/7/layout/BasicTimeline"/>
    <dgm:cxn modelId="{B80C35F5-6289-4492-AEEF-3B75932D1304}" type="presParOf" srcId="{AF379945-411D-4FA5-A66F-86A36377BAEC}" destId="{1BBD5737-B534-43B4-99D2-821F00D32B06}" srcOrd="4" destOrd="0" presId="urn:microsoft.com/office/officeart/2016/7/layout/BasicTimeline"/>
    <dgm:cxn modelId="{1FC02B30-BDF0-4673-8018-5EF553482140}" type="presParOf" srcId="{44FB3578-2998-4C41-AA65-4DCB3F36E13E}" destId="{F463F223-CC10-4894-A2B1-7C292F1A80C7}" srcOrd="1" destOrd="0" presId="urn:microsoft.com/office/officeart/2016/7/layout/BasicTimeline"/>
    <dgm:cxn modelId="{BA2B8BF3-B327-4897-B6F7-E947D8C3FED5}" type="presParOf" srcId="{44FB3578-2998-4C41-AA65-4DCB3F36E13E}" destId="{AB1ACBDA-E08A-472A-B91E-DBD28035131D}" srcOrd="2" destOrd="0" presId="urn:microsoft.com/office/officeart/2016/7/layout/BasicTimeline"/>
    <dgm:cxn modelId="{2F3A8C6F-9038-47D1-A508-685CD16922CC}" type="presParOf" srcId="{AB1ACBDA-E08A-472A-B91E-DBD28035131D}" destId="{B63DC026-CC42-4320-B6C2-F43932B1C0A2}" srcOrd="0" destOrd="0" presId="urn:microsoft.com/office/officeart/2016/7/layout/BasicTimeline"/>
    <dgm:cxn modelId="{0570B10B-E9C5-4C21-B198-1F2A4466A281}" type="presParOf" srcId="{AB1ACBDA-E08A-472A-B91E-DBD28035131D}" destId="{A2653616-46CD-42FB-A763-D17FD42C34C3}" srcOrd="1" destOrd="0" presId="urn:microsoft.com/office/officeart/2016/7/layout/BasicTimeline"/>
    <dgm:cxn modelId="{F05827CF-7DB5-49DE-9FE6-F72637188F84}" type="presParOf" srcId="{A2653616-46CD-42FB-A763-D17FD42C34C3}" destId="{ADE6F13F-6308-4E28-863A-185E2FCCEF77}" srcOrd="0" destOrd="0" presId="urn:microsoft.com/office/officeart/2016/7/layout/BasicTimeline"/>
    <dgm:cxn modelId="{8423A224-CA83-492B-A64B-0C93CB429588}" type="presParOf" srcId="{A2653616-46CD-42FB-A763-D17FD42C34C3}" destId="{BEA1EEBD-3407-483F-BE0F-EC35C6227FED}" srcOrd="1" destOrd="0" presId="urn:microsoft.com/office/officeart/2016/7/layout/BasicTimeline"/>
    <dgm:cxn modelId="{5562D9E6-3754-4C0F-B93C-9CE10B1C4C2B}" type="presParOf" srcId="{AB1ACBDA-E08A-472A-B91E-DBD28035131D}" destId="{21C83C83-D43B-47C0-A1A5-95CCC96D51BC}" srcOrd="2" destOrd="0" presId="urn:microsoft.com/office/officeart/2016/7/layout/BasicTimeline"/>
    <dgm:cxn modelId="{F3D34798-6B0E-476B-B687-37935E97360D}" type="presParOf" srcId="{AB1ACBDA-E08A-472A-B91E-DBD28035131D}" destId="{4E24761B-1714-4C21-A22F-E71B4E82B5D8}" srcOrd="3" destOrd="0" presId="urn:microsoft.com/office/officeart/2016/7/layout/BasicTimeline"/>
    <dgm:cxn modelId="{9557EBE9-3DC7-4F9C-9B77-C2C7E9D866A6}" type="presParOf" srcId="{AB1ACBDA-E08A-472A-B91E-DBD28035131D}" destId="{E353D81A-EEF3-42DE-9D63-39DF8D6684F4}" srcOrd="4" destOrd="0" presId="urn:microsoft.com/office/officeart/2016/7/layout/BasicTimeline"/>
    <dgm:cxn modelId="{B729D15A-AABC-4143-B8C0-6C14A60417E5}" type="presParOf" srcId="{44FB3578-2998-4C41-AA65-4DCB3F36E13E}" destId="{6AD8F421-51F9-4E23-AF21-823E04D5262A}" srcOrd="3" destOrd="0" presId="urn:microsoft.com/office/officeart/2016/7/layout/BasicTimeline"/>
    <dgm:cxn modelId="{A8812C57-37D7-4357-9120-31BFD409C181}" type="presParOf" srcId="{44FB3578-2998-4C41-AA65-4DCB3F36E13E}" destId="{AA9524A0-9AF3-46AA-8381-76D2C0F96522}" srcOrd="4" destOrd="0" presId="urn:microsoft.com/office/officeart/2016/7/layout/BasicTimeline"/>
    <dgm:cxn modelId="{FD5B3CF5-C389-450F-A714-5B85FB7D9774}" type="presParOf" srcId="{AA9524A0-9AF3-46AA-8381-76D2C0F96522}" destId="{BB338C00-5419-4ECC-BE56-B2F69987BBDF}" srcOrd="0" destOrd="0" presId="urn:microsoft.com/office/officeart/2016/7/layout/BasicTimeline"/>
    <dgm:cxn modelId="{FF5D0509-DC81-49B7-A473-006C84ECEB79}" type="presParOf" srcId="{AA9524A0-9AF3-46AA-8381-76D2C0F96522}" destId="{FBDBB5D7-9CDC-4165-8277-A8B89B19F86A}" srcOrd="1" destOrd="0" presId="urn:microsoft.com/office/officeart/2016/7/layout/BasicTimeline"/>
    <dgm:cxn modelId="{329BD028-F963-4E7E-B2DA-4FDB107A5787}" type="presParOf" srcId="{FBDBB5D7-9CDC-4165-8277-A8B89B19F86A}" destId="{EDE07645-5F64-41D0-8DBA-BAD3AFEA9401}" srcOrd="0" destOrd="0" presId="urn:microsoft.com/office/officeart/2016/7/layout/BasicTimeline"/>
    <dgm:cxn modelId="{12A527FD-9BB5-4497-837C-A27AE1CEBB5B}" type="presParOf" srcId="{FBDBB5D7-9CDC-4165-8277-A8B89B19F86A}" destId="{D8996850-2A6D-4AB2-A0CA-E6E77DEBDA8F}" srcOrd="1" destOrd="0" presId="urn:microsoft.com/office/officeart/2016/7/layout/BasicTimeline"/>
    <dgm:cxn modelId="{B5143AE2-6AF7-4095-BEB7-5110D768925C}" type="presParOf" srcId="{AA9524A0-9AF3-46AA-8381-76D2C0F96522}" destId="{66C3208F-0476-4065-B26F-8880A1754A14}" srcOrd="2" destOrd="0" presId="urn:microsoft.com/office/officeart/2016/7/layout/BasicTimeline"/>
    <dgm:cxn modelId="{C06A9811-1F01-4B67-99F0-D39865B963E0}" type="presParOf" srcId="{AA9524A0-9AF3-46AA-8381-76D2C0F96522}" destId="{F1A2ADEE-ED9F-400E-B7FF-3E5464A90401}" srcOrd="3" destOrd="0" presId="urn:microsoft.com/office/officeart/2016/7/layout/BasicTimeline"/>
    <dgm:cxn modelId="{5C50329D-F355-4B30-AAF8-A5B43063A883}" type="presParOf" srcId="{AA9524A0-9AF3-46AA-8381-76D2C0F96522}" destId="{2EB27554-8527-474D-9997-4F499BA7FC48}" srcOrd="4" destOrd="0" presId="urn:microsoft.com/office/officeart/2016/7/layout/BasicTimeline"/>
    <dgm:cxn modelId="{431F6C33-F85D-449D-8371-982DB8095821}" type="presParOf" srcId="{44FB3578-2998-4C41-AA65-4DCB3F36E13E}" destId="{80347C06-2B34-402B-B967-EA258E0D86DD}" srcOrd="5" destOrd="0" presId="urn:microsoft.com/office/officeart/2016/7/layout/BasicTimeline"/>
    <dgm:cxn modelId="{41C0A59F-31AF-46B8-9490-981CCC10515B}" type="presParOf" srcId="{44FB3578-2998-4C41-AA65-4DCB3F36E13E}" destId="{4B4874E0-7AD5-4421-B5CA-5F078F19D514}" srcOrd="6" destOrd="0" presId="urn:microsoft.com/office/officeart/2016/7/layout/BasicTimeline"/>
    <dgm:cxn modelId="{47B129C6-FA69-46EA-9926-51D786E0F457}" type="presParOf" srcId="{4B4874E0-7AD5-4421-B5CA-5F078F19D514}" destId="{56225A4F-EF8A-45D3-AFB1-2764251622A0}" srcOrd="0" destOrd="0" presId="urn:microsoft.com/office/officeart/2016/7/layout/BasicTimeline"/>
    <dgm:cxn modelId="{51ECA5D2-0A25-4C0E-AC15-DF9FDA4744A0}" type="presParOf" srcId="{4B4874E0-7AD5-4421-B5CA-5F078F19D514}" destId="{0990995A-D904-4B20-AE73-56B1885B0C97}" srcOrd="1" destOrd="0" presId="urn:microsoft.com/office/officeart/2016/7/layout/BasicTimeline"/>
    <dgm:cxn modelId="{B6B1C02C-949B-428B-B053-0EE4412F6AFC}" type="presParOf" srcId="{0990995A-D904-4B20-AE73-56B1885B0C97}" destId="{102DE844-D299-4738-AED3-46559EBC52DF}" srcOrd="0" destOrd="0" presId="urn:microsoft.com/office/officeart/2016/7/layout/BasicTimeline"/>
    <dgm:cxn modelId="{7B13ED3C-B4A1-4833-A276-E94EF44F4661}" type="presParOf" srcId="{0990995A-D904-4B20-AE73-56B1885B0C97}" destId="{CFF2F4DB-CB3B-4EAE-8D74-4C1C3ABAAA9C}" srcOrd="1" destOrd="0" presId="urn:microsoft.com/office/officeart/2016/7/layout/BasicTimeline"/>
    <dgm:cxn modelId="{CF58D3DF-F062-4CD3-8386-77DF7F81B2E8}" type="presParOf" srcId="{4B4874E0-7AD5-4421-B5CA-5F078F19D514}" destId="{50FBD1B4-CFC9-4CF7-A98F-05EB58B42AE0}" srcOrd="2" destOrd="0" presId="urn:microsoft.com/office/officeart/2016/7/layout/BasicTimeline"/>
    <dgm:cxn modelId="{405403AE-C8DE-42DE-B338-3B993AEDDA7C}" type="presParOf" srcId="{4B4874E0-7AD5-4421-B5CA-5F078F19D514}" destId="{7B9DF43A-924B-40D8-9836-D76E362E88DB}" srcOrd="3" destOrd="0" presId="urn:microsoft.com/office/officeart/2016/7/layout/BasicTimeline"/>
    <dgm:cxn modelId="{4651AAE3-B572-4414-B5FF-CA313EA30B36}" type="presParOf" srcId="{4B4874E0-7AD5-4421-B5CA-5F078F19D514}" destId="{4940BA3F-2E1D-47E5-8C9C-5314D042D5D4}" srcOrd="4" destOrd="0" presId="urn:microsoft.com/office/officeart/2016/7/layout/BasicTimeline"/>
    <dgm:cxn modelId="{1EF6A4E1-FE65-46D5-8C6C-FA8BCE93DF5E}" type="presParOf" srcId="{44FB3578-2998-4C41-AA65-4DCB3F36E13E}" destId="{BB6480C2-3916-4D1E-98C3-BAE3955C940F}" srcOrd="7" destOrd="0" presId="urn:microsoft.com/office/officeart/2016/7/layout/BasicTimeline"/>
    <dgm:cxn modelId="{1F8F64A3-2B5D-4802-A91A-DFC975C228AF}" type="presParOf" srcId="{44FB3578-2998-4C41-AA65-4DCB3F36E13E}" destId="{8A114095-5DF8-4533-8EC2-12A9CDFF92F2}" srcOrd="8" destOrd="0" presId="urn:microsoft.com/office/officeart/2016/7/layout/BasicTimeline"/>
    <dgm:cxn modelId="{924C12CF-FD41-4CEE-BB32-75003C573FCB}" type="presParOf" srcId="{8A114095-5DF8-4533-8EC2-12A9CDFF92F2}" destId="{88BF510F-85DC-41EC-81DB-2B5B376A90E4}" srcOrd="0" destOrd="0" presId="urn:microsoft.com/office/officeart/2016/7/layout/BasicTimeline"/>
    <dgm:cxn modelId="{B33EA48D-7D44-45FD-BF39-2643298ECE8A}" type="presParOf" srcId="{8A114095-5DF8-4533-8EC2-12A9CDFF92F2}" destId="{004A9316-E4F2-47F8-8D98-C3D021469C63}" srcOrd="1" destOrd="0" presId="urn:microsoft.com/office/officeart/2016/7/layout/BasicTimeline"/>
    <dgm:cxn modelId="{54981718-F6EB-4F0F-AC87-EB515D92EAA6}" type="presParOf" srcId="{004A9316-E4F2-47F8-8D98-C3D021469C63}" destId="{EEE428B5-92FB-4736-A291-5AE164141FB2}" srcOrd="0" destOrd="0" presId="urn:microsoft.com/office/officeart/2016/7/layout/BasicTimeline"/>
    <dgm:cxn modelId="{D8404B41-7219-451E-B41E-D53A03F8CB63}" type="presParOf" srcId="{004A9316-E4F2-47F8-8D98-C3D021469C63}" destId="{3F736E89-7EFD-4C29-AB32-98E735D16181}" srcOrd="1" destOrd="0" presId="urn:microsoft.com/office/officeart/2016/7/layout/BasicTimeline"/>
    <dgm:cxn modelId="{60BA420F-587A-4364-932E-51B61C3764EB}" type="presParOf" srcId="{8A114095-5DF8-4533-8EC2-12A9CDFF92F2}" destId="{FE37D4C6-B52F-4EBA-A415-6A824AA37A97}" srcOrd="2" destOrd="0" presId="urn:microsoft.com/office/officeart/2016/7/layout/BasicTimeline"/>
    <dgm:cxn modelId="{217BFFCA-B6C7-453A-9E4E-1B2EA5E267AE}" type="presParOf" srcId="{8A114095-5DF8-4533-8EC2-12A9CDFF92F2}" destId="{27A5C5B0-A57C-4F7C-A10B-5565AFEAE4D3}" srcOrd="3" destOrd="0" presId="urn:microsoft.com/office/officeart/2016/7/layout/BasicTimeline"/>
    <dgm:cxn modelId="{006A9286-F920-40EB-BDDC-3A3ED18506BA}" type="presParOf" srcId="{8A114095-5DF8-4533-8EC2-12A9CDFF92F2}" destId="{AEEBB095-0B42-490F-8F4C-C76AD9698319}" srcOrd="4" destOrd="0" presId="urn:microsoft.com/office/officeart/2016/7/layout/BasicTimeline"/>
    <dgm:cxn modelId="{06173101-6B6A-4734-84D2-27BD63C50DAB}" type="presParOf" srcId="{44FB3578-2998-4C41-AA65-4DCB3F36E13E}" destId="{38341D51-DE0F-421D-BEBE-EA4F67F486F9}" srcOrd="9" destOrd="0" presId="urn:microsoft.com/office/officeart/2016/7/layout/BasicTimeline"/>
    <dgm:cxn modelId="{D260D4CB-34E8-44A5-9FF9-233BF4466B58}" type="presParOf" srcId="{44FB3578-2998-4C41-AA65-4DCB3F36E13E}" destId="{5543FE51-1DD3-4630-923E-6E6F88090951}" srcOrd="10" destOrd="0" presId="urn:microsoft.com/office/officeart/2016/7/layout/BasicTimeline"/>
    <dgm:cxn modelId="{967BD19C-E2CC-4C7F-A9CF-08C080DB29C1}" type="presParOf" srcId="{5543FE51-1DD3-4630-923E-6E6F88090951}" destId="{D1CA7387-A757-4053-A054-A06B6E007916}" srcOrd="0" destOrd="0" presId="urn:microsoft.com/office/officeart/2016/7/layout/BasicTimeline"/>
    <dgm:cxn modelId="{6F00A4FE-2E2D-497F-93A4-8ACDC63D8377}" type="presParOf" srcId="{5543FE51-1DD3-4630-923E-6E6F88090951}" destId="{BEEDF569-F2E0-4284-AD1B-25DC95B26F7A}" srcOrd="1" destOrd="0" presId="urn:microsoft.com/office/officeart/2016/7/layout/BasicTimeline"/>
    <dgm:cxn modelId="{9CB2BC43-99B9-4340-9277-82EB3BE49A99}" type="presParOf" srcId="{BEEDF569-F2E0-4284-AD1B-25DC95B26F7A}" destId="{B336E086-20EB-413C-8D2E-F3EE3D410397}" srcOrd="0" destOrd="0" presId="urn:microsoft.com/office/officeart/2016/7/layout/BasicTimeline"/>
    <dgm:cxn modelId="{8E2BD0B7-BA45-475C-875B-BE510FDB88AE}" type="presParOf" srcId="{BEEDF569-F2E0-4284-AD1B-25DC95B26F7A}" destId="{22248D57-D166-4E99-ACB0-03BCD712B841}" srcOrd="1" destOrd="0" presId="urn:microsoft.com/office/officeart/2016/7/layout/BasicTimeline"/>
    <dgm:cxn modelId="{59558722-3EA1-4BCE-ADB3-208F40879962}" type="presParOf" srcId="{5543FE51-1DD3-4630-923E-6E6F88090951}" destId="{21C2D17D-82C7-4983-BCBE-568D7AF2D6AA}" srcOrd="2" destOrd="0" presId="urn:microsoft.com/office/officeart/2016/7/layout/BasicTimeline"/>
    <dgm:cxn modelId="{3F218E9A-B582-4592-9254-93A5F33513D5}" type="presParOf" srcId="{5543FE51-1DD3-4630-923E-6E6F88090951}" destId="{A0A9EC00-08A1-4C6B-A2E0-9645A5830044}" srcOrd="3" destOrd="0" presId="urn:microsoft.com/office/officeart/2016/7/layout/BasicTimeline"/>
    <dgm:cxn modelId="{42D6769A-EE63-4314-9057-E4411237EC21}" type="presParOf" srcId="{5543FE51-1DD3-4630-923E-6E6F88090951}" destId="{824C10A5-BD8F-4EF5-B4A5-4FD483813F6F}" srcOrd="4" destOrd="0" presId="urn:microsoft.com/office/officeart/2016/7/layout/BasicTimeline"/>
    <dgm:cxn modelId="{7FE05213-B05E-4935-864B-1BD05EF4032F}" type="presParOf" srcId="{44FB3578-2998-4C41-AA65-4DCB3F36E13E}" destId="{DB4D1082-C476-410A-AAA1-BFE54B51A823}" srcOrd="11" destOrd="0" presId="urn:microsoft.com/office/officeart/2016/7/layout/BasicTimeline"/>
    <dgm:cxn modelId="{26A61CC1-3F61-4B8F-BE9A-54C375277B46}" type="presParOf" srcId="{44FB3578-2998-4C41-AA65-4DCB3F36E13E}" destId="{4DA448E7-B8FD-4FC6-B628-A81F21930D50}" srcOrd="12" destOrd="0" presId="urn:microsoft.com/office/officeart/2016/7/layout/BasicTimeline"/>
    <dgm:cxn modelId="{9F6B2296-E653-4605-A9FC-E0ED76AB10E6}" type="presParOf" srcId="{4DA448E7-B8FD-4FC6-B628-A81F21930D50}" destId="{DC4092D7-14BA-47DE-8D58-DEF0E67434EF}" srcOrd="0" destOrd="0" presId="urn:microsoft.com/office/officeart/2016/7/layout/BasicTimeline"/>
    <dgm:cxn modelId="{FC779E76-54DF-4C86-850F-D40BBAA0F4C4}" type="presParOf" srcId="{4DA448E7-B8FD-4FC6-B628-A81F21930D50}" destId="{BA61673D-3CFC-46F8-BA28-DB6FF1C63212}" srcOrd="1" destOrd="0" presId="urn:microsoft.com/office/officeart/2016/7/layout/BasicTimeline"/>
    <dgm:cxn modelId="{F47259B1-32B3-490C-8EC8-EA460EF25333}" type="presParOf" srcId="{BA61673D-3CFC-46F8-BA28-DB6FF1C63212}" destId="{52A33C94-72C6-41FF-BD9A-E80F83F2A9B0}" srcOrd="0" destOrd="0" presId="urn:microsoft.com/office/officeart/2016/7/layout/BasicTimeline"/>
    <dgm:cxn modelId="{7499987C-65C1-46A7-9E24-0A770474AF39}" type="presParOf" srcId="{BA61673D-3CFC-46F8-BA28-DB6FF1C63212}" destId="{2CB4C485-B31D-4952-B888-A329E1EA8188}" srcOrd="1" destOrd="0" presId="urn:microsoft.com/office/officeart/2016/7/layout/BasicTimeline"/>
    <dgm:cxn modelId="{09F20514-DFD1-45CD-BE9E-A8DCC6ED8E80}" type="presParOf" srcId="{4DA448E7-B8FD-4FC6-B628-A81F21930D50}" destId="{9D9BD607-1CB7-40D2-B7D3-FFB2E3E84775}" srcOrd="2" destOrd="0" presId="urn:microsoft.com/office/officeart/2016/7/layout/BasicTimeline"/>
    <dgm:cxn modelId="{6B436B4C-9F1E-49AB-862A-1F416F309741}" type="presParOf" srcId="{4DA448E7-B8FD-4FC6-B628-A81F21930D50}" destId="{F0C2D374-9BBE-4114-8BAD-884FCDBAD078}" srcOrd="3" destOrd="0" presId="urn:microsoft.com/office/officeart/2016/7/layout/BasicTimeline"/>
    <dgm:cxn modelId="{EB02A450-780E-47D8-922D-BAB47C34E7FE}" type="presParOf" srcId="{4DA448E7-B8FD-4FC6-B628-A81F21930D50}" destId="{4F8D4674-7741-46F6-98DB-18AA3F9BB913}" srcOrd="4" destOrd="0" presId="urn:microsoft.com/office/officeart/2016/7/layout/BasicTimeline"/>
    <dgm:cxn modelId="{EB855FE4-B274-46ED-8699-1A157FD172A1}" type="presParOf" srcId="{44FB3578-2998-4C41-AA65-4DCB3F36E13E}" destId="{0E748E27-CB95-45F1-9397-71F97CBCE086}" srcOrd="13" destOrd="0" presId="urn:microsoft.com/office/officeart/2016/7/layout/BasicTimeline"/>
    <dgm:cxn modelId="{04AE448E-0536-4B0C-A20A-055BE59D9E3D}" type="presParOf" srcId="{44FB3578-2998-4C41-AA65-4DCB3F36E13E}" destId="{E00BFA67-08ED-4711-96E6-3FA91A7A0908}" srcOrd="14" destOrd="0" presId="urn:microsoft.com/office/officeart/2016/7/layout/BasicTimeline"/>
    <dgm:cxn modelId="{4CC34843-A01F-4355-A69C-89329C834325}" type="presParOf" srcId="{E00BFA67-08ED-4711-96E6-3FA91A7A0908}" destId="{3EC9EC44-B0F6-446D-909D-593178D2DA09}" srcOrd="0" destOrd="0" presId="urn:microsoft.com/office/officeart/2016/7/layout/BasicTimeline"/>
    <dgm:cxn modelId="{27D3D245-5CE2-4429-B239-5FEFD8C20FD2}" type="presParOf" srcId="{E00BFA67-08ED-4711-96E6-3FA91A7A0908}" destId="{BAD2FCAF-2B72-46D2-B20C-81DE2FA5F3C9}" srcOrd="1" destOrd="0" presId="urn:microsoft.com/office/officeart/2016/7/layout/BasicTimeline"/>
    <dgm:cxn modelId="{8E0F21FF-8726-46BA-8406-07C863AB2DED}" type="presParOf" srcId="{BAD2FCAF-2B72-46D2-B20C-81DE2FA5F3C9}" destId="{8C7D1CBF-0C16-4955-8215-2346D5EE79A5}" srcOrd="0" destOrd="0" presId="urn:microsoft.com/office/officeart/2016/7/layout/BasicTimeline"/>
    <dgm:cxn modelId="{B72D8E77-1932-4A9D-878B-B2CEB627850C}" type="presParOf" srcId="{BAD2FCAF-2B72-46D2-B20C-81DE2FA5F3C9}" destId="{6D833AA0-2E86-4879-9FEC-FC47F5B982CC}" srcOrd="1" destOrd="0" presId="urn:microsoft.com/office/officeart/2016/7/layout/BasicTimeline"/>
    <dgm:cxn modelId="{78F5A6E4-5441-40CD-BBF0-C40587AF3A43}" type="presParOf" srcId="{E00BFA67-08ED-4711-96E6-3FA91A7A0908}" destId="{1FE2FDC9-2527-41C2-9320-C90399893D0C}" srcOrd="2" destOrd="0" presId="urn:microsoft.com/office/officeart/2016/7/layout/BasicTimeline"/>
    <dgm:cxn modelId="{A5A79E62-1721-47FA-ADC7-3E7885DEBDB6}" type="presParOf" srcId="{E00BFA67-08ED-4711-96E6-3FA91A7A0908}" destId="{CCDE18E6-1AB2-4835-AAE4-06B22DCD213C}" srcOrd="3" destOrd="0" presId="urn:microsoft.com/office/officeart/2016/7/layout/BasicTimeline"/>
    <dgm:cxn modelId="{650D2791-D885-4893-A730-9D4E2FA3D419}" type="presParOf" srcId="{E00BFA67-08ED-4711-96E6-3FA91A7A0908}" destId="{4270F47E-0186-4CEE-90E8-2511B0C180AC}" srcOrd="4" destOrd="0" presId="urn:microsoft.com/office/officeart/2016/7/layout/Basic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28EBE9B-977C-4359-B944-8AA5D36D429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D9327880-A3B2-4793-8797-122045143EB3}">
      <dgm:prSet custT="1"/>
      <dgm:spPr/>
      <dgm:t>
        <a:bodyPr/>
        <a:lstStyle/>
        <a:p>
          <a:r>
            <a:rPr lang="it-IT" sz="1800" b="1"/>
            <a:t>Sfruttare il potenziale di crescita in tutte le imprese</a:t>
          </a:r>
          <a:endParaRPr lang="en-US" sz="1800"/>
        </a:p>
      </dgm:t>
    </dgm:pt>
    <dgm:pt modelId="{B5E653F5-63B1-4C67-A6FB-DDE7810B66B9}" type="parTrans" cxnId="{122BF3B8-961E-44DE-A892-4F93A4746D0F}">
      <dgm:prSet/>
      <dgm:spPr/>
      <dgm:t>
        <a:bodyPr/>
        <a:lstStyle/>
        <a:p>
          <a:endParaRPr lang="en-US" sz="2400"/>
        </a:p>
      </dgm:t>
    </dgm:pt>
    <dgm:pt modelId="{869A265A-7F9E-485C-9D2B-7B62CFF89AF0}" type="sibTrans" cxnId="{122BF3B8-961E-44DE-A892-4F93A4746D0F}">
      <dgm:prSet/>
      <dgm:spPr/>
      <dgm:t>
        <a:bodyPr/>
        <a:lstStyle/>
        <a:p>
          <a:endParaRPr lang="en-US" sz="2400"/>
        </a:p>
      </dgm:t>
    </dgm:pt>
    <dgm:pt modelId="{BDDC0B1A-EDC0-4A9A-9193-ED6E4E31ED3F}">
      <dgm:prSet custT="1"/>
      <dgm:spPr/>
      <dgm:t>
        <a:bodyPr/>
        <a:lstStyle/>
        <a:p>
          <a:r>
            <a:rPr lang="it-IT" sz="1800" noProof="0"/>
            <a:t>Dinamiche di crescita e produttività delle microimprese</a:t>
          </a:r>
        </a:p>
      </dgm:t>
    </dgm:pt>
    <dgm:pt modelId="{E14D0C84-554D-46FF-A3D4-B3C56B0E7B11}" type="parTrans" cxnId="{159C2CF5-2278-4F30-8BB8-64F632873B7C}">
      <dgm:prSet/>
      <dgm:spPr/>
      <dgm:t>
        <a:bodyPr/>
        <a:lstStyle/>
        <a:p>
          <a:endParaRPr lang="en-US" sz="2400"/>
        </a:p>
      </dgm:t>
    </dgm:pt>
    <dgm:pt modelId="{785806DC-1A24-4406-80B7-1A3813CA01F6}" type="sibTrans" cxnId="{159C2CF5-2278-4F30-8BB8-64F632873B7C}">
      <dgm:prSet/>
      <dgm:spPr/>
      <dgm:t>
        <a:bodyPr/>
        <a:lstStyle/>
        <a:p>
          <a:endParaRPr lang="en-US" sz="2400"/>
        </a:p>
      </dgm:t>
    </dgm:pt>
    <dgm:pt modelId="{C3AFB182-848B-4379-A354-797D08E225C7}">
      <dgm:prSet custT="1"/>
      <dgm:spPr/>
      <dgm:t>
        <a:bodyPr/>
        <a:lstStyle/>
        <a:p>
          <a:r>
            <a:rPr lang="it-IT" sz="1800" noProof="0"/>
            <a:t>“Scaling up” delle PMI</a:t>
          </a:r>
        </a:p>
      </dgm:t>
    </dgm:pt>
    <dgm:pt modelId="{FF0E26C2-3E6E-45DF-942F-03CEFD844800}" type="parTrans" cxnId="{A35F6FF3-293E-4AF9-910A-E68456A9C4F0}">
      <dgm:prSet/>
      <dgm:spPr/>
      <dgm:t>
        <a:bodyPr/>
        <a:lstStyle/>
        <a:p>
          <a:endParaRPr lang="en-US" sz="2400"/>
        </a:p>
      </dgm:t>
    </dgm:pt>
    <dgm:pt modelId="{4754A526-DAAD-4C30-9944-988749E50C7D}" type="sibTrans" cxnId="{A35F6FF3-293E-4AF9-910A-E68456A9C4F0}">
      <dgm:prSet/>
      <dgm:spPr/>
      <dgm:t>
        <a:bodyPr/>
        <a:lstStyle/>
        <a:p>
          <a:endParaRPr lang="en-US" sz="2400"/>
        </a:p>
      </dgm:t>
    </dgm:pt>
    <dgm:pt modelId="{4F942ACB-625F-4FD5-88CE-216111C622EB}">
      <dgm:prSet custT="1"/>
      <dgm:spPr/>
      <dgm:t>
        <a:bodyPr/>
        <a:lstStyle/>
        <a:p>
          <a:r>
            <a:rPr lang="it-IT" sz="1800" b="1" noProof="0"/>
            <a:t>Collaborazioni internazionali di ricerca</a:t>
          </a:r>
        </a:p>
      </dgm:t>
    </dgm:pt>
    <dgm:pt modelId="{875BBC43-392A-4D6E-A055-15AD86F0EF34}" type="parTrans" cxnId="{E79E37B8-FD7B-48B1-9812-30F352DFAABB}">
      <dgm:prSet/>
      <dgm:spPr/>
      <dgm:t>
        <a:bodyPr/>
        <a:lstStyle/>
        <a:p>
          <a:endParaRPr lang="en-US" sz="2400"/>
        </a:p>
      </dgm:t>
    </dgm:pt>
    <dgm:pt modelId="{B28CA441-A918-4C2F-B8D2-D65B14E8E334}" type="sibTrans" cxnId="{E79E37B8-FD7B-48B1-9812-30F352DFAABB}">
      <dgm:prSet/>
      <dgm:spPr/>
      <dgm:t>
        <a:bodyPr/>
        <a:lstStyle/>
        <a:p>
          <a:endParaRPr lang="en-US" sz="2400"/>
        </a:p>
      </dgm:t>
    </dgm:pt>
    <dgm:pt modelId="{A17B0448-395A-4F57-AC2B-4760A91B5C87}">
      <dgm:prSet custT="1"/>
      <dgm:spPr/>
      <dgm:t>
        <a:bodyPr/>
        <a:lstStyle/>
        <a:p>
          <a:r>
            <a:rPr lang="it-IT" sz="1800" b="1"/>
            <a:t>Integrare i mercati internazionali di beni e servizi</a:t>
          </a:r>
          <a:endParaRPr lang="en-US" sz="1800"/>
        </a:p>
      </dgm:t>
    </dgm:pt>
    <dgm:pt modelId="{4F49F64B-26C2-4F19-8843-78FB88903819}" type="parTrans" cxnId="{AE2A7C70-C317-44FA-AB96-DDBA90675FC0}">
      <dgm:prSet/>
      <dgm:spPr/>
      <dgm:t>
        <a:bodyPr/>
        <a:lstStyle/>
        <a:p>
          <a:endParaRPr lang="en-US" sz="2400"/>
        </a:p>
      </dgm:t>
    </dgm:pt>
    <dgm:pt modelId="{0EE6F970-AAE6-44CA-BE38-D4484005585B}" type="sibTrans" cxnId="{AE2A7C70-C317-44FA-AB96-DDBA90675FC0}">
      <dgm:prSet/>
      <dgm:spPr/>
      <dgm:t>
        <a:bodyPr/>
        <a:lstStyle/>
        <a:p>
          <a:endParaRPr lang="en-US" sz="2400"/>
        </a:p>
      </dgm:t>
    </dgm:pt>
    <dgm:pt modelId="{4E75DAB3-E104-46C5-B3F8-E2DF57CCA3A7}">
      <dgm:prSet custT="1"/>
      <dgm:spPr/>
      <dgm:t>
        <a:bodyPr/>
        <a:lstStyle/>
        <a:p>
          <a:r>
            <a:rPr lang="en-GB" sz="1800"/>
            <a:t>Investimenti diretti esteri</a:t>
          </a:r>
          <a:endParaRPr lang="en-US" sz="1800"/>
        </a:p>
      </dgm:t>
    </dgm:pt>
    <dgm:pt modelId="{103E522C-3FB1-42D2-968B-0F9C679BA417}" type="parTrans" cxnId="{905CC43E-E760-4FEF-B4A2-F9550C63E17A}">
      <dgm:prSet/>
      <dgm:spPr/>
      <dgm:t>
        <a:bodyPr/>
        <a:lstStyle/>
        <a:p>
          <a:endParaRPr lang="en-US" sz="2400"/>
        </a:p>
      </dgm:t>
    </dgm:pt>
    <dgm:pt modelId="{12A5441F-FEC5-423E-B961-79934845C5AD}" type="sibTrans" cxnId="{905CC43E-E760-4FEF-B4A2-F9550C63E17A}">
      <dgm:prSet/>
      <dgm:spPr/>
      <dgm:t>
        <a:bodyPr/>
        <a:lstStyle/>
        <a:p>
          <a:endParaRPr lang="en-US" sz="2400"/>
        </a:p>
      </dgm:t>
    </dgm:pt>
    <dgm:pt modelId="{7B7F442A-7EE3-4C10-90DB-CC285DBAA5B3}">
      <dgm:prSet custT="1"/>
      <dgm:spPr/>
      <dgm:t>
        <a:bodyPr/>
        <a:lstStyle/>
        <a:p>
          <a:r>
            <a:rPr lang="en-GB" sz="1800"/>
            <a:t>Commercio di beni</a:t>
          </a:r>
          <a:endParaRPr lang="en-US" sz="1800"/>
        </a:p>
      </dgm:t>
    </dgm:pt>
    <dgm:pt modelId="{430FE921-7F8C-49B1-8349-D92123E730AB}" type="parTrans" cxnId="{6F8404B1-AF77-4EF6-8C92-CBFE23219D3F}">
      <dgm:prSet/>
      <dgm:spPr/>
      <dgm:t>
        <a:bodyPr/>
        <a:lstStyle/>
        <a:p>
          <a:endParaRPr lang="en-US" sz="2400"/>
        </a:p>
      </dgm:t>
    </dgm:pt>
    <dgm:pt modelId="{11C9DE69-2C94-4846-96B2-220429F78587}" type="sibTrans" cxnId="{6F8404B1-AF77-4EF6-8C92-CBFE23219D3F}">
      <dgm:prSet/>
      <dgm:spPr/>
      <dgm:t>
        <a:bodyPr/>
        <a:lstStyle/>
        <a:p>
          <a:endParaRPr lang="en-US" sz="2400"/>
        </a:p>
      </dgm:t>
    </dgm:pt>
    <dgm:pt modelId="{617CB163-952A-492B-A6F2-983E697E09B1}">
      <dgm:prSet custT="1"/>
      <dgm:spPr/>
      <dgm:t>
        <a:bodyPr/>
        <a:lstStyle/>
        <a:p>
          <a:r>
            <a:rPr lang="en-GB" sz="1800"/>
            <a:t>Commercio di servizi</a:t>
          </a:r>
          <a:endParaRPr lang="en-US" sz="1800"/>
        </a:p>
      </dgm:t>
    </dgm:pt>
    <dgm:pt modelId="{8D30345C-559D-4BFD-BD34-B1C6B2109A1E}" type="parTrans" cxnId="{DA8D53E6-FED3-4B17-9584-9795ABB198A0}">
      <dgm:prSet/>
      <dgm:spPr/>
      <dgm:t>
        <a:bodyPr/>
        <a:lstStyle/>
        <a:p>
          <a:endParaRPr lang="en-US" sz="2400"/>
        </a:p>
      </dgm:t>
    </dgm:pt>
    <dgm:pt modelId="{E19FE3C7-9C00-41C8-ACD5-8F7779F5A351}" type="sibTrans" cxnId="{DA8D53E6-FED3-4B17-9584-9795ABB198A0}">
      <dgm:prSet/>
      <dgm:spPr/>
      <dgm:t>
        <a:bodyPr/>
        <a:lstStyle/>
        <a:p>
          <a:endParaRPr lang="en-US" sz="2400"/>
        </a:p>
      </dgm:t>
    </dgm:pt>
    <dgm:pt modelId="{21ABEBEA-876A-4120-9C6E-51A4C1F14CD0}">
      <dgm:prSet custT="1"/>
      <dgm:spPr/>
      <dgm:t>
        <a:bodyPr/>
        <a:lstStyle/>
        <a:p>
          <a:r>
            <a:rPr lang="it-IT" sz="1800" b="1"/>
            <a:t>Aumentare la produttività del lavoro per affrontare le sfide future</a:t>
          </a:r>
          <a:endParaRPr lang="en-US" sz="1800"/>
        </a:p>
      </dgm:t>
    </dgm:pt>
    <dgm:pt modelId="{EE40542E-6512-4D5C-B305-BFC0B1F6BB24}" type="parTrans" cxnId="{4F6559CC-E15F-493C-822A-99189D819F08}">
      <dgm:prSet/>
      <dgm:spPr/>
      <dgm:t>
        <a:bodyPr/>
        <a:lstStyle/>
        <a:p>
          <a:endParaRPr lang="en-US" sz="2400"/>
        </a:p>
      </dgm:t>
    </dgm:pt>
    <dgm:pt modelId="{E26F6ABD-07F9-430C-AB2D-90952289C377}" type="sibTrans" cxnId="{4F6559CC-E15F-493C-822A-99189D819F08}">
      <dgm:prSet/>
      <dgm:spPr/>
      <dgm:t>
        <a:bodyPr/>
        <a:lstStyle/>
        <a:p>
          <a:endParaRPr lang="en-US" sz="2400"/>
        </a:p>
      </dgm:t>
    </dgm:pt>
    <dgm:pt modelId="{EAAC6B00-F018-49C8-889A-5ABC0F49823D}">
      <dgm:prSet custT="1"/>
      <dgm:spPr/>
      <dgm:t>
        <a:bodyPr/>
        <a:lstStyle/>
        <a:p>
          <a:r>
            <a:rPr lang="en-GB" sz="1800" err="1"/>
            <a:t>Carenze</a:t>
          </a:r>
          <a:r>
            <a:rPr lang="en-GB" sz="1800"/>
            <a:t> di </a:t>
          </a:r>
          <a:r>
            <a:rPr lang="en-GB" sz="1800" err="1"/>
            <a:t>manodopera</a:t>
          </a:r>
          <a:r>
            <a:rPr lang="en-GB" sz="1800"/>
            <a:t>, </a:t>
          </a:r>
          <a:r>
            <a:rPr lang="en-GB" sz="1800" err="1"/>
            <a:t>salari</a:t>
          </a:r>
          <a:r>
            <a:rPr lang="en-GB" sz="1800"/>
            <a:t> e </a:t>
          </a:r>
          <a:r>
            <a:rPr lang="en-GB" sz="1800" err="1"/>
            <a:t>mobilità</a:t>
          </a:r>
          <a:r>
            <a:rPr lang="en-GB" sz="1800"/>
            <a:t> </a:t>
          </a:r>
          <a:r>
            <a:rPr lang="en-GB" sz="1800" err="1"/>
            <a:t>occupazionale</a:t>
          </a:r>
          <a:r>
            <a:rPr lang="en-GB" sz="1800"/>
            <a:t> </a:t>
          </a:r>
          <a:endParaRPr lang="en-US" sz="1800"/>
        </a:p>
      </dgm:t>
    </dgm:pt>
    <dgm:pt modelId="{1AB1668C-A423-4837-8497-A92D6B5AF3C6}" type="parTrans" cxnId="{31B28361-232D-4899-BF54-87C837E5DDAC}">
      <dgm:prSet/>
      <dgm:spPr/>
      <dgm:t>
        <a:bodyPr/>
        <a:lstStyle/>
        <a:p>
          <a:endParaRPr lang="en-US" sz="2400"/>
        </a:p>
      </dgm:t>
    </dgm:pt>
    <dgm:pt modelId="{14BA53D6-F464-4751-BACA-25ACA29C8505}" type="sibTrans" cxnId="{31B28361-232D-4899-BF54-87C837E5DDAC}">
      <dgm:prSet/>
      <dgm:spPr/>
      <dgm:t>
        <a:bodyPr/>
        <a:lstStyle/>
        <a:p>
          <a:endParaRPr lang="en-US" sz="2400"/>
        </a:p>
      </dgm:t>
    </dgm:pt>
    <dgm:pt modelId="{2AB05FF9-EC63-4E43-9F70-6FDC3B408850}">
      <dgm:prSet custT="1"/>
      <dgm:spPr/>
      <dgm:t>
        <a:bodyPr/>
        <a:lstStyle/>
        <a:p>
          <a:r>
            <a:rPr lang="en-GB" sz="1800" err="1"/>
            <a:t>Proiezioni</a:t>
          </a:r>
          <a:r>
            <a:rPr lang="en-GB" sz="1800"/>
            <a:t> </a:t>
          </a:r>
          <a:r>
            <a:rPr lang="en-GB" sz="1800" err="1"/>
            <a:t>demografiche</a:t>
          </a:r>
          <a:endParaRPr lang="en-US" sz="1800"/>
        </a:p>
      </dgm:t>
    </dgm:pt>
    <dgm:pt modelId="{B5F11BB0-F286-4371-90E6-7EEE6A8B1185}" type="parTrans" cxnId="{623CB0B4-B45E-4D31-905F-B26A88FF8C35}">
      <dgm:prSet/>
      <dgm:spPr/>
      <dgm:t>
        <a:bodyPr/>
        <a:lstStyle/>
        <a:p>
          <a:endParaRPr lang="en-US" sz="2400"/>
        </a:p>
      </dgm:t>
    </dgm:pt>
    <dgm:pt modelId="{D875A272-A146-4869-AACB-A85BA8D6D77D}" type="sibTrans" cxnId="{623CB0B4-B45E-4D31-905F-B26A88FF8C35}">
      <dgm:prSet/>
      <dgm:spPr/>
      <dgm:t>
        <a:bodyPr/>
        <a:lstStyle/>
        <a:p>
          <a:endParaRPr lang="en-US" sz="2400"/>
        </a:p>
      </dgm:t>
    </dgm:pt>
    <dgm:pt modelId="{440F6C46-1D7C-4E62-8224-7A8C1B5C008B}">
      <dgm:prSet custT="1"/>
      <dgm:spPr/>
      <dgm:t>
        <a:bodyPr/>
        <a:lstStyle/>
        <a:p>
          <a:r>
            <a:rPr lang="en-GB" sz="1800"/>
            <a:t>Transizione verde e esposizione ad AI generativa </a:t>
          </a:r>
          <a:endParaRPr lang="en-US" sz="1800"/>
        </a:p>
      </dgm:t>
    </dgm:pt>
    <dgm:pt modelId="{7EABB379-AF25-4F96-84A2-2A440A26CF12}" type="parTrans" cxnId="{DAED0400-51F2-46C2-A410-761FA6EE7BED}">
      <dgm:prSet/>
      <dgm:spPr/>
      <dgm:t>
        <a:bodyPr/>
        <a:lstStyle/>
        <a:p>
          <a:endParaRPr lang="en-US" sz="2400"/>
        </a:p>
      </dgm:t>
    </dgm:pt>
    <dgm:pt modelId="{8AAEBABF-9A5C-4DA4-99BF-A0FABE0CF4D0}" type="sibTrans" cxnId="{DAED0400-51F2-46C2-A410-761FA6EE7BED}">
      <dgm:prSet/>
      <dgm:spPr/>
      <dgm:t>
        <a:bodyPr/>
        <a:lstStyle/>
        <a:p>
          <a:endParaRPr lang="en-US" sz="2400"/>
        </a:p>
      </dgm:t>
    </dgm:pt>
    <dgm:pt modelId="{4AE6AC40-1EC5-4C5E-83E0-F79764B3EDC8}">
      <dgm:prSet custT="1"/>
      <dgm:spPr/>
      <dgm:t>
        <a:bodyPr/>
        <a:lstStyle/>
        <a:p>
          <a:r>
            <a:rPr lang="it-IT" sz="1800" noProof="0"/>
            <a:t>Attrazione di fondi programma quadro EU</a:t>
          </a:r>
        </a:p>
      </dgm:t>
    </dgm:pt>
    <dgm:pt modelId="{9112FFE7-D6FF-4B51-B94A-1A03BEC92E71}" type="parTrans" cxnId="{12F74D0D-0E85-4411-9E7D-C8D7CDFD053F}">
      <dgm:prSet/>
      <dgm:spPr/>
      <dgm:t>
        <a:bodyPr/>
        <a:lstStyle/>
        <a:p>
          <a:endParaRPr lang="en-US"/>
        </a:p>
      </dgm:t>
    </dgm:pt>
    <dgm:pt modelId="{C8486FF3-68C0-41CA-A2D5-79472B7DD1B4}" type="sibTrans" cxnId="{12F74D0D-0E85-4411-9E7D-C8D7CDFD053F}">
      <dgm:prSet/>
      <dgm:spPr/>
      <dgm:t>
        <a:bodyPr/>
        <a:lstStyle/>
        <a:p>
          <a:endParaRPr lang="en-US"/>
        </a:p>
      </dgm:t>
    </dgm:pt>
    <dgm:pt modelId="{50B7E7E8-31A5-45DE-9844-7F88E3F218BC}">
      <dgm:prSet custT="1"/>
      <dgm:spPr/>
      <dgm:t>
        <a:bodyPr/>
        <a:lstStyle/>
        <a:p>
          <a:r>
            <a:rPr lang="it-IT" sz="1800" noProof="0"/>
            <a:t>Collaborazioni tra enti pubblici e imprese private</a:t>
          </a:r>
        </a:p>
      </dgm:t>
    </dgm:pt>
    <dgm:pt modelId="{C3A7F431-6C5A-4E7C-B98F-1D53EC5F8BBB}" type="parTrans" cxnId="{72E94ED8-F538-4FBD-BAE8-0C125D6DFE5A}">
      <dgm:prSet/>
      <dgm:spPr/>
      <dgm:t>
        <a:bodyPr/>
        <a:lstStyle/>
        <a:p>
          <a:endParaRPr lang="en-US"/>
        </a:p>
      </dgm:t>
    </dgm:pt>
    <dgm:pt modelId="{687D3C53-47AC-4D43-8154-543BA474697C}" type="sibTrans" cxnId="{72E94ED8-F538-4FBD-BAE8-0C125D6DFE5A}">
      <dgm:prSet/>
      <dgm:spPr/>
      <dgm:t>
        <a:bodyPr/>
        <a:lstStyle/>
        <a:p>
          <a:endParaRPr lang="en-US"/>
        </a:p>
      </dgm:t>
    </dgm:pt>
    <dgm:pt modelId="{14D46E7B-4F04-4EFE-BFA1-B14FA73E3C36}" type="pres">
      <dgm:prSet presAssocID="{C28EBE9B-977C-4359-B944-8AA5D36D4298}" presName="linear" presStyleCnt="0">
        <dgm:presLayoutVars>
          <dgm:dir/>
          <dgm:animLvl val="lvl"/>
          <dgm:resizeHandles val="exact"/>
        </dgm:presLayoutVars>
      </dgm:prSet>
      <dgm:spPr/>
    </dgm:pt>
    <dgm:pt modelId="{F86D4BBD-5CE7-4E15-BE70-638482FABA34}" type="pres">
      <dgm:prSet presAssocID="{D9327880-A3B2-4793-8797-122045143EB3}" presName="parentLin" presStyleCnt="0"/>
      <dgm:spPr/>
    </dgm:pt>
    <dgm:pt modelId="{0C785D9D-A1B8-4CE6-BEDC-23D63736762D}" type="pres">
      <dgm:prSet presAssocID="{D9327880-A3B2-4793-8797-122045143EB3}" presName="parentLeftMargin" presStyleLbl="node1" presStyleIdx="0" presStyleCnt="4"/>
      <dgm:spPr/>
    </dgm:pt>
    <dgm:pt modelId="{2439092B-6411-4DD1-A86E-A570A2C2763F}" type="pres">
      <dgm:prSet presAssocID="{D9327880-A3B2-4793-8797-122045143EB3}" presName="parentText" presStyleLbl="node1" presStyleIdx="0" presStyleCnt="4">
        <dgm:presLayoutVars>
          <dgm:chMax val="0"/>
          <dgm:bulletEnabled val="1"/>
        </dgm:presLayoutVars>
      </dgm:prSet>
      <dgm:spPr/>
    </dgm:pt>
    <dgm:pt modelId="{D0BCF3E9-E6D9-4640-B581-9A489780007B}" type="pres">
      <dgm:prSet presAssocID="{D9327880-A3B2-4793-8797-122045143EB3}" presName="negativeSpace" presStyleCnt="0"/>
      <dgm:spPr/>
    </dgm:pt>
    <dgm:pt modelId="{092DBCB8-3A9C-4B4E-A4E6-2ACFAAAB3DD5}" type="pres">
      <dgm:prSet presAssocID="{D9327880-A3B2-4793-8797-122045143EB3}" presName="childText" presStyleLbl="conFgAcc1" presStyleIdx="0" presStyleCnt="4">
        <dgm:presLayoutVars>
          <dgm:bulletEnabled val="1"/>
        </dgm:presLayoutVars>
      </dgm:prSet>
      <dgm:spPr/>
    </dgm:pt>
    <dgm:pt modelId="{4A2A0DA0-7C52-4F12-A466-DF372F4F3F2F}" type="pres">
      <dgm:prSet presAssocID="{869A265A-7F9E-485C-9D2B-7B62CFF89AF0}" presName="spaceBetweenRectangles" presStyleCnt="0"/>
      <dgm:spPr/>
    </dgm:pt>
    <dgm:pt modelId="{7D814371-5892-4B14-970F-15FE36812F7E}" type="pres">
      <dgm:prSet presAssocID="{4F942ACB-625F-4FD5-88CE-216111C622EB}" presName="parentLin" presStyleCnt="0"/>
      <dgm:spPr/>
    </dgm:pt>
    <dgm:pt modelId="{FEB38EB7-D84B-41DD-8469-661F49BB8BA7}" type="pres">
      <dgm:prSet presAssocID="{4F942ACB-625F-4FD5-88CE-216111C622EB}" presName="parentLeftMargin" presStyleLbl="node1" presStyleIdx="0" presStyleCnt="4"/>
      <dgm:spPr/>
    </dgm:pt>
    <dgm:pt modelId="{BAC686B0-8F8E-49B6-810E-C53B726C200B}" type="pres">
      <dgm:prSet presAssocID="{4F942ACB-625F-4FD5-88CE-216111C622EB}" presName="parentText" presStyleLbl="node1" presStyleIdx="1" presStyleCnt="4">
        <dgm:presLayoutVars>
          <dgm:chMax val="0"/>
          <dgm:bulletEnabled val="1"/>
        </dgm:presLayoutVars>
      </dgm:prSet>
      <dgm:spPr/>
    </dgm:pt>
    <dgm:pt modelId="{6551DFEF-D8CE-4FF0-92CD-0EE7531C3B29}" type="pres">
      <dgm:prSet presAssocID="{4F942ACB-625F-4FD5-88CE-216111C622EB}" presName="negativeSpace" presStyleCnt="0"/>
      <dgm:spPr/>
    </dgm:pt>
    <dgm:pt modelId="{4DE834ED-1A55-4AAF-8031-60300F14781C}" type="pres">
      <dgm:prSet presAssocID="{4F942ACB-625F-4FD5-88CE-216111C622EB}" presName="childText" presStyleLbl="conFgAcc1" presStyleIdx="1" presStyleCnt="4">
        <dgm:presLayoutVars>
          <dgm:bulletEnabled val="1"/>
        </dgm:presLayoutVars>
      </dgm:prSet>
      <dgm:spPr/>
    </dgm:pt>
    <dgm:pt modelId="{8B9DA008-1D4D-41F2-B207-DABE6F455937}" type="pres">
      <dgm:prSet presAssocID="{B28CA441-A918-4C2F-B8D2-D65B14E8E334}" presName="spaceBetweenRectangles" presStyleCnt="0"/>
      <dgm:spPr/>
    </dgm:pt>
    <dgm:pt modelId="{B7D77146-9FCD-471F-A9B8-348D4DE7D58F}" type="pres">
      <dgm:prSet presAssocID="{A17B0448-395A-4F57-AC2B-4760A91B5C87}" presName="parentLin" presStyleCnt="0"/>
      <dgm:spPr/>
    </dgm:pt>
    <dgm:pt modelId="{FB96EDEF-5C56-44BD-A6E7-5E33C0D7E10B}" type="pres">
      <dgm:prSet presAssocID="{A17B0448-395A-4F57-AC2B-4760A91B5C87}" presName="parentLeftMargin" presStyleLbl="node1" presStyleIdx="1" presStyleCnt="4"/>
      <dgm:spPr/>
    </dgm:pt>
    <dgm:pt modelId="{C7952A56-4EA5-4EF1-A720-1EB678838866}" type="pres">
      <dgm:prSet presAssocID="{A17B0448-395A-4F57-AC2B-4760A91B5C87}" presName="parentText" presStyleLbl="node1" presStyleIdx="2" presStyleCnt="4">
        <dgm:presLayoutVars>
          <dgm:chMax val="0"/>
          <dgm:bulletEnabled val="1"/>
        </dgm:presLayoutVars>
      </dgm:prSet>
      <dgm:spPr/>
    </dgm:pt>
    <dgm:pt modelId="{EBEB8201-E959-4A95-8A14-D4686AFF790C}" type="pres">
      <dgm:prSet presAssocID="{A17B0448-395A-4F57-AC2B-4760A91B5C87}" presName="negativeSpace" presStyleCnt="0"/>
      <dgm:spPr/>
    </dgm:pt>
    <dgm:pt modelId="{249E96D7-E94E-4E66-9AA2-D2E87BF6CC9C}" type="pres">
      <dgm:prSet presAssocID="{A17B0448-395A-4F57-AC2B-4760A91B5C87}" presName="childText" presStyleLbl="conFgAcc1" presStyleIdx="2" presStyleCnt="4">
        <dgm:presLayoutVars>
          <dgm:bulletEnabled val="1"/>
        </dgm:presLayoutVars>
      </dgm:prSet>
      <dgm:spPr/>
    </dgm:pt>
    <dgm:pt modelId="{D77527CF-41B0-4BF7-B0FD-04DBE64ED381}" type="pres">
      <dgm:prSet presAssocID="{0EE6F970-AAE6-44CA-BE38-D4484005585B}" presName="spaceBetweenRectangles" presStyleCnt="0"/>
      <dgm:spPr/>
    </dgm:pt>
    <dgm:pt modelId="{77F5241E-1E86-43CF-AE4E-B66B4F47EFC9}" type="pres">
      <dgm:prSet presAssocID="{21ABEBEA-876A-4120-9C6E-51A4C1F14CD0}" presName="parentLin" presStyleCnt="0"/>
      <dgm:spPr/>
    </dgm:pt>
    <dgm:pt modelId="{E9B32C35-613D-4FED-924F-9E3A8347102C}" type="pres">
      <dgm:prSet presAssocID="{21ABEBEA-876A-4120-9C6E-51A4C1F14CD0}" presName="parentLeftMargin" presStyleLbl="node1" presStyleIdx="2" presStyleCnt="4"/>
      <dgm:spPr/>
    </dgm:pt>
    <dgm:pt modelId="{F8F42082-877D-4C04-BF36-74D539F7D5F8}" type="pres">
      <dgm:prSet presAssocID="{21ABEBEA-876A-4120-9C6E-51A4C1F14CD0}" presName="parentText" presStyleLbl="node1" presStyleIdx="3" presStyleCnt="4">
        <dgm:presLayoutVars>
          <dgm:chMax val="0"/>
          <dgm:bulletEnabled val="1"/>
        </dgm:presLayoutVars>
      </dgm:prSet>
      <dgm:spPr/>
    </dgm:pt>
    <dgm:pt modelId="{A885C323-43A4-4F1D-88E1-EF0DF5B39300}" type="pres">
      <dgm:prSet presAssocID="{21ABEBEA-876A-4120-9C6E-51A4C1F14CD0}" presName="negativeSpace" presStyleCnt="0"/>
      <dgm:spPr/>
    </dgm:pt>
    <dgm:pt modelId="{E80FBC5C-8E27-4B87-93D3-8F389121F774}" type="pres">
      <dgm:prSet presAssocID="{21ABEBEA-876A-4120-9C6E-51A4C1F14CD0}" presName="childText" presStyleLbl="conFgAcc1" presStyleIdx="3" presStyleCnt="4">
        <dgm:presLayoutVars>
          <dgm:bulletEnabled val="1"/>
        </dgm:presLayoutVars>
      </dgm:prSet>
      <dgm:spPr/>
    </dgm:pt>
  </dgm:ptLst>
  <dgm:cxnLst>
    <dgm:cxn modelId="{DAED0400-51F2-46C2-A410-761FA6EE7BED}" srcId="{21ABEBEA-876A-4120-9C6E-51A4C1F14CD0}" destId="{440F6C46-1D7C-4E62-8224-7A8C1B5C008B}" srcOrd="2" destOrd="0" parTransId="{7EABB379-AF25-4F96-84A2-2A440A26CF12}" sibTransId="{8AAEBABF-9A5C-4DA4-99BF-A0FABE0CF4D0}"/>
    <dgm:cxn modelId="{12F74D0D-0E85-4411-9E7D-C8D7CDFD053F}" srcId="{4F942ACB-625F-4FD5-88CE-216111C622EB}" destId="{4AE6AC40-1EC5-4C5E-83E0-F79764B3EDC8}" srcOrd="0" destOrd="0" parTransId="{9112FFE7-D6FF-4B51-B94A-1A03BEC92E71}" sibTransId="{C8486FF3-68C0-41CA-A2D5-79472B7DD1B4}"/>
    <dgm:cxn modelId="{B064D81B-84FE-492D-A879-B6973F2B7E1E}" type="presOf" srcId="{4AE6AC40-1EC5-4C5E-83E0-F79764B3EDC8}" destId="{4DE834ED-1A55-4AAF-8031-60300F14781C}" srcOrd="0" destOrd="0" presId="urn:microsoft.com/office/officeart/2005/8/layout/list1"/>
    <dgm:cxn modelId="{BF90CB20-D908-4F4D-B2D7-9BB21B9D5A13}" type="presOf" srcId="{BDDC0B1A-EDC0-4A9A-9193-ED6E4E31ED3F}" destId="{092DBCB8-3A9C-4B4E-A4E6-2ACFAAAB3DD5}" srcOrd="0" destOrd="0" presId="urn:microsoft.com/office/officeart/2005/8/layout/list1"/>
    <dgm:cxn modelId="{CBEA7F26-71DD-4734-B080-6C065D260BB4}" type="presOf" srcId="{21ABEBEA-876A-4120-9C6E-51A4C1F14CD0}" destId="{E9B32C35-613D-4FED-924F-9E3A8347102C}" srcOrd="0" destOrd="0" presId="urn:microsoft.com/office/officeart/2005/8/layout/list1"/>
    <dgm:cxn modelId="{E51C1231-E7BB-4F32-80AB-FFAAAF3FD52C}" type="presOf" srcId="{D9327880-A3B2-4793-8797-122045143EB3}" destId="{2439092B-6411-4DD1-A86E-A570A2C2763F}" srcOrd="1" destOrd="0" presId="urn:microsoft.com/office/officeart/2005/8/layout/list1"/>
    <dgm:cxn modelId="{A2321836-9832-4819-9E7C-EA87B6E25C0F}" type="presOf" srcId="{440F6C46-1D7C-4E62-8224-7A8C1B5C008B}" destId="{E80FBC5C-8E27-4B87-93D3-8F389121F774}" srcOrd="0" destOrd="2" presId="urn:microsoft.com/office/officeart/2005/8/layout/list1"/>
    <dgm:cxn modelId="{905CC43E-E760-4FEF-B4A2-F9550C63E17A}" srcId="{A17B0448-395A-4F57-AC2B-4760A91B5C87}" destId="{4E75DAB3-E104-46C5-B3F8-E2DF57CCA3A7}" srcOrd="0" destOrd="0" parTransId="{103E522C-3FB1-42D2-968B-0F9C679BA417}" sibTransId="{12A5441F-FEC5-423E-B961-79934845C5AD}"/>
    <dgm:cxn modelId="{31B28361-232D-4899-BF54-87C837E5DDAC}" srcId="{21ABEBEA-876A-4120-9C6E-51A4C1F14CD0}" destId="{EAAC6B00-F018-49C8-889A-5ABC0F49823D}" srcOrd="0" destOrd="0" parTransId="{1AB1668C-A423-4837-8497-A92D6B5AF3C6}" sibTransId="{14BA53D6-F464-4751-BACA-25ACA29C8505}"/>
    <dgm:cxn modelId="{9238636B-85C9-40AC-9866-7BA2B2882B33}" type="presOf" srcId="{A17B0448-395A-4F57-AC2B-4760A91B5C87}" destId="{FB96EDEF-5C56-44BD-A6E7-5E33C0D7E10B}" srcOrd="0" destOrd="0" presId="urn:microsoft.com/office/officeart/2005/8/layout/list1"/>
    <dgm:cxn modelId="{B789526E-2E33-4B9A-A4D9-FB07DD32BEB6}" type="presOf" srcId="{617CB163-952A-492B-A6F2-983E697E09B1}" destId="{249E96D7-E94E-4E66-9AA2-D2E87BF6CC9C}" srcOrd="0" destOrd="2" presId="urn:microsoft.com/office/officeart/2005/8/layout/list1"/>
    <dgm:cxn modelId="{AE2A7C70-C317-44FA-AB96-DDBA90675FC0}" srcId="{C28EBE9B-977C-4359-B944-8AA5D36D4298}" destId="{A17B0448-395A-4F57-AC2B-4760A91B5C87}" srcOrd="2" destOrd="0" parTransId="{4F49F64B-26C2-4F19-8843-78FB88903819}" sibTransId="{0EE6F970-AAE6-44CA-BE38-D4484005585B}"/>
    <dgm:cxn modelId="{FEB14451-7F43-4544-96F6-B84E83C7FA4F}" type="presOf" srcId="{C28EBE9B-977C-4359-B944-8AA5D36D4298}" destId="{14D46E7B-4F04-4EFE-BFA1-B14FA73E3C36}" srcOrd="0" destOrd="0" presId="urn:microsoft.com/office/officeart/2005/8/layout/list1"/>
    <dgm:cxn modelId="{96A8048D-07D7-4A47-AC3C-1B68F98EB1C9}" type="presOf" srcId="{D9327880-A3B2-4793-8797-122045143EB3}" destId="{0C785D9D-A1B8-4CE6-BEDC-23D63736762D}" srcOrd="0" destOrd="0" presId="urn:microsoft.com/office/officeart/2005/8/layout/list1"/>
    <dgm:cxn modelId="{CBB35394-6D91-440D-9B9C-3F10F973F977}" type="presOf" srcId="{4E75DAB3-E104-46C5-B3F8-E2DF57CCA3A7}" destId="{249E96D7-E94E-4E66-9AA2-D2E87BF6CC9C}" srcOrd="0" destOrd="0" presId="urn:microsoft.com/office/officeart/2005/8/layout/list1"/>
    <dgm:cxn modelId="{4988BBA2-A171-48E5-ACF8-290D4008341E}" type="presOf" srcId="{7B7F442A-7EE3-4C10-90DB-CC285DBAA5B3}" destId="{249E96D7-E94E-4E66-9AA2-D2E87BF6CC9C}" srcOrd="0" destOrd="1" presId="urn:microsoft.com/office/officeart/2005/8/layout/list1"/>
    <dgm:cxn modelId="{56C366A4-8E40-49C4-9EC5-F97AD0849072}" type="presOf" srcId="{21ABEBEA-876A-4120-9C6E-51A4C1F14CD0}" destId="{F8F42082-877D-4C04-BF36-74D539F7D5F8}" srcOrd="1" destOrd="0" presId="urn:microsoft.com/office/officeart/2005/8/layout/list1"/>
    <dgm:cxn modelId="{09DAB9A7-7B1A-4A65-BD42-39251B4A4B1B}" type="presOf" srcId="{A17B0448-395A-4F57-AC2B-4760A91B5C87}" destId="{C7952A56-4EA5-4EF1-A720-1EB678838866}" srcOrd="1" destOrd="0" presId="urn:microsoft.com/office/officeart/2005/8/layout/list1"/>
    <dgm:cxn modelId="{6F8404B1-AF77-4EF6-8C92-CBFE23219D3F}" srcId="{A17B0448-395A-4F57-AC2B-4760A91B5C87}" destId="{7B7F442A-7EE3-4C10-90DB-CC285DBAA5B3}" srcOrd="1" destOrd="0" parTransId="{430FE921-7F8C-49B1-8349-D92123E730AB}" sibTransId="{11C9DE69-2C94-4846-96B2-220429F78587}"/>
    <dgm:cxn modelId="{623CB0B4-B45E-4D31-905F-B26A88FF8C35}" srcId="{21ABEBEA-876A-4120-9C6E-51A4C1F14CD0}" destId="{2AB05FF9-EC63-4E43-9F70-6FDC3B408850}" srcOrd="1" destOrd="0" parTransId="{B5F11BB0-F286-4371-90E6-7EEE6A8B1185}" sibTransId="{D875A272-A146-4869-AACB-A85BA8D6D77D}"/>
    <dgm:cxn modelId="{E79E37B8-FD7B-48B1-9812-30F352DFAABB}" srcId="{C28EBE9B-977C-4359-B944-8AA5D36D4298}" destId="{4F942ACB-625F-4FD5-88CE-216111C622EB}" srcOrd="1" destOrd="0" parTransId="{875BBC43-392A-4D6E-A055-15AD86F0EF34}" sibTransId="{B28CA441-A918-4C2F-B8D2-D65B14E8E334}"/>
    <dgm:cxn modelId="{122BF3B8-961E-44DE-A892-4F93A4746D0F}" srcId="{C28EBE9B-977C-4359-B944-8AA5D36D4298}" destId="{D9327880-A3B2-4793-8797-122045143EB3}" srcOrd="0" destOrd="0" parTransId="{B5E653F5-63B1-4C67-A6FB-DDE7810B66B9}" sibTransId="{869A265A-7F9E-485C-9D2B-7B62CFF89AF0}"/>
    <dgm:cxn modelId="{4F6559CC-E15F-493C-822A-99189D819F08}" srcId="{C28EBE9B-977C-4359-B944-8AA5D36D4298}" destId="{21ABEBEA-876A-4120-9C6E-51A4C1F14CD0}" srcOrd="3" destOrd="0" parTransId="{EE40542E-6512-4D5C-B305-BFC0B1F6BB24}" sibTransId="{E26F6ABD-07F9-430C-AB2D-90952289C377}"/>
    <dgm:cxn modelId="{382335D0-C91A-452E-BF04-8D0EC86EF2E0}" type="presOf" srcId="{C3AFB182-848B-4379-A354-797D08E225C7}" destId="{092DBCB8-3A9C-4B4E-A4E6-2ACFAAAB3DD5}" srcOrd="0" destOrd="1" presId="urn:microsoft.com/office/officeart/2005/8/layout/list1"/>
    <dgm:cxn modelId="{5B635AD1-644E-4898-BA0F-7D303A1ED4B9}" type="presOf" srcId="{4F942ACB-625F-4FD5-88CE-216111C622EB}" destId="{FEB38EB7-D84B-41DD-8469-661F49BB8BA7}" srcOrd="0" destOrd="0" presId="urn:microsoft.com/office/officeart/2005/8/layout/list1"/>
    <dgm:cxn modelId="{72E94ED8-F538-4FBD-BAE8-0C125D6DFE5A}" srcId="{4F942ACB-625F-4FD5-88CE-216111C622EB}" destId="{50B7E7E8-31A5-45DE-9844-7F88E3F218BC}" srcOrd="1" destOrd="0" parTransId="{C3A7F431-6C5A-4E7C-B98F-1D53EC5F8BBB}" sibTransId="{687D3C53-47AC-4D43-8154-543BA474697C}"/>
    <dgm:cxn modelId="{76D12CDF-3C69-4B84-A472-F9BF28B4BCEB}" type="presOf" srcId="{4F942ACB-625F-4FD5-88CE-216111C622EB}" destId="{BAC686B0-8F8E-49B6-810E-C53B726C200B}" srcOrd="1" destOrd="0" presId="urn:microsoft.com/office/officeart/2005/8/layout/list1"/>
    <dgm:cxn modelId="{DA8D53E6-FED3-4B17-9584-9795ABB198A0}" srcId="{A17B0448-395A-4F57-AC2B-4760A91B5C87}" destId="{617CB163-952A-492B-A6F2-983E697E09B1}" srcOrd="2" destOrd="0" parTransId="{8D30345C-559D-4BFD-BD34-B1C6B2109A1E}" sibTransId="{E19FE3C7-9C00-41C8-ACD5-8F7779F5A351}"/>
    <dgm:cxn modelId="{F93CDEEA-15BB-434F-A4CC-E5CF87F123DB}" type="presOf" srcId="{50B7E7E8-31A5-45DE-9844-7F88E3F218BC}" destId="{4DE834ED-1A55-4AAF-8031-60300F14781C}" srcOrd="0" destOrd="1" presId="urn:microsoft.com/office/officeart/2005/8/layout/list1"/>
    <dgm:cxn modelId="{A35F6FF3-293E-4AF9-910A-E68456A9C4F0}" srcId="{D9327880-A3B2-4793-8797-122045143EB3}" destId="{C3AFB182-848B-4379-A354-797D08E225C7}" srcOrd="1" destOrd="0" parTransId="{FF0E26C2-3E6E-45DF-942F-03CEFD844800}" sibTransId="{4754A526-DAAD-4C30-9944-988749E50C7D}"/>
    <dgm:cxn modelId="{159C2CF5-2278-4F30-8BB8-64F632873B7C}" srcId="{D9327880-A3B2-4793-8797-122045143EB3}" destId="{BDDC0B1A-EDC0-4A9A-9193-ED6E4E31ED3F}" srcOrd="0" destOrd="0" parTransId="{E14D0C84-554D-46FF-A3D4-B3C56B0E7B11}" sibTransId="{785806DC-1A24-4406-80B7-1A3813CA01F6}"/>
    <dgm:cxn modelId="{EAFE5BFC-9539-4925-93A7-C44618E4ED53}" type="presOf" srcId="{EAAC6B00-F018-49C8-889A-5ABC0F49823D}" destId="{E80FBC5C-8E27-4B87-93D3-8F389121F774}" srcOrd="0" destOrd="0" presId="urn:microsoft.com/office/officeart/2005/8/layout/list1"/>
    <dgm:cxn modelId="{5FB988FE-0F26-4440-9779-D5ECF64D8953}" type="presOf" srcId="{2AB05FF9-EC63-4E43-9F70-6FDC3B408850}" destId="{E80FBC5C-8E27-4B87-93D3-8F389121F774}" srcOrd="0" destOrd="1" presId="urn:microsoft.com/office/officeart/2005/8/layout/list1"/>
    <dgm:cxn modelId="{77A0CF0B-6E80-4043-B915-32E6D70FC997}" type="presParOf" srcId="{14D46E7B-4F04-4EFE-BFA1-B14FA73E3C36}" destId="{F86D4BBD-5CE7-4E15-BE70-638482FABA34}" srcOrd="0" destOrd="0" presId="urn:microsoft.com/office/officeart/2005/8/layout/list1"/>
    <dgm:cxn modelId="{C87EF687-99C9-43C3-821A-694C0BFFAAE7}" type="presParOf" srcId="{F86D4BBD-5CE7-4E15-BE70-638482FABA34}" destId="{0C785D9D-A1B8-4CE6-BEDC-23D63736762D}" srcOrd="0" destOrd="0" presId="urn:microsoft.com/office/officeart/2005/8/layout/list1"/>
    <dgm:cxn modelId="{DA7AD47A-9E47-43DA-AF87-57ADE2926879}" type="presParOf" srcId="{F86D4BBD-5CE7-4E15-BE70-638482FABA34}" destId="{2439092B-6411-4DD1-A86E-A570A2C2763F}" srcOrd="1" destOrd="0" presId="urn:microsoft.com/office/officeart/2005/8/layout/list1"/>
    <dgm:cxn modelId="{F8FCEBC6-FDFF-4D5C-9185-E141B7B41D9A}" type="presParOf" srcId="{14D46E7B-4F04-4EFE-BFA1-B14FA73E3C36}" destId="{D0BCF3E9-E6D9-4640-B581-9A489780007B}" srcOrd="1" destOrd="0" presId="urn:microsoft.com/office/officeart/2005/8/layout/list1"/>
    <dgm:cxn modelId="{3C2EB963-2EC6-4299-A9FA-A2D2739429D5}" type="presParOf" srcId="{14D46E7B-4F04-4EFE-BFA1-B14FA73E3C36}" destId="{092DBCB8-3A9C-4B4E-A4E6-2ACFAAAB3DD5}" srcOrd="2" destOrd="0" presId="urn:microsoft.com/office/officeart/2005/8/layout/list1"/>
    <dgm:cxn modelId="{7589DDBE-76D6-41AB-BF62-D8C2D24AC823}" type="presParOf" srcId="{14D46E7B-4F04-4EFE-BFA1-B14FA73E3C36}" destId="{4A2A0DA0-7C52-4F12-A466-DF372F4F3F2F}" srcOrd="3" destOrd="0" presId="urn:microsoft.com/office/officeart/2005/8/layout/list1"/>
    <dgm:cxn modelId="{7E13457F-E7A4-4955-860B-C37737E0604A}" type="presParOf" srcId="{14D46E7B-4F04-4EFE-BFA1-B14FA73E3C36}" destId="{7D814371-5892-4B14-970F-15FE36812F7E}" srcOrd="4" destOrd="0" presId="urn:microsoft.com/office/officeart/2005/8/layout/list1"/>
    <dgm:cxn modelId="{DDD20E15-2CEA-4934-8C6E-24362D87EAB4}" type="presParOf" srcId="{7D814371-5892-4B14-970F-15FE36812F7E}" destId="{FEB38EB7-D84B-41DD-8469-661F49BB8BA7}" srcOrd="0" destOrd="0" presId="urn:microsoft.com/office/officeart/2005/8/layout/list1"/>
    <dgm:cxn modelId="{A3F8DC7B-845E-4D76-BB8E-D9F39C2E2F24}" type="presParOf" srcId="{7D814371-5892-4B14-970F-15FE36812F7E}" destId="{BAC686B0-8F8E-49B6-810E-C53B726C200B}" srcOrd="1" destOrd="0" presId="urn:microsoft.com/office/officeart/2005/8/layout/list1"/>
    <dgm:cxn modelId="{C12A610B-764D-486C-BC1C-81171B9FDB40}" type="presParOf" srcId="{14D46E7B-4F04-4EFE-BFA1-B14FA73E3C36}" destId="{6551DFEF-D8CE-4FF0-92CD-0EE7531C3B29}" srcOrd="5" destOrd="0" presId="urn:microsoft.com/office/officeart/2005/8/layout/list1"/>
    <dgm:cxn modelId="{36583FA1-F0E5-452F-B727-BAAB9C67A188}" type="presParOf" srcId="{14D46E7B-4F04-4EFE-BFA1-B14FA73E3C36}" destId="{4DE834ED-1A55-4AAF-8031-60300F14781C}" srcOrd="6" destOrd="0" presId="urn:microsoft.com/office/officeart/2005/8/layout/list1"/>
    <dgm:cxn modelId="{D48676E8-3198-4D30-AEBE-BFEC36F6137B}" type="presParOf" srcId="{14D46E7B-4F04-4EFE-BFA1-B14FA73E3C36}" destId="{8B9DA008-1D4D-41F2-B207-DABE6F455937}" srcOrd="7" destOrd="0" presId="urn:microsoft.com/office/officeart/2005/8/layout/list1"/>
    <dgm:cxn modelId="{09ACFD23-CA36-4A09-B8AA-007DA9B20A4A}" type="presParOf" srcId="{14D46E7B-4F04-4EFE-BFA1-B14FA73E3C36}" destId="{B7D77146-9FCD-471F-A9B8-348D4DE7D58F}" srcOrd="8" destOrd="0" presId="urn:microsoft.com/office/officeart/2005/8/layout/list1"/>
    <dgm:cxn modelId="{F805DD62-994B-4965-84BB-BF67799DA51E}" type="presParOf" srcId="{B7D77146-9FCD-471F-A9B8-348D4DE7D58F}" destId="{FB96EDEF-5C56-44BD-A6E7-5E33C0D7E10B}" srcOrd="0" destOrd="0" presId="urn:microsoft.com/office/officeart/2005/8/layout/list1"/>
    <dgm:cxn modelId="{5616F82D-2274-4CDC-8D25-D0271F78E530}" type="presParOf" srcId="{B7D77146-9FCD-471F-A9B8-348D4DE7D58F}" destId="{C7952A56-4EA5-4EF1-A720-1EB678838866}" srcOrd="1" destOrd="0" presId="urn:microsoft.com/office/officeart/2005/8/layout/list1"/>
    <dgm:cxn modelId="{B8AFA2DB-563D-414F-A4B7-4E240016E958}" type="presParOf" srcId="{14D46E7B-4F04-4EFE-BFA1-B14FA73E3C36}" destId="{EBEB8201-E959-4A95-8A14-D4686AFF790C}" srcOrd="9" destOrd="0" presId="urn:microsoft.com/office/officeart/2005/8/layout/list1"/>
    <dgm:cxn modelId="{5439A2C7-B4B8-48C6-A7A8-D06526D8F4D5}" type="presParOf" srcId="{14D46E7B-4F04-4EFE-BFA1-B14FA73E3C36}" destId="{249E96D7-E94E-4E66-9AA2-D2E87BF6CC9C}" srcOrd="10" destOrd="0" presId="urn:microsoft.com/office/officeart/2005/8/layout/list1"/>
    <dgm:cxn modelId="{23913627-9FC5-419D-8548-0313598084D6}" type="presParOf" srcId="{14D46E7B-4F04-4EFE-BFA1-B14FA73E3C36}" destId="{D77527CF-41B0-4BF7-B0FD-04DBE64ED381}" srcOrd="11" destOrd="0" presId="urn:microsoft.com/office/officeart/2005/8/layout/list1"/>
    <dgm:cxn modelId="{A8AABB39-385B-4CB4-99FD-34C5F878518E}" type="presParOf" srcId="{14D46E7B-4F04-4EFE-BFA1-B14FA73E3C36}" destId="{77F5241E-1E86-43CF-AE4E-B66B4F47EFC9}" srcOrd="12" destOrd="0" presId="urn:microsoft.com/office/officeart/2005/8/layout/list1"/>
    <dgm:cxn modelId="{BE008B10-A5B5-4F5E-BAE7-E9B03F167A04}" type="presParOf" srcId="{77F5241E-1E86-43CF-AE4E-B66B4F47EFC9}" destId="{E9B32C35-613D-4FED-924F-9E3A8347102C}" srcOrd="0" destOrd="0" presId="urn:microsoft.com/office/officeart/2005/8/layout/list1"/>
    <dgm:cxn modelId="{304A079A-A258-4DD9-8BCC-4E1E4CE67BE0}" type="presParOf" srcId="{77F5241E-1E86-43CF-AE4E-B66B4F47EFC9}" destId="{F8F42082-877D-4C04-BF36-74D539F7D5F8}" srcOrd="1" destOrd="0" presId="urn:microsoft.com/office/officeart/2005/8/layout/list1"/>
    <dgm:cxn modelId="{951856C2-29B8-4E24-ADF6-F1D6DE6BD165}" type="presParOf" srcId="{14D46E7B-4F04-4EFE-BFA1-B14FA73E3C36}" destId="{A885C323-43A4-4F1D-88E1-EF0DF5B39300}" srcOrd="13" destOrd="0" presId="urn:microsoft.com/office/officeart/2005/8/layout/list1"/>
    <dgm:cxn modelId="{F5B11A11-986D-451A-81B9-947E7C00AF2F}" type="presParOf" srcId="{14D46E7B-4F04-4EFE-BFA1-B14FA73E3C36}" destId="{E80FBC5C-8E27-4B87-93D3-8F389121F774}"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94CB20A-6855-47FA-B089-9C846D9FC9E8}"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9D5A89B8-3727-4803-9EE4-345AC7B260FB}">
      <dgm:prSet custT="1"/>
      <dgm:spPr/>
      <dgm:t>
        <a:bodyPr/>
        <a:lstStyle/>
        <a:p>
          <a:r>
            <a:rPr lang="en-GB" sz="2000" b="1"/>
            <a:t>La </a:t>
          </a:r>
          <a:r>
            <a:rPr lang="en-GB" sz="2000" b="1" err="1"/>
            <a:t>fotografia</a:t>
          </a:r>
          <a:r>
            <a:rPr lang="en-GB" sz="2000" b="1"/>
            <a:t> </a:t>
          </a:r>
          <a:r>
            <a:rPr lang="en-GB" sz="2000" b="1" err="1"/>
            <a:t>attuale</a:t>
          </a:r>
          <a:r>
            <a:rPr lang="en-GB" sz="2000" b="1"/>
            <a:t> </a:t>
          </a:r>
          <a:r>
            <a:rPr lang="en-GB" sz="2000" b="1" err="1"/>
            <a:t>mostra</a:t>
          </a:r>
          <a:r>
            <a:rPr lang="en-GB" sz="2000" b="1"/>
            <a:t> un </a:t>
          </a:r>
          <a:r>
            <a:rPr lang="en-GB" sz="2000" b="1" err="1"/>
            <a:t>mercato</a:t>
          </a:r>
          <a:r>
            <a:rPr lang="en-GB" sz="2000" b="1"/>
            <a:t> del </a:t>
          </a:r>
          <a:r>
            <a:rPr lang="en-GB" sz="2000" b="1" err="1"/>
            <a:t>lavoro</a:t>
          </a:r>
          <a:r>
            <a:rPr lang="en-GB" sz="2000" b="1"/>
            <a:t> in salute, con </a:t>
          </a:r>
          <a:r>
            <a:rPr lang="en-GB" sz="2000" b="1" err="1"/>
            <a:t>bassa</a:t>
          </a:r>
          <a:r>
            <a:rPr lang="en-GB" sz="2000" b="1"/>
            <a:t> </a:t>
          </a:r>
          <a:r>
            <a:rPr lang="en-GB" sz="2000" b="1" err="1"/>
            <a:t>disoccupazione</a:t>
          </a:r>
          <a:r>
            <a:rPr lang="en-GB" sz="2000" b="1"/>
            <a:t> e </a:t>
          </a:r>
          <a:r>
            <a:rPr lang="en-GB" sz="2000" b="1" err="1"/>
            <a:t>divari</a:t>
          </a:r>
          <a:r>
            <a:rPr lang="en-GB" sz="2000" b="1"/>
            <a:t> di </a:t>
          </a:r>
          <a:r>
            <a:rPr lang="en-GB" sz="2000" b="1" err="1"/>
            <a:t>genere</a:t>
          </a:r>
          <a:r>
            <a:rPr lang="en-GB" sz="2000" b="1"/>
            <a:t> </a:t>
          </a:r>
          <a:r>
            <a:rPr lang="en-GB" sz="2000" b="1" err="1"/>
            <a:t>comparabili</a:t>
          </a:r>
          <a:r>
            <a:rPr lang="en-GB" sz="2000" b="1"/>
            <a:t> a </a:t>
          </a:r>
          <a:r>
            <a:rPr lang="en-GB" sz="2000" b="1" err="1"/>
            <a:t>regioni</a:t>
          </a:r>
          <a:r>
            <a:rPr lang="en-GB" sz="2000" b="1"/>
            <a:t> </a:t>
          </a:r>
          <a:r>
            <a:rPr lang="en-GB" sz="2000" b="1" err="1"/>
            <a:t>simili</a:t>
          </a:r>
          <a:endParaRPr lang="en-US" sz="2000" b="1"/>
        </a:p>
      </dgm:t>
    </dgm:pt>
    <dgm:pt modelId="{02D4EE6B-8F76-4807-B0E7-C461FDFF7ABE}" type="parTrans" cxnId="{C62AD3DC-BE33-4A88-915B-16E4C0AD1516}">
      <dgm:prSet/>
      <dgm:spPr/>
      <dgm:t>
        <a:bodyPr/>
        <a:lstStyle/>
        <a:p>
          <a:endParaRPr lang="en-US" sz="2000"/>
        </a:p>
      </dgm:t>
    </dgm:pt>
    <dgm:pt modelId="{C71BCF14-CAD1-4FCB-BAAA-F000AC9F9757}" type="sibTrans" cxnId="{C62AD3DC-BE33-4A88-915B-16E4C0AD1516}">
      <dgm:prSet/>
      <dgm:spPr/>
      <dgm:t>
        <a:bodyPr/>
        <a:lstStyle/>
        <a:p>
          <a:endParaRPr lang="en-US" sz="2000"/>
        </a:p>
      </dgm:t>
    </dgm:pt>
    <dgm:pt modelId="{712C13BF-B9A1-493D-AFB1-412185106BBC}">
      <dgm:prSet custT="1"/>
      <dgm:spPr/>
      <dgm:t>
        <a:bodyPr/>
        <a:lstStyle/>
        <a:p>
          <a:r>
            <a:rPr lang="en-GB" sz="2000" b="1"/>
            <a:t>Le sfide di oggi</a:t>
          </a:r>
          <a:endParaRPr lang="en-US" sz="2000"/>
        </a:p>
      </dgm:t>
    </dgm:pt>
    <dgm:pt modelId="{00F03A02-679E-4C16-B5AF-DD56C41616F8}" type="parTrans" cxnId="{D33BABB1-42B5-479D-8F95-898D07E6BE8E}">
      <dgm:prSet/>
      <dgm:spPr/>
      <dgm:t>
        <a:bodyPr/>
        <a:lstStyle/>
        <a:p>
          <a:endParaRPr lang="en-US" sz="2000"/>
        </a:p>
      </dgm:t>
    </dgm:pt>
    <dgm:pt modelId="{0235FB93-6C02-4E5B-AB95-114B2684CA15}" type="sibTrans" cxnId="{D33BABB1-42B5-479D-8F95-898D07E6BE8E}">
      <dgm:prSet/>
      <dgm:spPr/>
      <dgm:t>
        <a:bodyPr/>
        <a:lstStyle/>
        <a:p>
          <a:endParaRPr lang="en-US" sz="2000"/>
        </a:p>
      </dgm:t>
    </dgm:pt>
    <dgm:pt modelId="{CA85BBA6-3312-48CE-BE71-AD042119CB51}">
      <dgm:prSet custT="1"/>
      <dgm:spPr/>
      <dgm:t>
        <a:bodyPr/>
        <a:lstStyle/>
        <a:p>
          <a:r>
            <a:rPr lang="en-GB" sz="2000" err="1"/>
            <a:t>Carenze</a:t>
          </a:r>
          <a:r>
            <a:rPr lang="en-GB" sz="2000"/>
            <a:t> di </a:t>
          </a:r>
          <a:r>
            <a:rPr lang="en-GB" sz="2000" err="1"/>
            <a:t>manodopera</a:t>
          </a:r>
          <a:endParaRPr lang="en-US" sz="2000"/>
        </a:p>
      </dgm:t>
    </dgm:pt>
    <dgm:pt modelId="{C3A93574-3F82-4060-B73B-0AC6029E551D}" type="parTrans" cxnId="{46E4732F-4D8D-49A4-A08B-5CD18202B57E}">
      <dgm:prSet/>
      <dgm:spPr/>
      <dgm:t>
        <a:bodyPr/>
        <a:lstStyle/>
        <a:p>
          <a:endParaRPr lang="en-US" sz="2000"/>
        </a:p>
      </dgm:t>
    </dgm:pt>
    <dgm:pt modelId="{DD8A18C8-D10A-4619-ABD1-5D0E427F4113}" type="sibTrans" cxnId="{46E4732F-4D8D-49A4-A08B-5CD18202B57E}">
      <dgm:prSet/>
      <dgm:spPr/>
      <dgm:t>
        <a:bodyPr/>
        <a:lstStyle/>
        <a:p>
          <a:endParaRPr lang="en-US" sz="2000"/>
        </a:p>
      </dgm:t>
    </dgm:pt>
    <dgm:pt modelId="{D7788BAE-C817-48AD-96D7-1B9D654EBB21}">
      <dgm:prSet custT="1"/>
      <dgm:spPr/>
      <dgm:t>
        <a:bodyPr/>
        <a:lstStyle/>
        <a:p>
          <a:r>
            <a:rPr lang="en-US" sz="2000" err="1"/>
            <a:t>Ridotta</a:t>
          </a:r>
          <a:r>
            <a:rPr lang="en-US" sz="2000"/>
            <a:t> </a:t>
          </a:r>
          <a:r>
            <a:rPr lang="en-US" sz="2000" err="1"/>
            <a:t>crescita</a:t>
          </a:r>
          <a:r>
            <a:rPr lang="en-US" sz="2000"/>
            <a:t> </a:t>
          </a:r>
          <a:r>
            <a:rPr lang="en-US" sz="2000" err="1"/>
            <a:t>dei</a:t>
          </a:r>
          <a:r>
            <a:rPr lang="en-US" sz="2000"/>
            <a:t> </a:t>
          </a:r>
          <a:r>
            <a:rPr lang="en-US" sz="2000" err="1"/>
            <a:t>salari</a:t>
          </a:r>
          <a:endParaRPr lang="en-US" sz="2000"/>
        </a:p>
      </dgm:t>
    </dgm:pt>
    <dgm:pt modelId="{27285BEE-063E-4A78-8842-01B8BC1EC058}" type="parTrans" cxnId="{7EE14532-AE4C-4459-B4CE-B7EC2DAB7B5B}">
      <dgm:prSet/>
      <dgm:spPr/>
      <dgm:t>
        <a:bodyPr/>
        <a:lstStyle/>
        <a:p>
          <a:endParaRPr lang="en-US" sz="2000"/>
        </a:p>
      </dgm:t>
    </dgm:pt>
    <dgm:pt modelId="{30EDDA56-B850-4B48-AC0C-AEB60D0DD3D3}" type="sibTrans" cxnId="{7EE14532-AE4C-4459-B4CE-B7EC2DAB7B5B}">
      <dgm:prSet/>
      <dgm:spPr/>
      <dgm:t>
        <a:bodyPr/>
        <a:lstStyle/>
        <a:p>
          <a:endParaRPr lang="en-US" sz="2000"/>
        </a:p>
      </dgm:t>
    </dgm:pt>
    <dgm:pt modelId="{5F8C964C-B6CE-4704-BAF8-02D9EEDBFD66}">
      <dgm:prSet custT="1"/>
      <dgm:spPr/>
      <dgm:t>
        <a:bodyPr/>
        <a:lstStyle/>
        <a:p>
          <a:r>
            <a:rPr lang="en-GB" sz="2000" b="1"/>
            <a:t>Le </a:t>
          </a:r>
          <a:r>
            <a:rPr lang="en-GB" sz="2000" b="1" err="1"/>
            <a:t>sfide</a:t>
          </a:r>
          <a:r>
            <a:rPr lang="en-GB" sz="2000" b="1"/>
            <a:t> di </a:t>
          </a:r>
          <a:r>
            <a:rPr lang="en-GB" sz="2000" b="1" err="1"/>
            <a:t>domani</a:t>
          </a:r>
          <a:endParaRPr lang="en-US" sz="2000"/>
        </a:p>
      </dgm:t>
    </dgm:pt>
    <dgm:pt modelId="{E590723B-148C-4921-8340-FB5C06C8C582}" type="parTrans" cxnId="{864BD391-28A1-4858-9463-EAB4E1F29FEC}">
      <dgm:prSet/>
      <dgm:spPr/>
      <dgm:t>
        <a:bodyPr/>
        <a:lstStyle/>
        <a:p>
          <a:endParaRPr lang="en-US" sz="2000"/>
        </a:p>
      </dgm:t>
    </dgm:pt>
    <dgm:pt modelId="{5C5581DA-C514-45C5-B789-F0A9DB72E312}" type="sibTrans" cxnId="{864BD391-28A1-4858-9463-EAB4E1F29FEC}">
      <dgm:prSet/>
      <dgm:spPr/>
      <dgm:t>
        <a:bodyPr/>
        <a:lstStyle/>
        <a:p>
          <a:endParaRPr lang="en-US" sz="2000"/>
        </a:p>
      </dgm:t>
    </dgm:pt>
    <dgm:pt modelId="{8AAF9C6C-1C88-45C1-9615-367B944E68BD}">
      <dgm:prSet custT="1"/>
      <dgm:spPr/>
      <dgm:t>
        <a:bodyPr/>
        <a:lstStyle/>
        <a:p>
          <a:r>
            <a:rPr lang="en-GB" sz="2000" err="1"/>
            <a:t>Invecchiamento</a:t>
          </a:r>
          <a:r>
            <a:rPr lang="en-GB" sz="2000"/>
            <a:t> </a:t>
          </a:r>
          <a:r>
            <a:rPr lang="en-GB" sz="2000" err="1"/>
            <a:t>della</a:t>
          </a:r>
          <a:r>
            <a:rPr lang="en-GB" sz="2000"/>
            <a:t> </a:t>
          </a:r>
          <a:r>
            <a:rPr lang="en-GB" sz="2000" err="1"/>
            <a:t>popolazione</a:t>
          </a:r>
          <a:r>
            <a:rPr lang="en-GB" sz="2000"/>
            <a:t> e </a:t>
          </a:r>
          <a:r>
            <a:rPr lang="en-GB" sz="2000" err="1"/>
            <a:t>contrazione</a:t>
          </a:r>
          <a:r>
            <a:rPr lang="en-GB" sz="2000"/>
            <a:t> </a:t>
          </a:r>
          <a:r>
            <a:rPr lang="en-GB" sz="2000" err="1"/>
            <a:t>della</a:t>
          </a:r>
          <a:r>
            <a:rPr lang="en-GB" sz="2000"/>
            <a:t> forza </a:t>
          </a:r>
          <a:r>
            <a:rPr lang="en-GB" sz="2000" err="1"/>
            <a:t>lavoro</a:t>
          </a:r>
          <a:endParaRPr lang="en-US" sz="2000"/>
        </a:p>
      </dgm:t>
    </dgm:pt>
    <dgm:pt modelId="{9C8BEA24-6F3D-4AAC-8D86-56882436F1B7}" type="parTrans" cxnId="{5F1F3574-3153-4F7A-A68A-3FCB5DC744EF}">
      <dgm:prSet/>
      <dgm:spPr/>
      <dgm:t>
        <a:bodyPr/>
        <a:lstStyle/>
        <a:p>
          <a:endParaRPr lang="en-US" sz="2000"/>
        </a:p>
      </dgm:t>
    </dgm:pt>
    <dgm:pt modelId="{BB2D0F2B-04C3-4D35-B61C-A96A8EA00B6F}" type="sibTrans" cxnId="{5F1F3574-3153-4F7A-A68A-3FCB5DC744EF}">
      <dgm:prSet/>
      <dgm:spPr/>
      <dgm:t>
        <a:bodyPr/>
        <a:lstStyle/>
        <a:p>
          <a:endParaRPr lang="en-US" sz="2000"/>
        </a:p>
      </dgm:t>
    </dgm:pt>
    <dgm:pt modelId="{633AFE20-472C-486B-8142-4F015EA3223E}">
      <dgm:prSet custT="1"/>
      <dgm:spPr/>
      <dgm:t>
        <a:bodyPr/>
        <a:lstStyle/>
        <a:p>
          <a:r>
            <a:rPr lang="en-GB" sz="2000" err="1"/>
            <a:t>Transizione</a:t>
          </a:r>
          <a:r>
            <a:rPr lang="en-GB" sz="2000"/>
            <a:t> </a:t>
          </a:r>
          <a:r>
            <a:rPr lang="en-GB" sz="2000" err="1"/>
            <a:t>verde</a:t>
          </a:r>
          <a:r>
            <a:rPr lang="en-GB" sz="2000"/>
            <a:t> e </a:t>
          </a:r>
          <a:r>
            <a:rPr lang="en-GB" sz="2000" err="1"/>
            <a:t>impatto</a:t>
          </a:r>
          <a:r>
            <a:rPr lang="en-GB" sz="2000"/>
            <a:t> </a:t>
          </a:r>
          <a:r>
            <a:rPr lang="en-GB" sz="2000" err="1"/>
            <a:t>dell’AI</a:t>
          </a:r>
          <a:r>
            <a:rPr lang="en-GB" sz="2000"/>
            <a:t> </a:t>
          </a:r>
          <a:r>
            <a:rPr lang="en-GB" sz="2000" err="1"/>
            <a:t>generativa</a:t>
          </a:r>
          <a:endParaRPr lang="en-US" sz="2000"/>
        </a:p>
      </dgm:t>
    </dgm:pt>
    <dgm:pt modelId="{FE97E999-B61A-4438-AAC4-2BEF2AF6A6F4}" type="parTrans" cxnId="{98A44D1E-4801-41D8-B175-3C8798C8E26C}">
      <dgm:prSet/>
      <dgm:spPr/>
      <dgm:t>
        <a:bodyPr/>
        <a:lstStyle/>
        <a:p>
          <a:endParaRPr lang="en-US" sz="2000"/>
        </a:p>
      </dgm:t>
    </dgm:pt>
    <dgm:pt modelId="{C22F879B-509A-43BF-8423-BC430F55D8EB}" type="sibTrans" cxnId="{98A44D1E-4801-41D8-B175-3C8798C8E26C}">
      <dgm:prSet/>
      <dgm:spPr/>
      <dgm:t>
        <a:bodyPr/>
        <a:lstStyle/>
        <a:p>
          <a:endParaRPr lang="en-US" sz="2000"/>
        </a:p>
      </dgm:t>
    </dgm:pt>
    <dgm:pt modelId="{A59C445F-C228-4C48-941C-1473A967AC16}" type="pres">
      <dgm:prSet presAssocID="{F94CB20A-6855-47FA-B089-9C846D9FC9E8}" presName="diagram" presStyleCnt="0">
        <dgm:presLayoutVars>
          <dgm:chPref val="1"/>
          <dgm:dir/>
          <dgm:animOne val="branch"/>
          <dgm:animLvl val="lvl"/>
          <dgm:resizeHandles/>
        </dgm:presLayoutVars>
      </dgm:prSet>
      <dgm:spPr/>
    </dgm:pt>
    <dgm:pt modelId="{A353E359-6522-4FAE-9EC2-CABCE5EDF782}" type="pres">
      <dgm:prSet presAssocID="{9D5A89B8-3727-4803-9EE4-345AC7B260FB}" presName="root" presStyleCnt="0"/>
      <dgm:spPr/>
    </dgm:pt>
    <dgm:pt modelId="{889454C1-6EA2-45C3-BDB3-D2D7802241A0}" type="pres">
      <dgm:prSet presAssocID="{9D5A89B8-3727-4803-9EE4-345AC7B260FB}" presName="rootComposite" presStyleCnt="0"/>
      <dgm:spPr/>
    </dgm:pt>
    <dgm:pt modelId="{DD07EFB3-593B-46CB-8FBF-FA9B63E09C8A}" type="pres">
      <dgm:prSet presAssocID="{9D5A89B8-3727-4803-9EE4-345AC7B260FB}" presName="rootText" presStyleLbl="node1" presStyleIdx="0" presStyleCnt="1" custScaleX="362306"/>
      <dgm:spPr/>
    </dgm:pt>
    <dgm:pt modelId="{67DD71DA-E39D-4251-BEB1-80FA09C79165}" type="pres">
      <dgm:prSet presAssocID="{9D5A89B8-3727-4803-9EE4-345AC7B260FB}" presName="rootConnector" presStyleLbl="node1" presStyleIdx="0" presStyleCnt="1"/>
      <dgm:spPr/>
    </dgm:pt>
    <dgm:pt modelId="{506FBBEF-586E-42E5-ACC3-4367B61B86C4}" type="pres">
      <dgm:prSet presAssocID="{9D5A89B8-3727-4803-9EE4-345AC7B260FB}" presName="childShape" presStyleCnt="0"/>
      <dgm:spPr/>
    </dgm:pt>
    <dgm:pt modelId="{472D3BA6-3CA7-4D7D-B200-AC3CE71497EC}" type="pres">
      <dgm:prSet presAssocID="{00F03A02-679E-4C16-B5AF-DD56C41616F8}" presName="Name13" presStyleLbl="parChTrans1D2" presStyleIdx="0" presStyleCnt="2"/>
      <dgm:spPr/>
    </dgm:pt>
    <dgm:pt modelId="{BBD7A645-D85C-4181-A994-55BB6AD18AE6}" type="pres">
      <dgm:prSet presAssocID="{712C13BF-B9A1-493D-AFB1-412185106BBC}" presName="childText" presStyleLbl="bgAcc1" presStyleIdx="0" presStyleCnt="2" custScaleX="372353" custScaleY="87396">
        <dgm:presLayoutVars>
          <dgm:bulletEnabled val="1"/>
        </dgm:presLayoutVars>
      </dgm:prSet>
      <dgm:spPr/>
    </dgm:pt>
    <dgm:pt modelId="{AA0D293B-702D-4B59-818E-E700EF1D75DB}" type="pres">
      <dgm:prSet presAssocID="{E590723B-148C-4921-8340-FB5C06C8C582}" presName="Name13" presStyleLbl="parChTrans1D2" presStyleIdx="1" presStyleCnt="2"/>
      <dgm:spPr/>
    </dgm:pt>
    <dgm:pt modelId="{91902EB5-2799-49F9-BFDF-79F946924809}" type="pres">
      <dgm:prSet presAssocID="{5F8C964C-B6CE-4704-BAF8-02D9EEDBFD66}" presName="childText" presStyleLbl="bgAcc1" presStyleIdx="1" presStyleCnt="2" custScaleX="370942" custScaleY="78220">
        <dgm:presLayoutVars>
          <dgm:bulletEnabled val="1"/>
        </dgm:presLayoutVars>
      </dgm:prSet>
      <dgm:spPr/>
    </dgm:pt>
  </dgm:ptLst>
  <dgm:cxnLst>
    <dgm:cxn modelId="{2CC24901-E16C-4FB2-A670-DAE6E2B3B6CB}" type="presOf" srcId="{9D5A89B8-3727-4803-9EE4-345AC7B260FB}" destId="{67DD71DA-E39D-4251-BEB1-80FA09C79165}" srcOrd="1" destOrd="0" presId="urn:microsoft.com/office/officeart/2005/8/layout/hierarchy3"/>
    <dgm:cxn modelId="{D28EAB13-1D77-412F-B8D3-8DB4F1DA0EBC}" type="presOf" srcId="{9D5A89B8-3727-4803-9EE4-345AC7B260FB}" destId="{DD07EFB3-593B-46CB-8FBF-FA9B63E09C8A}" srcOrd="0" destOrd="0" presId="urn:microsoft.com/office/officeart/2005/8/layout/hierarchy3"/>
    <dgm:cxn modelId="{98A44D1E-4801-41D8-B175-3C8798C8E26C}" srcId="{5F8C964C-B6CE-4704-BAF8-02D9EEDBFD66}" destId="{633AFE20-472C-486B-8142-4F015EA3223E}" srcOrd="1" destOrd="0" parTransId="{FE97E999-B61A-4438-AAC4-2BEF2AF6A6F4}" sibTransId="{C22F879B-509A-43BF-8423-BC430F55D8EB}"/>
    <dgm:cxn modelId="{4EE6EA2C-6CC9-4FBB-A17E-5D516C9F6BD9}" type="presOf" srcId="{CA85BBA6-3312-48CE-BE71-AD042119CB51}" destId="{BBD7A645-D85C-4181-A994-55BB6AD18AE6}" srcOrd="0" destOrd="1" presId="urn:microsoft.com/office/officeart/2005/8/layout/hierarchy3"/>
    <dgm:cxn modelId="{46E4732F-4D8D-49A4-A08B-5CD18202B57E}" srcId="{712C13BF-B9A1-493D-AFB1-412185106BBC}" destId="{CA85BBA6-3312-48CE-BE71-AD042119CB51}" srcOrd="0" destOrd="0" parTransId="{C3A93574-3F82-4060-B73B-0AC6029E551D}" sibTransId="{DD8A18C8-D10A-4619-ABD1-5D0E427F4113}"/>
    <dgm:cxn modelId="{7EE14532-AE4C-4459-B4CE-B7EC2DAB7B5B}" srcId="{712C13BF-B9A1-493D-AFB1-412185106BBC}" destId="{D7788BAE-C817-48AD-96D7-1B9D654EBB21}" srcOrd="1" destOrd="0" parTransId="{27285BEE-063E-4A78-8842-01B8BC1EC058}" sibTransId="{30EDDA56-B850-4B48-AC0C-AEB60D0DD3D3}"/>
    <dgm:cxn modelId="{6E5E9769-D94C-4B81-AA5C-9546862359EC}" type="presOf" srcId="{F94CB20A-6855-47FA-B089-9C846D9FC9E8}" destId="{A59C445F-C228-4C48-941C-1473A967AC16}" srcOrd="0" destOrd="0" presId="urn:microsoft.com/office/officeart/2005/8/layout/hierarchy3"/>
    <dgm:cxn modelId="{D90C596A-B407-4BB5-A77D-CDE06261611D}" type="presOf" srcId="{00F03A02-679E-4C16-B5AF-DD56C41616F8}" destId="{472D3BA6-3CA7-4D7D-B200-AC3CE71497EC}" srcOrd="0" destOrd="0" presId="urn:microsoft.com/office/officeart/2005/8/layout/hierarchy3"/>
    <dgm:cxn modelId="{6341EC6A-82D7-4624-829A-A6A639A5E954}" type="presOf" srcId="{8AAF9C6C-1C88-45C1-9615-367B944E68BD}" destId="{91902EB5-2799-49F9-BFDF-79F946924809}" srcOrd="0" destOrd="1" presId="urn:microsoft.com/office/officeart/2005/8/layout/hierarchy3"/>
    <dgm:cxn modelId="{5F1F3574-3153-4F7A-A68A-3FCB5DC744EF}" srcId="{5F8C964C-B6CE-4704-BAF8-02D9EEDBFD66}" destId="{8AAF9C6C-1C88-45C1-9615-367B944E68BD}" srcOrd="0" destOrd="0" parTransId="{9C8BEA24-6F3D-4AAC-8D86-56882436F1B7}" sibTransId="{BB2D0F2B-04C3-4D35-B61C-A96A8EA00B6F}"/>
    <dgm:cxn modelId="{864BD391-28A1-4858-9463-EAB4E1F29FEC}" srcId="{9D5A89B8-3727-4803-9EE4-345AC7B260FB}" destId="{5F8C964C-B6CE-4704-BAF8-02D9EEDBFD66}" srcOrd="1" destOrd="0" parTransId="{E590723B-148C-4921-8340-FB5C06C8C582}" sibTransId="{5C5581DA-C514-45C5-B789-F0A9DB72E312}"/>
    <dgm:cxn modelId="{CA91CB97-752A-46A8-9E94-5A94EB12086F}" type="presOf" srcId="{D7788BAE-C817-48AD-96D7-1B9D654EBB21}" destId="{BBD7A645-D85C-4181-A994-55BB6AD18AE6}" srcOrd="0" destOrd="2" presId="urn:microsoft.com/office/officeart/2005/8/layout/hierarchy3"/>
    <dgm:cxn modelId="{C34FF8A1-0C27-493C-BB25-43D0FCBC05EB}" type="presOf" srcId="{5F8C964C-B6CE-4704-BAF8-02D9EEDBFD66}" destId="{91902EB5-2799-49F9-BFDF-79F946924809}" srcOrd="0" destOrd="0" presId="urn:microsoft.com/office/officeart/2005/8/layout/hierarchy3"/>
    <dgm:cxn modelId="{D33BABB1-42B5-479D-8F95-898D07E6BE8E}" srcId="{9D5A89B8-3727-4803-9EE4-345AC7B260FB}" destId="{712C13BF-B9A1-493D-AFB1-412185106BBC}" srcOrd="0" destOrd="0" parTransId="{00F03A02-679E-4C16-B5AF-DD56C41616F8}" sibTransId="{0235FB93-6C02-4E5B-AB95-114B2684CA15}"/>
    <dgm:cxn modelId="{5B7638C5-83CB-4442-8EDD-7FA28A98477B}" type="presOf" srcId="{E590723B-148C-4921-8340-FB5C06C8C582}" destId="{AA0D293B-702D-4B59-818E-E700EF1D75DB}" srcOrd="0" destOrd="0" presId="urn:microsoft.com/office/officeart/2005/8/layout/hierarchy3"/>
    <dgm:cxn modelId="{C62AD3DC-BE33-4A88-915B-16E4C0AD1516}" srcId="{F94CB20A-6855-47FA-B089-9C846D9FC9E8}" destId="{9D5A89B8-3727-4803-9EE4-345AC7B260FB}" srcOrd="0" destOrd="0" parTransId="{02D4EE6B-8F76-4807-B0E7-C461FDFF7ABE}" sibTransId="{C71BCF14-CAD1-4FCB-BAAA-F000AC9F9757}"/>
    <dgm:cxn modelId="{CEE65DE3-601C-4B86-9FF5-2A6BBCD39366}" type="presOf" srcId="{712C13BF-B9A1-493D-AFB1-412185106BBC}" destId="{BBD7A645-D85C-4181-A994-55BB6AD18AE6}" srcOrd="0" destOrd="0" presId="urn:microsoft.com/office/officeart/2005/8/layout/hierarchy3"/>
    <dgm:cxn modelId="{B69108F9-5CE7-474C-8BA3-04F69962C7EC}" type="presOf" srcId="{633AFE20-472C-486B-8142-4F015EA3223E}" destId="{91902EB5-2799-49F9-BFDF-79F946924809}" srcOrd="0" destOrd="2" presId="urn:microsoft.com/office/officeart/2005/8/layout/hierarchy3"/>
    <dgm:cxn modelId="{2DBAEC9E-65E2-4837-AC9B-845C13FC1D59}" type="presParOf" srcId="{A59C445F-C228-4C48-941C-1473A967AC16}" destId="{A353E359-6522-4FAE-9EC2-CABCE5EDF782}" srcOrd="0" destOrd="0" presId="urn:microsoft.com/office/officeart/2005/8/layout/hierarchy3"/>
    <dgm:cxn modelId="{4EB082C6-A23D-4D9F-940C-B9778048261F}" type="presParOf" srcId="{A353E359-6522-4FAE-9EC2-CABCE5EDF782}" destId="{889454C1-6EA2-45C3-BDB3-D2D7802241A0}" srcOrd="0" destOrd="0" presId="urn:microsoft.com/office/officeart/2005/8/layout/hierarchy3"/>
    <dgm:cxn modelId="{84ABCFFB-73F7-4360-9D5C-E81EA4A65849}" type="presParOf" srcId="{889454C1-6EA2-45C3-BDB3-D2D7802241A0}" destId="{DD07EFB3-593B-46CB-8FBF-FA9B63E09C8A}" srcOrd="0" destOrd="0" presId="urn:microsoft.com/office/officeart/2005/8/layout/hierarchy3"/>
    <dgm:cxn modelId="{04F7C9D1-DDFE-4E43-AFAE-77ACFF26F6DE}" type="presParOf" srcId="{889454C1-6EA2-45C3-BDB3-D2D7802241A0}" destId="{67DD71DA-E39D-4251-BEB1-80FA09C79165}" srcOrd="1" destOrd="0" presId="urn:microsoft.com/office/officeart/2005/8/layout/hierarchy3"/>
    <dgm:cxn modelId="{DCDB04DF-891C-4FC5-8BE7-DC1D94BF0B2F}" type="presParOf" srcId="{A353E359-6522-4FAE-9EC2-CABCE5EDF782}" destId="{506FBBEF-586E-42E5-ACC3-4367B61B86C4}" srcOrd="1" destOrd="0" presId="urn:microsoft.com/office/officeart/2005/8/layout/hierarchy3"/>
    <dgm:cxn modelId="{9CECB77F-6064-4D27-AAF3-74F3A44641EF}" type="presParOf" srcId="{506FBBEF-586E-42E5-ACC3-4367B61B86C4}" destId="{472D3BA6-3CA7-4D7D-B200-AC3CE71497EC}" srcOrd="0" destOrd="0" presId="urn:microsoft.com/office/officeart/2005/8/layout/hierarchy3"/>
    <dgm:cxn modelId="{E90F9115-CE47-4DB3-AA92-F3A5716742AC}" type="presParOf" srcId="{506FBBEF-586E-42E5-ACC3-4367B61B86C4}" destId="{BBD7A645-D85C-4181-A994-55BB6AD18AE6}" srcOrd="1" destOrd="0" presId="urn:microsoft.com/office/officeart/2005/8/layout/hierarchy3"/>
    <dgm:cxn modelId="{7D7E176B-40F3-419E-8313-9890CDA02B37}" type="presParOf" srcId="{506FBBEF-586E-42E5-ACC3-4367B61B86C4}" destId="{AA0D293B-702D-4B59-818E-E700EF1D75DB}" srcOrd="2" destOrd="0" presId="urn:microsoft.com/office/officeart/2005/8/layout/hierarchy3"/>
    <dgm:cxn modelId="{B5CA2C7B-BF11-4B9E-BA04-FF39DECFB21D}" type="presParOf" srcId="{506FBBEF-586E-42E5-ACC3-4367B61B86C4}" destId="{91902EB5-2799-49F9-BFDF-79F946924809}"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22E34B-50F8-48FA-9536-AE8FDE4D511C}">
      <dsp:nvSpPr>
        <dsp:cNvPr id="0" name=""/>
        <dsp:cNvSpPr/>
      </dsp:nvSpPr>
      <dsp:spPr>
        <a:xfrm>
          <a:off x="2550370" y="2019007"/>
          <a:ext cx="91440" cy="1446677"/>
        </a:xfrm>
        <a:custGeom>
          <a:avLst/>
          <a:gdLst/>
          <a:ahLst/>
          <a:cxnLst/>
          <a:rect l="0" t="0" r="0" b="0"/>
          <a:pathLst>
            <a:path>
              <a:moveTo>
                <a:pt x="47312" y="0"/>
              </a:moveTo>
              <a:lnTo>
                <a:pt x="47312" y="1281124"/>
              </a:lnTo>
              <a:lnTo>
                <a:pt x="45720" y="1281124"/>
              </a:lnTo>
              <a:lnTo>
                <a:pt x="45720" y="144667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0470F1-108E-4A24-8CA6-413161460CCC}">
      <dsp:nvSpPr>
        <dsp:cNvPr id="0" name=""/>
        <dsp:cNvSpPr/>
      </dsp:nvSpPr>
      <dsp:spPr>
        <a:xfrm>
          <a:off x="2597682" y="2019007"/>
          <a:ext cx="1091171" cy="423210"/>
        </a:xfrm>
        <a:custGeom>
          <a:avLst/>
          <a:gdLst/>
          <a:ahLst/>
          <a:cxnLst/>
          <a:rect l="0" t="0" r="0" b="0"/>
          <a:pathLst>
            <a:path>
              <a:moveTo>
                <a:pt x="0" y="0"/>
              </a:moveTo>
              <a:lnTo>
                <a:pt x="0" y="257656"/>
              </a:lnTo>
              <a:lnTo>
                <a:pt x="1091171" y="257656"/>
              </a:lnTo>
              <a:lnTo>
                <a:pt x="1091171" y="42321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FDE2BC-C777-4990-AE4A-F935FC93C586}">
      <dsp:nvSpPr>
        <dsp:cNvPr id="0" name=""/>
        <dsp:cNvSpPr/>
      </dsp:nvSpPr>
      <dsp:spPr>
        <a:xfrm>
          <a:off x="832266" y="2019007"/>
          <a:ext cx="1765415" cy="404794"/>
        </a:xfrm>
        <a:custGeom>
          <a:avLst/>
          <a:gdLst/>
          <a:ahLst/>
          <a:cxnLst/>
          <a:rect l="0" t="0" r="0" b="0"/>
          <a:pathLst>
            <a:path>
              <a:moveTo>
                <a:pt x="1765415" y="0"/>
              </a:moveTo>
              <a:lnTo>
                <a:pt x="1765415" y="239240"/>
              </a:lnTo>
              <a:lnTo>
                <a:pt x="0" y="239240"/>
              </a:lnTo>
              <a:lnTo>
                <a:pt x="0" y="40479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BEEC2C-E4DB-4917-BC1A-FE382D4E69BE}">
      <dsp:nvSpPr>
        <dsp:cNvPr id="0" name=""/>
        <dsp:cNvSpPr/>
      </dsp:nvSpPr>
      <dsp:spPr>
        <a:xfrm>
          <a:off x="3650658" y="788350"/>
          <a:ext cx="1969543" cy="836482"/>
        </a:xfrm>
        <a:custGeom>
          <a:avLst/>
          <a:gdLst/>
          <a:ahLst/>
          <a:cxnLst/>
          <a:rect l="0" t="0" r="0" b="0"/>
          <a:pathLst>
            <a:path>
              <a:moveTo>
                <a:pt x="1969543" y="0"/>
              </a:moveTo>
              <a:lnTo>
                <a:pt x="1969543" y="836482"/>
              </a:lnTo>
              <a:lnTo>
                <a:pt x="0" y="83648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D53FC8-5142-4301-9DDF-39F4BAB9CE9E}">
      <dsp:nvSpPr>
        <dsp:cNvPr id="0" name=""/>
        <dsp:cNvSpPr/>
      </dsp:nvSpPr>
      <dsp:spPr>
        <a:xfrm>
          <a:off x="7902254" y="2190134"/>
          <a:ext cx="1769909" cy="406150"/>
        </a:xfrm>
        <a:custGeom>
          <a:avLst/>
          <a:gdLst/>
          <a:ahLst/>
          <a:cxnLst/>
          <a:rect l="0" t="0" r="0" b="0"/>
          <a:pathLst>
            <a:path>
              <a:moveTo>
                <a:pt x="0" y="0"/>
              </a:moveTo>
              <a:lnTo>
                <a:pt x="0" y="240596"/>
              </a:lnTo>
              <a:lnTo>
                <a:pt x="1769909" y="240596"/>
              </a:lnTo>
              <a:lnTo>
                <a:pt x="1769909" y="4061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0A1BEE-7267-4BCE-B5E4-427E7528F319}">
      <dsp:nvSpPr>
        <dsp:cNvPr id="0" name=""/>
        <dsp:cNvSpPr/>
      </dsp:nvSpPr>
      <dsp:spPr>
        <a:xfrm>
          <a:off x="7856534" y="2190134"/>
          <a:ext cx="91440" cy="1275550"/>
        </a:xfrm>
        <a:custGeom>
          <a:avLst/>
          <a:gdLst/>
          <a:ahLst/>
          <a:cxnLst/>
          <a:rect l="0" t="0" r="0" b="0"/>
          <a:pathLst>
            <a:path>
              <a:moveTo>
                <a:pt x="45720" y="0"/>
              </a:moveTo>
              <a:lnTo>
                <a:pt x="45720" y="1109997"/>
              </a:lnTo>
              <a:lnTo>
                <a:pt x="122741" y="1109997"/>
              </a:lnTo>
              <a:lnTo>
                <a:pt x="122741" y="12755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2F4A53-78A6-408A-AD2D-C8DB6C26C9A3}">
      <dsp:nvSpPr>
        <dsp:cNvPr id="0" name=""/>
        <dsp:cNvSpPr/>
      </dsp:nvSpPr>
      <dsp:spPr>
        <a:xfrm>
          <a:off x="7902254" y="2190134"/>
          <a:ext cx="1797816" cy="1275550"/>
        </a:xfrm>
        <a:custGeom>
          <a:avLst/>
          <a:gdLst/>
          <a:ahLst/>
          <a:cxnLst/>
          <a:rect l="0" t="0" r="0" b="0"/>
          <a:pathLst>
            <a:path>
              <a:moveTo>
                <a:pt x="0" y="0"/>
              </a:moveTo>
              <a:lnTo>
                <a:pt x="0" y="1109997"/>
              </a:lnTo>
              <a:lnTo>
                <a:pt x="1797816" y="1109997"/>
              </a:lnTo>
              <a:lnTo>
                <a:pt x="1797816" y="12755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022C0E-B70E-4D16-9296-5DEF025220EE}">
      <dsp:nvSpPr>
        <dsp:cNvPr id="0" name=""/>
        <dsp:cNvSpPr/>
      </dsp:nvSpPr>
      <dsp:spPr>
        <a:xfrm>
          <a:off x="6168451" y="2190134"/>
          <a:ext cx="1733802" cy="398227"/>
        </a:xfrm>
        <a:custGeom>
          <a:avLst/>
          <a:gdLst/>
          <a:ahLst/>
          <a:cxnLst/>
          <a:rect l="0" t="0" r="0" b="0"/>
          <a:pathLst>
            <a:path>
              <a:moveTo>
                <a:pt x="1733802" y="0"/>
              </a:moveTo>
              <a:lnTo>
                <a:pt x="1733802" y="232673"/>
              </a:lnTo>
              <a:lnTo>
                <a:pt x="0" y="232673"/>
              </a:lnTo>
              <a:lnTo>
                <a:pt x="0" y="39822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D96FB7-E91E-4B45-AA9C-65CC94ECE3E1}">
      <dsp:nvSpPr>
        <dsp:cNvPr id="0" name=""/>
        <dsp:cNvSpPr/>
      </dsp:nvSpPr>
      <dsp:spPr>
        <a:xfrm>
          <a:off x="6181349" y="2190134"/>
          <a:ext cx="1720905" cy="1275550"/>
        </a:xfrm>
        <a:custGeom>
          <a:avLst/>
          <a:gdLst/>
          <a:ahLst/>
          <a:cxnLst/>
          <a:rect l="0" t="0" r="0" b="0"/>
          <a:pathLst>
            <a:path>
              <a:moveTo>
                <a:pt x="1720905" y="0"/>
              </a:moveTo>
              <a:lnTo>
                <a:pt x="1720905" y="1109997"/>
              </a:lnTo>
              <a:lnTo>
                <a:pt x="0" y="1109997"/>
              </a:lnTo>
              <a:lnTo>
                <a:pt x="0" y="12755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1BE997-CEB7-4AE5-B221-461DBA49F10B}">
      <dsp:nvSpPr>
        <dsp:cNvPr id="0" name=""/>
        <dsp:cNvSpPr/>
      </dsp:nvSpPr>
      <dsp:spPr>
        <a:xfrm>
          <a:off x="7856534" y="2190134"/>
          <a:ext cx="91440" cy="398463"/>
        </a:xfrm>
        <a:custGeom>
          <a:avLst/>
          <a:gdLst/>
          <a:ahLst/>
          <a:cxnLst/>
          <a:rect l="0" t="0" r="0" b="0"/>
          <a:pathLst>
            <a:path>
              <a:moveTo>
                <a:pt x="45720" y="0"/>
              </a:moveTo>
              <a:lnTo>
                <a:pt x="45720" y="232910"/>
              </a:lnTo>
              <a:lnTo>
                <a:pt x="109276" y="232910"/>
              </a:lnTo>
              <a:lnTo>
                <a:pt x="109276" y="39846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03FB77-18A4-49A4-B78D-5B3BD494B6B1}">
      <dsp:nvSpPr>
        <dsp:cNvPr id="0" name=""/>
        <dsp:cNvSpPr/>
      </dsp:nvSpPr>
      <dsp:spPr>
        <a:xfrm>
          <a:off x="5620201" y="788350"/>
          <a:ext cx="2282053" cy="613434"/>
        </a:xfrm>
        <a:custGeom>
          <a:avLst/>
          <a:gdLst/>
          <a:ahLst/>
          <a:cxnLst/>
          <a:rect l="0" t="0" r="0" b="0"/>
          <a:pathLst>
            <a:path>
              <a:moveTo>
                <a:pt x="0" y="0"/>
              </a:moveTo>
              <a:lnTo>
                <a:pt x="0" y="447880"/>
              </a:lnTo>
              <a:lnTo>
                <a:pt x="2282053" y="447880"/>
              </a:lnTo>
              <a:lnTo>
                <a:pt x="2282053" y="61343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C81F709-0A39-48AA-A750-84FC30C97106}">
      <dsp:nvSpPr>
        <dsp:cNvPr id="0" name=""/>
        <dsp:cNvSpPr/>
      </dsp:nvSpPr>
      <dsp:spPr>
        <a:xfrm>
          <a:off x="4153483" y="0"/>
          <a:ext cx="2933435" cy="7883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a:t>PAT</a:t>
          </a:r>
        </a:p>
      </dsp:txBody>
      <dsp:txXfrm>
        <a:off x="4153483" y="0"/>
        <a:ext cx="2933435" cy="788350"/>
      </dsp:txXfrm>
    </dsp:sp>
    <dsp:sp modelId="{703096CA-F3BD-42D2-A3EA-A9810BB2A466}">
      <dsp:nvSpPr>
        <dsp:cNvPr id="0" name=""/>
        <dsp:cNvSpPr/>
      </dsp:nvSpPr>
      <dsp:spPr>
        <a:xfrm>
          <a:off x="6761803" y="1401784"/>
          <a:ext cx="2280902" cy="788350"/>
        </a:xfrm>
        <a:prstGeom prst="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err="1"/>
            <a:t>Comitato</a:t>
          </a:r>
          <a:r>
            <a:rPr lang="en-US" sz="1400" b="1" kern="1200"/>
            <a:t> </a:t>
          </a:r>
          <a:r>
            <a:rPr lang="en-US" sz="1400" b="1" kern="1200" err="1"/>
            <a:t>Scientifico</a:t>
          </a:r>
          <a:endParaRPr lang="en-US" sz="1400" b="1" kern="1200"/>
        </a:p>
      </dsp:txBody>
      <dsp:txXfrm>
        <a:off x="6761803" y="1401784"/>
        <a:ext cx="2280902" cy="788350"/>
      </dsp:txXfrm>
    </dsp:sp>
    <dsp:sp modelId="{4FF675DA-8381-4C26-84BA-9C5FA2F31B80}">
      <dsp:nvSpPr>
        <dsp:cNvPr id="0" name=""/>
        <dsp:cNvSpPr/>
      </dsp:nvSpPr>
      <dsp:spPr>
        <a:xfrm>
          <a:off x="7177461" y="2588598"/>
          <a:ext cx="1576700" cy="7883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Camera di </a:t>
          </a:r>
          <a:r>
            <a:rPr lang="en-GB" sz="1400" kern="1200" err="1"/>
            <a:t>Commercio</a:t>
          </a:r>
          <a:endParaRPr lang="en-GB" sz="1400" kern="1200"/>
        </a:p>
      </dsp:txBody>
      <dsp:txXfrm>
        <a:off x="7177461" y="2588598"/>
        <a:ext cx="1576700" cy="788350"/>
      </dsp:txXfrm>
    </dsp:sp>
    <dsp:sp modelId="{588B80E0-5110-4D51-902A-26792CB3B534}">
      <dsp:nvSpPr>
        <dsp:cNvPr id="0" name=""/>
        <dsp:cNvSpPr/>
      </dsp:nvSpPr>
      <dsp:spPr>
        <a:xfrm>
          <a:off x="5392998" y="3465685"/>
          <a:ext cx="1576700" cy="7883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ISPAT</a:t>
          </a:r>
        </a:p>
      </dsp:txBody>
      <dsp:txXfrm>
        <a:off x="5392998" y="3465685"/>
        <a:ext cx="1576700" cy="788350"/>
      </dsp:txXfrm>
    </dsp:sp>
    <dsp:sp modelId="{661968C0-DF3A-4792-A747-135010EB5969}">
      <dsp:nvSpPr>
        <dsp:cNvPr id="0" name=""/>
        <dsp:cNvSpPr/>
      </dsp:nvSpPr>
      <dsp:spPr>
        <a:xfrm>
          <a:off x="5380101" y="2588361"/>
          <a:ext cx="1576700" cy="7883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Banca </a:t>
          </a:r>
          <a:r>
            <a:rPr lang="en-US" sz="1400" kern="1200" err="1"/>
            <a:t>d’Italia</a:t>
          </a:r>
          <a:endParaRPr lang="en-US" sz="1400" kern="1200"/>
        </a:p>
      </dsp:txBody>
      <dsp:txXfrm>
        <a:off x="5380101" y="2588361"/>
        <a:ext cx="1576700" cy="788350"/>
      </dsp:txXfrm>
    </dsp:sp>
    <dsp:sp modelId="{19358CBC-F805-4711-B699-668CC0387555}">
      <dsp:nvSpPr>
        <dsp:cNvPr id="0" name=""/>
        <dsp:cNvSpPr/>
      </dsp:nvSpPr>
      <dsp:spPr>
        <a:xfrm>
          <a:off x="8911721" y="3465685"/>
          <a:ext cx="1576700" cy="7883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FBK-IRVAPP</a:t>
          </a:r>
        </a:p>
      </dsp:txBody>
      <dsp:txXfrm>
        <a:off x="8911721" y="3465685"/>
        <a:ext cx="1576700" cy="788350"/>
      </dsp:txXfrm>
    </dsp:sp>
    <dsp:sp modelId="{F0DEA935-7D6F-4125-AE9D-35982404248D}">
      <dsp:nvSpPr>
        <dsp:cNvPr id="0" name=""/>
        <dsp:cNvSpPr/>
      </dsp:nvSpPr>
      <dsp:spPr>
        <a:xfrm>
          <a:off x="7190926" y="3465685"/>
          <a:ext cx="1576700" cy="7883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err="1"/>
            <a:t>UniTN</a:t>
          </a:r>
          <a:endParaRPr lang="en-US" sz="1400" kern="1200"/>
        </a:p>
      </dsp:txBody>
      <dsp:txXfrm>
        <a:off x="7190926" y="3465685"/>
        <a:ext cx="1576700" cy="788350"/>
      </dsp:txXfrm>
    </dsp:sp>
    <dsp:sp modelId="{8550F0FD-5785-48C1-AB56-606F47459D8C}">
      <dsp:nvSpPr>
        <dsp:cNvPr id="0" name=""/>
        <dsp:cNvSpPr/>
      </dsp:nvSpPr>
      <dsp:spPr>
        <a:xfrm>
          <a:off x="8883813" y="2596284"/>
          <a:ext cx="1576700" cy="7883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0" kern="1200" err="1"/>
            <a:t>Agenzia</a:t>
          </a:r>
          <a:r>
            <a:rPr lang="en-US" sz="1400" b="0" kern="1200"/>
            <a:t> del </a:t>
          </a:r>
          <a:r>
            <a:rPr lang="en-US" sz="1400" b="0" kern="1200" err="1"/>
            <a:t>Lavoro</a:t>
          </a:r>
          <a:endParaRPr lang="en-US" sz="1400" b="0" kern="1200"/>
        </a:p>
      </dsp:txBody>
      <dsp:txXfrm>
        <a:off x="8883813" y="2596284"/>
        <a:ext cx="1576700" cy="788350"/>
      </dsp:txXfrm>
    </dsp:sp>
    <dsp:sp modelId="{195C8926-5A66-4B0E-BA10-5B554BDC1961}">
      <dsp:nvSpPr>
        <dsp:cNvPr id="0" name=""/>
        <dsp:cNvSpPr/>
      </dsp:nvSpPr>
      <dsp:spPr>
        <a:xfrm>
          <a:off x="1544706" y="1230657"/>
          <a:ext cx="2105951" cy="788350"/>
        </a:xfrm>
        <a:prstGeom prst="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err="1"/>
            <a:t>Rappresentanze</a:t>
          </a:r>
          <a:r>
            <a:rPr lang="en-US" sz="1400" b="1" kern="1200"/>
            <a:t> </a:t>
          </a:r>
          <a:r>
            <a:rPr lang="en-US" sz="1400" b="1" kern="1200" err="1"/>
            <a:t>locali</a:t>
          </a:r>
          <a:endParaRPr lang="en-US" sz="1400" b="1" kern="1200"/>
        </a:p>
      </dsp:txBody>
      <dsp:txXfrm>
        <a:off x="1544706" y="1230657"/>
        <a:ext cx="2105951" cy="788350"/>
      </dsp:txXfrm>
    </dsp:sp>
    <dsp:sp modelId="{864BDD8A-81E3-4F2D-812E-E1186E88EDE6}">
      <dsp:nvSpPr>
        <dsp:cNvPr id="0" name=""/>
        <dsp:cNvSpPr/>
      </dsp:nvSpPr>
      <dsp:spPr>
        <a:xfrm>
          <a:off x="43916" y="2423801"/>
          <a:ext cx="1576700" cy="7883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err="1"/>
            <a:t>Associazioni</a:t>
          </a:r>
          <a:r>
            <a:rPr lang="en-US" sz="1400" kern="1200"/>
            <a:t> di </a:t>
          </a:r>
          <a:r>
            <a:rPr lang="en-US" sz="1400" kern="1200" err="1"/>
            <a:t>categoria</a:t>
          </a:r>
          <a:endParaRPr lang="en-US" sz="1400" kern="1200"/>
        </a:p>
      </dsp:txBody>
      <dsp:txXfrm>
        <a:off x="43916" y="2423801"/>
        <a:ext cx="1576700" cy="788350"/>
      </dsp:txXfrm>
    </dsp:sp>
    <dsp:sp modelId="{DCBF04E1-FCB0-456A-92F2-35AB6ABC3FC2}">
      <dsp:nvSpPr>
        <dsp:cNvPr id="0" name=""/>
        <dsp:cNvSpPr/>
      </dsp:nvSpPr>
      <dsp:spPr>
        <a:xfrm>
          <a:off x="2900503" y="2442217"/>
          <a:ext cx="1576700" cy="7883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err="1"/>
            <a:t>Sindacati</a:t>
          </a:r>
          <a:endParaRPr lang="en-US" sz="1400" kern="1200"/>
        </a:p>
      </dsp:txBody>
      <dsp:txXfrm>
        <a:off x="2900503" y="2442217"/>
        <a:ext cx="1576700" cy="788350"/>
      </dsp:txXfrm>
    </dsp:sp>
    <dsp:sp modelId="{8546BA52-94C6-4FFA-8BB7-C00C7F65180B}">
      <dsp:nvSpPr>
        <dsp:cNvPr id="0" name=""/>
        <dsp:cNvSpPr/>
      </dsp:nvSpPr>
      <dsp:spPr>
        <a:xfrm>
          <a:off x="1807739" y="3465685"/>
          <a:ext cx="1576700" cy="7883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err="1"/>
            <a:t>Associazioni</a:t>
          </a:r>
          <a:r>
            <a:rPr lang="en-US" sz="1400" kern="1200"/>
            <a:t> </a:t>
          </a:r>
          <a:r>
            <a:rPr lang="en-US" sz="1400" kern="1200" err="1"/>
            <a:t>datoriali</a:t>
          </a:r>
          <a:endParaRPr lang="en-US" sz="1400" kern="1200"/>
        </a:p>
      </dsp:txBody>
      <dsp:txXfrm>
        <a:off x="1807739" y="3465685"/>
        <a:ext cx="1576700" cy="7883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50E5D2-34EC-4C83-BC78-638A1D56EDC0}">
      <dsp:nvSpPr>
        <dsp:cNvPr id="0" name=""/>
        <dsp:cNvSpPr/>
      </dsp:nvSpPr>
      <dsp:spPr>
        <a:xfrm>
          <a:off x="0" y="2010124"/>
          <a:ext cx="10544250" cy="0"/>
        </a:xfrm>
        <a:prstGeom prst="line">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EDC0664F-7465-44C3-B805-5C14B51DEE63}">
      <dsp:nvSpPr>
        <dsp:cNvPr id="0" name=""/>
        <dsp:cNvSpPr/>
      </dsp:nvSpPr>
      <dsp:spPr>
        <a:xfrm>
          <a:off x="128121" y="2158873"/>
          <a:ext cx="1832681" cy="454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b="0" kern="1200">
              <a:solidFill>
                <a:schemeClr val="bg1"/>
              </a:solidFill>
            </a:rPr>
            <a:t>Marzo 2023</a:t>
          </a:r>
        </a:p>
      </dsp:txBody>
      <dsp:txXfrm>
        <a:off x="128121" y="2158873"/>
        <a:ext cx="1832681" cy="454288"/>
      </dsp:txXfrm>
    </dsp:sp>
    <dsp:sp modelId="{337FA14D-D6FA-469A-B230-D089688CAF37}">
      <dsp:nvSpPr>
        <dsp:cNvPr id="0" name=""/>
        <dsp:cNvSpPr/>
      </dsp:nvSpPr>
      <dsp:spPr>
        <a:xfrm>
          <a:off x="3166" y="560824"/>
          <a:ext cx="2082592" cy="68545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l" defTabSz="622300">
            <a:lnSpc>
              <a:spcPct val="90000"/>
            </a:lnSpc>
            <a:spcBef>
              <a:spcPct val="0"/>
            </a:spcBef>
            <a:spcAft>
              <a:spcPct val="35000"/>
            </a:spcAft>
            <a:buNone/>
          </a:pPr>
          <a:r>
            <a:rPr lang="en-US" sz="1400" b="0" kern="1200" err="1">
              <a:solidFill>
                <a:schemeClr val="bg1"/>
              </a:solidFill>
            </a:rPr>
            <a:t>Evento</a:t>
          </a:r>
          <a:r>
            <a:rPr lang="en-US" sz="1400" b="0" kern="1200">
              <a:solidFill>
                <a:schemeClr val="bg1"/>
              </a:solidFill>
            </a:rPr>
            <a:t> di </a:t>
          </a:r>
          <a:r>
            <a:rPr lang="en-US" sz="1400" b="0" kern="1200" err="1">
              <a:solidFill>
                <a:schemeClr val="bg1"/>
              </a:solidFill>
            </a:rPr>
            <a:t>lancio</a:t>
          </a:r>
          <a:endParaRPr lang="en-US" sz="1400" b="0" kern="1200">
            <a:solidFill>
              <a:schemeClr val="bg1"/>
            </a:solidFill>
          </a:endParaRPr>
        </a:p>
      </dsp:txBody>
      <dsp:txXfrm>
        <a:off x="36627" y="594285"/>
        <a:ext cx="2015670" cy="618530"/>
      </dsp:txXfrm>
    </dsp:sp>
    <dsp:sp modelId="{2AD7A241-AE09-4C2F-9D73-260A66FFB563}">
      <dsp:nvSpPr>
        <dsp:cNvPr id="0" name=""/>
        <dsp:cNvSpPr/>
      </dsp:nvSpPr>
      <dsp:spPr>
        <a:xfrm>
          <a:off x="1044462" y="1246276"/>
          <a:ext cx="0" cy="763847"/>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B63DC026-CC42-4320-B6C2-F43932B1C0A2}">
      <dsp:nvSpPr>
        <dsp:cNvPr id="0" name=""/>
        <dsp:cNvSpPr/>
      </dsp:nvSpPr>
      <dsp:spPr>
        <a:xfrm>
          <a:off x="1336025" y="1407086"/>
          <a:ext cx="1832681" cy="454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b="0" kern="1200" err="1">
              <a:solidFill>
                <a:schemeClr val="bg1"/>
              </a:solidFill>
            </a:rPr>
            <a:t>Giugno</a:t>
          </a:r>
          <a:r>
            <a:rPr lang="en-US" sz="1400" b="0" kern="1200">
              <a:solidFill>
                <a:schemeClr val="bg1"/>
              </a:solidFill>
            </a:rPr>
            <a:t> – </a:t>
          </a:r>
          <a:r>
            <a:rPr lang="en-US" sz="1400" b="0" kern="1200" err="1">
              <a:solidFill>
                <a:schemeClr val="bg1"/>
              </a:solidFill>
            </a:rPr>
            <a:t>dicembre</a:t>
          </a:r>
          <a:r>
            <a:rPr lang="en-US" sz="1400" b="0" kern="1200">
              <a:solidFill>
                <a:schemeClr val="bg1"/>
              </a:solidFill>
            </a:rPr>
            <a:t> 2023</a:t>
          </a:r>
        </a:p>
      </dsp:txBody>
      <dsp:txXfrm>
        <a:off x="1336025" y="1407086"/>
        <a:ext cx="1832681" cy="454288"/>
      </dsp:txXfrm>
    </dsp:sp>
    <dsp:sp modelId="{04D4F5EA-77DC-401A-B8A6-D28F84CD929B}">
      <dsp:nvSpPr>
        <dsp:cNvPr id="0" name=""/>
        <dsp:cNvSpPr/>
      </dsp:nvSpPr>
      <dsp:spPr>
        <a:xfrm>
          <a:off x="1014310" y="1979972"/>
          <a:ext cx="60303" cy="603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E6F13F-6308-4E28-863A-185E2FCCEF77}">
      <dsp:nvSpPr>
        <dsp:cNvPr id="0" name=""/>
        <dsp:cNvSpPr/>
      </dsp:nvSpPr>
      <dsp:spPr>
        <a:xfrm>
          <a:off x="1211069" y="2773971"/>
          <a:ext cx="2082592" cy="72829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l" defTabSz="622300">
            <a:lnSpc>
              <a:spcPct val="90000"/>
            </a:lnSpc>
            <a:spcBef>
              <a:spcPct val="0"/>
            </a:spcBef>
            <a:spcAft>
              <a:spcPct val="35000"/>
            </a:spcAft>
            <a:buNone/>
          </a:pPr>
          <a:r>
            <a:rPr lang="en-US" sz="1400" b="0" kern="1200" err="1">
              <a:solidFill>
                <a:schemeClr val="bg1"/>
              </a:solidFill>
            </a:rPr>
            <a:t>Incontri</a:t>
          </a:r>
          <a:r>
            <a:rPr lang="en-US" sz="1400" b="0" kern="1200">
              <a:solidFill>
                <a:schemeClr val="bg1"/>
              </a:solidFill>
            </a:rPr>
            <a:t> con stakeholders</a:t>
          </a:r>
        </a:p>
      </dsp:txBody>
      <dsp:txXfrm>
        <a:off x="1246621" y="2809523"/>
        <a:ext cx="2011488" cy="657189"/>
      </dsp:txXfrm>
    </dsp:sp>
    <dsp:sp modelId="{21C83C83-D43B-47C0-A1A5-95CCC96D51BC}">
      <dsp:nvSpPr>
        <dsp:cNvPr id="0" name=""/>
        <dsp:cNvSpPr/>
      </dsp:nvSpPr>
      <dsp:spPr>
        <a:xfrm>
          <a:off x="2252366" y="2010123"/>
          <a:ext cx="0" cy="763847"/>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BB338C00-5419-4ECC-BE56-B2F69987BBDF}">
      <dsp:nvSpPr>
        <dsp:cNvPr id="0" name=""/>
        <dsp:cNvSpPr/>
      </dsp:nvSpPr>
      <dsp:spPr>
        <a:xfrm>
          <a:off x="2543929" y="2158873"/>
          <a:ext cx="1832681" cy="454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b="0" kern="1200" err="1">
              <a:solidFill>
                <a:schemeClr val="bg1"/>
              </a:solidFill>
            </a:rPr>
            <a:t>Ottobre</a:t>
          </a:r>
          <a:r>
            <a:rPr lang="en-US" sz="1400" b="0" kern="1200">
              <a:solidFill>
                <a:schemeClr val="bg1"/>
              </a:solidFill>
            </a:rPr>
            <a:t> 2023</a:t>
          </a:r>
          <a:endParaRPr lang="en-US" sz="1400" b="1" kern="1200">
            <a:solidFill>
              <a:schemeClr val="bg1"/>
            </a:solidFill>
          </a:endParaRPr>
        </a:p>
      </dsp:txBody>
      <dsp:txXfrm>
        <a:off x="2543929" y="2158873"/>
        <a:ext cx="1832681" cy="454288"/>
      </dsp:txXfrm>
    </dsp:sp>
    <dsp:sp modelId="{4E24761B-1714-4C21-A22F-E71B4E82B5D8}">
      <dsp:nvSpPr>
        <dsp:cNvPr id="0" name=""/>
        <dsp:cNvSpPr/>
      </dsp:nvSpPr>
      <dsp:spPr>
        <a:xfrm>
          <a:off x="2222214" y="1979972"/>
          <a:ext cx="60303" cy="603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E07645-5F64-41D0-8DBA-BAD3AFEA9401}">
      <dsp:nvSpPr>
        <dsp:cNvPr id="0" name=""/>
        <dsp:cNvSpPr/>
      </dsp:nvSpPr>
      <dsp:spPr>
        <a:xfrm>
          <a:off x="2418973" y="89576"/>
          <a:ext cx="2082592" cy="115670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l" defTabSz="622300">
            <a:lnSpc>
              <a:spcPct val="90000"/>
            </a:lnSpc>
            <a:spcBef>
              <a:spcPct val="0"/>
            </a:spcBef>
            <a:spcAft>
              <a:spcPct val="35000"/>
            </a:spcAft>
            <a:buNone/>
          </a:pPr>
          <a:r>
            <a:rPr lang="en-US" sz="1400" b="0" kern="1200">
              <a:solidFill>
                <a:schemeClr val="bg1"/>
              </a:solidFill>
            </a:rPr>
            <a:t>Webinar </a:t>
          </a:r>
          <a:r>
            <a:rPr lang="en-US" sz="1400" b="0" kern="1200" err="1">
              <a:solidFill>
                <a:schemeClr val="bg1"/>
              </a:solidFill>
            </a:rPr>
            <a:t>internazionale</a:t>
          </a:r>
          <a:r>
            <a:rPr lang="en-US" sz="1400" b="0" kern="1200">
              <a:solidFill>
                <a:schemeClr val="bg1"/>
              </a:solidFill>
            </a:rPr>
            <a:t> </a:t>
          </a:r>
          <a:r>
            <a:rPr lang="en-US" sz="1400" b="0" i="1" kern="1200">
              <a:solidFill>
                <a:schemeClr val="bg1"/>
              </a:solidFill>
            </a:rPr>
            <a:t>“</a:t>
          </a:r>
          <a:r>
            <a:rPr lang="en-US" sz="1400" b="0" i="1" kern="1200"/>
            <a:t>Rebooting regional productivity: from analysis to policy”</a:t>
          </a:r>
          <a:endParaRPr lang="en-US" sz="1400" b="0" i="1" kern="1200">
            <a:solidFill>
              <a:schemeClr val="bg1"/>
            </a:solidFill>
          </a:endParaRPr>
        </a:p>
      </dsp:txBody>
      <dsp:txXfrm>
        <a:off x="2475438" y="146041"/>
        <a:ext cx="1969662" cy="1043770"/>
      </dsp:txXfrm>
    </dsp:sp>
    <dsp:sp modelId="{66C3208F-0476-4065-B26F-8880A1754A14}">
      <dsp:nvSpPr>
        <dsp:cNvPr id="0" name=""/>
        <dsp:cNvSpPr/>
      </dsp:nvSpPr>
      <dsp:spPr>
        <a:xfrm>
          <a:off x="3460269" y="1246276"/>
          <a:ext cx="0" cy="763847"/>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56225A4F-EF8A-45D3-AFB1-2764251622A0}">
      <dsp:nvSpPr>
        <dsp:cNvPr id="0" name=""/>
        <dsp:cNvSpPr/>
      </dsp:nvSpPr>
      <dsp:spPr>
        <a:xfrm>
          <a:off x="3751832" y="1407086"/>
          <a:ext cx="1832681" cy="454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b="0" kern="1200" err="1">
              <a:solidFill>
                <a:schemeClr val="bg1"/>
              </a:solidFill>
            </a:rPr>
            <a:t>Febbraio</a:t>
          </a:r>
          <a:r>
            <a:rPr lang="en-US" sz="1400" b="0" kern="1200">
              <a:solidFill>
                <a:schemeClr val="bg1"/>
              </a:solidFill>
            </a:rPr>
            <a:t> 2024</a:t>
          </a:r>
        </a:p>
      </dsp:txBody>
      <dsp:txXfrm>
        <a:off x="3751832" y="1407086"/>
        <a:ext cx="1832681" cy="454288"/>
      </dsp:txXfrm>
    </dsp:sp>
    <dsp:sp modelId="{F1A2ADEE-ED9F-400E-B7FF-3E5464A90401}">
      <dsp:nvSpPr>
        <dsp:cNvPr id="0" name=""/>
        <dsp:cNvSpPr/>
      </dsp:nvSpPr>
      <dsp:spPr>
        <a:xfrm>
          <a:off x="3430117" y="1979972"/>
          <a:ext cx="60303" cy="603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2DE844-D299-4738-AED3-46559EBC52DF}">
      <dsp:nvSpPr>
        <dsp:cNvPr id="0" name=""/>
        <dsp:cNvSpPr/>
      </dsp:nvSpPr>
      <dsp:spPr>
        <a:xfrm>
          <a:off x="3626877" y="2773971"/>
          <a:ext cx="2082592" cy="115670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l" defTabSz="622300">
            <a:lnSpc>
              <a:spcPct val="90000"/>
            </a:lnSpc>
            <a:spcBef>
              <a:spcPct val="0"/>
            </a:spcBef>
            <a:spcAft>
              <a:spcPct val="35000"/>
            </a:spcAft>
            <a:buNone/>
          </a:pPr>
          <a:r>
            <a:rPr lang="en-US" sz="1400" b="0" kern="1200" err="1">
              <a:solidFill>
                <a:schemeClr val="bg1"/>
              </a:solidFill>
            </a:rPr>
            <a:t>Evento</a:t>
          </a:r>
          <a:r>
            <a:rPr lang="en-US" sz="1400" b="0" kern="1200">
              <a:solidFill>
                <a:schemeClr val="bg1"/>
              </a:solidFill>
            </a:rPr>
            <a:t> </a:t>
          </a:r>
          <a:r>
            <a:rPr lang="en-US" sz="1400" b="0" kern="1200" err="1">
              <a:solidFill>
                <a:schemeClr val="bg1"/>
              </a:solidFill>
            </a:rPr>
            <a:t>pubblico</a:t>
          </a:r>
          <a:r>
            <a:rPr lang="en-US" sz="1400" b="0" kern="1200">
              <a:solidFill>
                <a:schemeClr val="bg1"/>
              </a:solidFill>
            </a:rPr>
            <a:t> di </a:t>
          </a:r>
          <a:r>
            <a:rPr lang="en-US" sz="1400" b="0" kern="1200" err="1">
              <a:solidFill>
                <a:schemeClr val="bg1"/>
              </a:solidFill>
            </a:rPr>
            <a:t>presentazione</a:t>
          </a:r>
          <a:r>
            <a:rPr lang="en-US" sz="1400" b="0" kern="1200">
              <a:solidFill>
                <a:schemeClr val="bg1"/>
              </a:solidFill>
            </a:rPr>
            <a:t> </a:t>
          </a:r>
          <a:r>
            <a:rPr lang="en-US" sz="1400" b="0" kern="1200" err="1">
              <a:solidFill>
                <a:schemeClr val="bg1"/>
              </a:solidFill>
            </a:rPr>
            <a:t>dei</a:t>
          </a:r>
          <a:r>
            <a:rPr lang="en-US" sz="1400" b="0" kern="1200">
              <a:solidFill>
                <a:schemeClr val="bg1"/>
              </a:solidFill>
            </a:rPr>
            <a:t> </a:t>
          </a:r>
          <a:r>
            <a:rPr lang="en-US" sz="1400" b="0" kern="1200" err="1">
              <a:solidFill>
                <a:schemeClr val="bg1"/>
              </a:solidFill>
            </a:rPr>
            <a:t>risultati</a:t>
          </a:r>
          <a:r>
            <a:rPr lang="en-US" sz="1400" b="0" kern="1200">
              <a:solidFill>
                <a:schemeClr val="bg1"/>
              </a:solidFill>
            </a:rPr>
            <a:t> del primo </a:t>
          </a:r>
          <a:r>
            <a:rPr lang="en-US" sz="1400" b="0" kern="1200" err="1">
              <a:solidFill>
                <a:schemeClr val="bg1"/>
              </a:solidFill>
            </a:rPr>
            <a:t>rapporto</a:t>
          </a:r>
          <a:r>
            <a:rPr lang="en-US" sz="1400" b="0" kern="1200">
              <a:solidFill>
                <a:schemeClr val="bg1"/>
              </a:solidFill>
            </a:rPr>
            <a:t> OCSE</a:t>
          </a:r>
        </a:p>
      </dsp:txBody>
      <dsp:txXfrm>
        <a:off x="3683342" y="2830436"/>
        <a:ext cx="1969662" cy="1043770"/>
      </dsp:txXfrm>
    </dsp:sp>
    <dsp:sp modelId="{50FBD1B4-CFC9-4CF7-A98F-05EB58B42AE0}">
      <dsp:nvSpPr>
        <dsp:cNvPr id="0" name=""/>
        <dsp:cNvSpPr/>
      </dsp:nvSpPr>
      <dsp:spPr>
        <a:xfrm>
          <a:off x="4668173" y="2010123"/>
          <a:ext cx="0" cy="763847"/>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88BF510F-85DC-41EC-81DB-2B5B376A90E4}">
      <dsp:nvSpPr>
        <dsp:cNvPr id="0" name=""/>
        <dsp:cNvSpPr/>
      </dsp:nvSpPr>
      <dsp:spPr>
        <a:xfrm>
          <a:off x="4959736" y="2158873"/>
          <a:ext cx="1832681" cy="454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b="0" kern="1200">
              <a:solidFill>
                <a:schemeClr val="bg1"/>
              </a:solidFill>
            </a:rPr>
            <a:t>Aprile 2024</a:t>
          </a:r>
        </a:p>
      </dsp:txBody>
      <dsp:txXfrm>
        <a:off x="4959736" y="2158873"/>
        <a:ext cx="1832681" cy="454288"/>
      </dsp:txXfrm>
    </dsp:sp>
    <dsp:sp modelId="{7B9DF43A-924B-40D8-9836-D76E362E88DB}">
      <dsp:nvSpPr>
        <dsp:cNvPr id="0" name=""/>
        <dsp:cNvSpPr/>
      </dsp:nvSpPr>
      <dsp:spPr>
        <a:xfrm>
          <a:off x="4638021" y="1979972"/>
          <a:ext cx="60303" cy="603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E428B5-92FB-4736-A291-5AE164141FB2}">
      <dsp:nvSpPr>
        <dsp:cNvPr id="0" name=""/>
        <dsp:cNvSpPr/>
      </dsp:nvSpPr>
      <dsp:spPr>
        <a:xfrm>
          <a:off x="4856002" y="609195"/>
          <a:ext cx="2082592" cy="72829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l" defTabSz="622300">
            <a:lnSpc>
              <a:spcPct val="90000"/>
            </a:lnSpc>
            <a:spcBef>
              <a:spcPct val="0"/>
            </a:spcBef>
            <a:spcAft>
              <a:spcPct val="35000"/>
            </a:spcAft>
            <a:buNone/>
          </a:pPr>
          <a:r>
            <a:rPr lang="en-US" sz="1400" b="0" kern="1200" err="1">
              <a:solidFill>
                <a:schemeClr val="bg1"/>
              </a:solidFill>
            </a:rPr>
            <a:t>Pubblicazione</a:t>
          </a:r>
          <a:r>
            <a:rPr lang="en-US" sz="1400" b="0" kern="1200">
              <a:solidFill>
                <a:schemeClr val="bg1"/>
              </a:solidFill>
            </a:rPr>
            <a:t> del primo </a:t>
          </a:r>
          <a:r>
            <a:rPr lang="en-US" sz="1400" b="0" kern="1200" err="1">
              <a:solidFill>
                <a:schemeClr val="bg1"/>
              </a:solidFill>
            </a:rPr>
            <a:t>rapporto</a:t>
          </a:r>
          <a:endParaRPr lang="en-US" sz="1400" b="0" kern="1200">
            <a:solidFill>
              <a:schemeClr val="bg1"/>
            </a:solidFill>
          </a:endParaRPr>
        </a:p>
      </dsp:txBody>
      <dsp:txXfrm>
        <a:off x="4891554" y="644747"/>
        <a:ext cx="2011488" cy="657189"/>
      </dsp:txXfrm>
    </dsp:sp>
    <dsp:sp modelId="{FE37D4C6-B52F-4EBA-A415-6A824AA37A97}">
      <dsp:nvSpPr>
        <dsp:cNvPr id="0" name=""/>
        <dsp:cNvSpPr/>
      </dsp:nvSpPr>
      <dsp:spPr>
        <a:xfrm>
          <a:off x="5876076" y="1246276"/>
          <a:ext cx="0" cy="763847"/>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D1CA7387-A757-4053-A054-A06B6E007916}">
      <dsp:nvSpPr>
        <dsp:cNvPr id="0" name=""/>
        <dsp:cNvSpPr/>
      </dsp:nvSpPr>
      <dsp:spPr>
        <a:xfrm>
          <a:off x="6167639" y="1407086"/>
          <a:ext cx="1832681" cy="454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b="0" kern="1200" err="1">
              <a:solidFill>
                <a:schemeClr val="bg1"/>
              </a:solidFill>
            </a:rPr>
            <a:t>Giugno-ottobre</a:t>
          </a:r>
          <a:r>
            <a:rPr lang="en-US" sz="1400" b="0" kern="1200">
              <a:solidFill>
                <a:schemeClr val="bg1"/>
              </a:solidFill>
            </a:rPr>
            <a:t> 2024</a:t>
          </a:r>
        </a:p>
      </dsp:txBody>
      <dsp:txXfrm>
        <a:off x="6167639" y="1407086"/>
        <a:ext cx="1832681" cy="454288"/>
      </dsp:txXfrm>
    </dsp:sp>
    <dsp:sp modelId="{27A5C5B0-A57C-4F7C-A10B-5565AFEAE4D3}">
      <dsp:nvSpPr>
        <dsp:cNvPr id="0" name=""/>
        <dsp:cNvSpPr/>
      </dsp:nvSpPr>
      <dsp:spPr>
        <a:xfrm>
          <a:off x="5845924" y="1979972"/>
          <a:ext cx="60303" cy="603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36E086-20EB-413C-8D2E-F3EE3D410397}">
      <dsp:nvSpPr>
        <dsp:cNvPr id="0" name=""/>
        <dsp:cNvSpPr/>
      </dsp:nvSpPr>
      <dsp:spPr>
        <a:xfrm>
          <a:off x="6042684" y="2773971"/>
          <a:ext cx="2082592" cy="72829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l" defTabSz="622300">
            <a:lnSpc>
              <a:spcPct val="90000"/>
            </a:lnSpc>
            <a:spcBef>
              <a:spcPct val="0"/>
            </a:spcBef>
            <a:spcAft>
              <a:spcPct val="35000"/>
            </a:spcAft>
            <a:buNone/>
          </a:pPr>
          <a:r>
            <a:rPr lang="en-US" sz="1400" b="0" kern="1200">
              <a:solidFill>
                <a:schemeClr val="bg1"/>
              </a:solidFill>
            </a:rPr>
            <a:t>Workshops del </a:t>
          </a:r>
          <a:r>
            <a:rPr lang="en-US" sz="1400" b="0" kern="1200" err="1">
              <a:solidFill>
                <a:schemeClr val="bg1"/>
              </a:solidFill>
            </a:rPr>
            <a:t>Comitato</a:t>
          </a:r>
          <a:r>
            <a:rPr lang="en-US" sz="1400" b="0" kern="1200">
              <a:solidFill>
                <a:schemeClr val="bg1"/>
              </a:solidFill>
            </a:rPr>
            <a:t> </a:t>
          </a:r>
          <a:r>
            <a:rPr lang="en-US" sz="1400" b="0" kern="1200" err="1">
              <a:solidFill>
                <a:schemeClr val="bg1"/>
              </a:solidFill>
            </a:rPr>
            <a:t>scientifico</a:t>
          </a:r>
          <a:endParaRPr lang="en-US" sz="1400" b="0" kern="1200">
            <a:solidFill>
              <a:schemeClr val="bg1"/>
            </a:solidFill>
          </a:endParaRPr>
        </a:p>
      </dsp:txBody>
      <dsp:txXfrm>
        <a:off x="6078236" y="2809523"/>
        <a:ext cx="2011488" cy="657189"/>
      </dsp:txXfrm>
    </dsp:sp>
    <dsp:sp modelId="{21C2D17D-82C7-4983-BCBE-568D7AF2D6AA}">
      <dsp:nvSpPr>
        <dsp:cNvPr id="0" name=""/>
        <dsp:cNvSpPr/>
      </dsp:nvSpPr>
      <dsp:spPr>
        <a:xfrm>
          <a:off x="7083980" y="2010123"/>
          <a:ext cx="0" cy="763847"/>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DC4092D7-14BA-47DE-8D58-DEF0E67434EF}">
      <dsp:nvSpPr>
        <dsp:cNvPr id="0" name=""/>
        <dsp:cNvSpPr/>
      </dsp:nvSpPr>
      <dsp:spPr>
        <a:xfrm>
          <a:off x="7375543" y="2158873"/>
          <a:ext cx="1832681" cy="454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b="0" kern="1200" err="1">
              <a:solidFill>
                <a:schemeClr val="bg1"/>
              </a:solidFill>
            </a:rPr>
            <a:t>Dicembre</a:t>
          </a:r>
          <a:r>
            <a:rPr lang="en-US" sz="1400" b="0" kern="1200">
              <a:solidFill>
                <a:schemeClr val="bg1"/>
              </a:solidFill>
            </a:rPr>
            <a:t> 2024</a:t>
          </a:r>
        </a:p>
      </dsp:txBody>
      <dsp:txXfrm>
        <a:off x="7375543" y="2158873"/>
        <a:ext cx="1832681" cy="454288"/>
      </dsp:txXfrm>
    </dsp:sp>
    <dsp:sp modelId="{A0A9EC00-08A1-4C6B-A2E0-9645A5830044}">
      <dsp:nvSpPr>
        <dsp:cNvPr id="0" name=""/>
        <dsp:cNvSpPr/>
      </dsp:nvSpPr>
      <dsp:spPr>
        <a:xfrm>
          <a:off x="7053828" y="1979972"/>
          <a:ext cx="60303" cy="603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A33C94-72C6-41FF-BD9A-E80F83F2A9B0}">
      <dsp:nvSpPr>
        <dsp:cNvPr id="0" name=""/>
        <dsp:cNvSpPr/>
      </dsp:nvSpPr>
      <dsp:spPr>
        <a:xfrm>
          <a:off x="7250587" y="517983"/>
          <a:ext cx="2082592" cy="72829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l" defTabSz="622300">
            <a:lnSpc>
              <a:spcPct val="90000"/>
            </a:lnSpc>
            <a:spcBef>
              <a:spcPct val="0"/>
            </a:spcBef>
            <a:spcAft>
              <a:spcPct val="35000"/>
            </a:spcAft>
            <a:buNone/>
          </a:pPr>
          <a:r>
            <a:rPr lang="en-US" sz="1400" b="0" kern="1200" err="1">
              <a:solidFill>
                <a:schemeClr val="bg1"/>
              </a:solidFill>
            </a:rPr>
            <a:t>Incontri</a:t>
          </a:r>
          <a:r>
            <a:rPr lang="en-US" sz="1400" b="0" kern="1200">
              <a:solidFill>
                <a:schemeClr val="bg1"/>
              </a:solidFill>
            </a:rPr>
            <a:t> con stakeholders </a:t>
          </a:r>
        </a:p>
      </dsp:txBody>
      <dsp:txXfrm>
        <a:off x="7286139" y="553535"/>
        <a:ext cx="2011488" cy="657189"/>
      </dsp:txXfrm>
    </dsp:sp>
    <dsp:sp modelId="{9D9BD607-1CB7-40D2-B7D3-FFB2E3E84775}">
      <dsp:nvSpPr>
        <dsp:cNvPr id="0" name=""/>
        <dsp:cNvSpPr/>
      </dsp:nvSpPr>
      <dsp:spPr>
        <a:xfrm>
          <a:off x="8291883" y="1246276"/>
          <a:ext cx="0" cy="763847"/>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3EC9EC44-B0F6-446D-909D-593178D2DA09}">
      <dsp:nvSpPr>
        <dsp:cNvPr id="0" name=""/>
        <dsp:cNvSpPr/>
      </dsp:nvSpPr>
      <dsp:spPr>
        <a:xfrm>
          <a:off x="8583446" y="1407086"/>
          <a:ext cx="1832681" cy="454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b="0" kern="1200">
              <a:solidFill>
                <a:schemeClr val="bg1"/>
              </a:solidFill>
            </a:rPr>
            <a:t>26 Marzo 2025</a:t>
          </a:r>
        </a:p>
      </dsp:txBody>
      <dsp:txXfrm>
        <a:off x="8583446" y="1407086"/>
        <a:ext cx="1832681" cy="454288"/>
      </dsp:txXfrm>
    </dsp:sp>
    <dsp:sp modelId="{F0C2D374-9BBE-4114-8BAD-884FCDBAD078}">
      <dsp:nvSpPr>
        <dsp:cNvPr id="0" name=""/>
        <dsp:cNvSpPr/>
      </dsp:nvSpPr>
      <dsp:spPr>
        <a:xfrm>
          <a:off x="8261732" y="1979972"/>
          <a:ext cx="60303" cy="603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7D1CBF-0C16-4955-8215-2346D5EE79A5}">
      <dsp:nvSpPr>
        <dsp:cNvPr id="0" name=""/>
        <dsp:cNvSpPr/>
      </dsp:nvSpPr>
      <dsp:spPr>
        <a:xfrm>
          <a:off x="8458491" y="2773971"/>
          <a:ext cx="2082592" cy="1156700"/>
        </a:xfrm>
        <a:prstGeom prst="roundRect">
          <a:avLst/>
        </a:prstGeom>
        <a:solidFill>
          <a:schemeClr val="lt1">
            <a:alpha val="90000"/>
            <a:hueOff val="0"/>
            <a:satOff val="0"/>
            <a:lumOff val="0"/>
            <a:alphaOff val="0"/>
          </a:schemeClr>
        </a:solidFill>
        <a:ln w="25400" cap="flat" cmpd="sng" algn="ctr">
          <a:solidFill>
            <a:srgbClr val="C00000"/>
          </a:solidFill>
          <a:prstDash val="dash"/>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l" defTabSz="622300">
            <a:lnSpc>
              <a:spcPct val="90000"/>
            </a:lnSpc>
            <a:spcBef>
              <a:spcPct val="0"/>
            </a:spcBef>
            <a:spcAft>
              <a:spcPct val="35000"/>
            </a:spcAft>
            <a:buNone/>
          </a:pPr>
          <a:r>
            <a:rPr lang="en-US" sz="1400" b="0" kern="1200" err="1">
              <a:solidFill>
                <a:schemeClr val="bg1"/>
              </a:solidFill>
            </a:rPr>
            <a:t>Evento</a:t>
          </a:r>
          <a:r>
            <a:rPr lang="en-US" sz="1400" b="0" kern="1200">
              <a:solidFill>
                <a:schemeClr val="bg1"/>
              </a:solidFill>
            </a:rPr>
            <a:t> </a:t>
          </a:r>
          <a:r>
            <a:rPr lang="en-US" sz="1400" b="0" kern="1200" err="1">
              <a:solidFill>
                <a:schemeClr val="bg1"/>
              </a:solidFill>
            </a:rPr>
            <a:t>pubblico</a:t>
          </a:r>
          <a:r>
            <a:rPr lang="en-US" sz="1400" b="0" kern="1200">
              <a:solidFill>
                <a:schemeClr val="bg1"/>
              </a:solidFill>
            </a:rPr>
            <a:t> di </a:t>
          </a:r>
          <a:r>
            <a:rPr lang="en-US" sz="1400" b="0" kern="1200" err="1">
              <a:solidFill>
                <a:schemeClr val="bg1"/>
              </a:solidFill>
            </a:rPr>
            <a:t>presentazione</a:t>
          </a:r>
          <a:r>
            <a:rPr lang="en-US" sz="1400" b="0" kern="1200">
              <a:solidFill>
                <a:schemeClr val="bg1"/>
              </a:solidFill>
            </a:rPr>
            <a:t> </a:t>
          </a:r>
          <a:r>
            <a:rPr lang="en-US" sz="1400" b="0" kern="1200" err="1">
              <a:solidFill>
                <a:schemeClr val="bg1"/>
              </a:solidFill>
            </a:rPr>
            <a:t>dei</a:t>
          </a:r>
          <a:r>
            <a:rPr lang="en-US" sz="1400" b="0" kern="1200">
              <a:solidFill>
                <a:schemeClr val="bg1"/>
              </a:solidFill>
            </a:rPr>
            <a:t> </a:t>
          </a:r>
          <a:r>
            <a:rPr lang="en-US" sz="1400" b="0" kern="1200" err="1">
              <a:solidFill>
                <a:schemeClr val="bg1"/>
              </a:solidFill>
            </a:rPr>
            <a:t>risultati</a:t>
          </a:r>
          <a:r>
            <a:rPr lang="en-US" sz="1400" b="0" kern="1200">
              <a:solidFill>
                <a:schemeClr val="bg1"/>
              </a:solidFill>
            </a:rPr>
            <a:t> del secondo </a:t>
          </a:r>
          <a:r>
            <a:rPr lang="en-US" sz="1400" b="0" kern="1200" err="1">
              <a:solidFill>
                <a:schemeClr val="bg1"/>
              </a:solidFill>
            </a:rPr>
            <a:t>rapporto</a:t>
          </a:r>
          <a:r>
            <a:rPr lang="en-US" sz="1400" b="0" kern="1200">
              <a:solidFill>
                <a:schemeClr val="bg1"/>
              </a:solidFill>
            </a:rPr>
            <a:t> OCSE </a:t>
          </a:r>
          <a:endParaRPr lang="en-GB" sz="1400" b="0" kern="1200">
            <a:solidFill>
              <a:schemeClr val="bg1"/>
            </a:solidFill>
          </a:endParaRPr>
        </a:p>
      </dsp:txBody>
      <dsp:txXfrm>
        <a:off x="8514956" y="2830436"/>
        <a:ext cx="1969662" cy="1043770"/>
      </dsp:txXfrm>
    </dsp:sp>
    <dsp:sp modelId="{1FE2FDC9-2527-41C2-9320-C90399893D0C}">
      <dsp:nvSpPr>
        <dsp:cNvPr id="0" name=""/>
        <dsp:cNvSpPr/>
      </dsp:nvSpPr>
      <dsp:spPr>
        <a:xfrm>
          <a:off x="9499787" y="2010123"/>
          <a:ext cx="0" cy="763847"/>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CCDE18E6-1AB2-4835-AAE4-06B22DCD213C}">
      <dsp:nvSpPr>
        <dsp:cNvPr id="0" name=""/>
        <dsp:cNvSpPr/>
      </dsp:nvSpPr>
      <dsp:spPr>
        <a:xfrm>
          <a:off x="9469635" y="1979972"/>
          <a:ext cx="60303" cy="60303"/>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2DBCB8-3A9C-4B4E-A4E6-2ACFAAAB3DD5}">
      <dsp:nvSpPr>
        <dsp:cNvPr id="0" name=""/>
        <dsp:cNvSpPr/>
      </dsp:nvSpPr>
      <dsp:spPr>
        <a:xfrm>
          <a:off x="0" y="214005"/>
          <a:ext cx="10949518" cy="882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49804" tIns="208280" rIns="849804" bIns="128016" numCol="1" spcCol="1270" anchor="t" anchorCtr="0">
          <a:noAutofit/>
        </a:bodyPr>
        <a:lstStyle/>
        <a:p>
          <a:pPr marL="171450" lvl="1" indent="-171450" algn="l" defTabSz="800100">
            <a:lnSpc>
              <a:spcPct val="90000"/>
            </a:lnSpc>
            <a:spcBef>
              <a:spcPct val="0"/>
            </a:spcBef>
            <a:spcAft>
              <a:spcPct val="15000"/>
            </a:spcAft>
            <a:buChar char="•"/>
          </a:pPr>
          <a:r>
            <a:rPr lang="it-IT" sz="1800" kern="1200" noProof="0"/>
            <a:t>Dinamiche di crescita e produttività delle microimprese</a:t>
          </a:r>
        </a:p>
        <a:p>
          <a:pPr marL="171450" lvl="1" indent="-171450" algn="l" defTabSz="800100">
            <a:lnSpc>
              <a:spcPct val="90000"/>
            </a:lnSpc>
            <a:spcBef>
              <a:spcPct val="0"/>
            </a:spcBef>
            <a:spcAft>
              <a:spcPct val="15000"/>
            </a:spcAft>
            <a:buChar char="•"/>
          </a:pPr>
          <a:r>
            <a:rPr lang="it-IT" sz="1800" kern="1200" noProof="0"/>
            <a:t>“Scaling up” delle PMI</a:t>
          </a:r>
        </a:p>
      </dsp:txBody>
      <dsp:txXfrm>
        <a:off x="0" y="214005"/>
        <a:ext cx="10949518" cy="882000"/>
      </dsp:txXfrm>
    </dsp:sp>
    <dsp:sp modelId="{2439092B-6411-4DD1-A86E-A570A2C2763F}">
      <dsp:nvSpPr>
        <dsp:cNvPr id="0" name=""/>
        <dsp:cNvSpPr/>
      </dsp:nvSpPr>
      <dsp:spPr>
        <a:xfrm>
          <a:off x="547475" y="66405"/>
          <a:ext cx="7664662" cy="295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9706" tIns="0" rIns="289706" bIns="0" numCol="1" spcCol="1270" anchor="ctr" anchorCtr="0">
          <a:noAutofit/>
        </a:bodyPr>
        <a:lstStyle/>
        <a:p>
          <a:pPr marL="0" lvl="0" indent="0" algn="l" defTabSz="800100">
            <a:lnSpc>
              <a:spcPct val="90000"/>
            </a:lnSpc>
            <a:spcBef>
              <a:spcPct val="0"/>
            </a:spcBef>
            <a:spcAft>
              <a:spcPct val="35000"/>
            </a:spcAft>
            <a:buNone/>
          </a:pPr>
          <a:r>
            <a:rPr lang="it-IT" sz="1800" b="1" kern="1200"/>
            <a:t>Sfruttare il potenziale di crescita in tutte le imprese</a:t>
          </a:r>
          <a:endParaRPr lang="en-US" sz="1800" kern="1200"/>
        </a:p>
      </dsp:txBody>
      <dsp:txXfrm>
        <a:off x="561885" y="80815"/>
        <a:ext cx="7635842" cy="266380"/>
      </dsp:txXfrm>
    </dsp:sp>
    <dsp:sp modelId="{4DE834ED-1A55-4AAF-8031-60300F14781C}">
      <dsp:nvSpPr>
        <dsp:cNvPr id="0" name=""/>
        <dsp:cNvSpPr/>
      </dsp:nvSpPr>
      <dsp:spPr>
        <a:xfrm>
          <a:off x="0" y="1297605"/>
          <a:ext cx="10949518" cy="882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49804" tIns="208280" rIns="849804" bIns="128016" numCol="1" spcCol="1270" anchor="t" anchorCtr="0">
          <a:noAutofit/>
        </a:bodyPr>
        <a:lstStyle/>
        <a:p>
          <a:pPr marL="171450" lvl="1" indent="-171450" algn="l" defTabSz="800100">
            <a:lnSpc>
              <a:spcPct val="90000"/>
            </a:lnSpc>
            <a:spcBef>
              <a:spcPct val="0"/>
            </a:spcBef>
            <a:spcAft>
              <a:spcPct val="15000"/>
            </a:spcAft>
            <a:buChar char="•"/>
          </a:pPr>
          <a:r>
            <a:rPr lang="it-IT" sz="1800" kern="1200" noProof="0"/>
            <a:t>Attrazione di fondi programma quadro EU</a:t>
          </a:r>
        </a:p>
        <a:p>
          <a:pPr marL="171450" lvl="1" indent="-171450" algn="l" defTabSz="800100">
            <a:lnSpc>
              <a:spcPct val="90000"/>
            </a:lnSpc>
            <a:spcBef>
              <a:spcPct val="0"/>
            </a:spcBef>
            <a:spcAft>
              <a:spcPct val="15000"/>
            </a:spcAft>
            <a:buChar char="•"/>
          </a:pPr>
          <a:r>
            <a:rPr lang="it-IT" sz="1800" kern="1200" noProof="0"/>
            <a:t>Collaborazioni tra enti pubblici e imprese private</a:t>
          </a:r>
        </a:p>
      </dsp:txBody>
      <dsp:txXfrm>
        <a:off x="0" y="1297605"/>
        <a:ext cx="10949518" cy="882000"/>
      </dsp:txXfrm>
    </dsp:sp>
    <dsp:sp modelId="{BAC686B0-8F8E-49B6-810E-C53B726C200B}">
      <dsp:nvSpPr>
        <dsp:cNvPr id="0" name=""/>
        <dsp:cNvSpPr/>
      </dsp:nvSpPr>
      <dsp:spPr>
        <a:xfrm>
          <a:off x="547475" y="1150005"/>
          <a:ext cx="7664662" cy="295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9706" tIns="0" rIns="289706" bIns="0" numCol="1" spcCol="1270" anchor="ctr" anchorCtr="0">
          <a:noAutofit/>
        </a:bodyPr>
        <a:lstStyle/>
        <a:p>
          <a:pPr marL="0" lvl="0" indent="0" algn="l" defTabSz="800100">
            <a:lnSpc>
              <a:spcPct val="90000"/>
            </a:lnSpc>
            <a:spcBef>
              <a:spcPct val="0"/>
            </a:spcBef>
            <a:spcAft>
              <a:spcPct val="35000"/>
            </a:spcAft>
            <a:buNone/>
          </a:pPr>
          <a:r>
            <a:rPr lang="it-IT" sz="1800" b="1" kern="1200" noProof="0"/>
            <a:t>Collaborazioni internazionali di ricerca</a:t>
          </a:r>
        </a:p>
      </dsp:txBody>
      <dsp:txXfrm>
        <a:off x="561885" y="1164415"/>
        <a:ext cx="7635842" cy="266380"/>
      </dsp:txXfrm>
    </dsp:sp>
    <dsp:sp modelId="{249E96D7-E94E-4E66-9AA2-D2E87BF6CC9C}">
      <dsp:nvSpPr>
        <dsp:cNvPr id="0" name=""/>
        <dsp:cNvSpPr/>
      </dsp:nvSpPr>
      <dsp:spPr>
        <a:xfrm>
          <a:off x="0" y="2381205"/>
          <a:ext cx="10949518" cy="1197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49804" tIns="208280" rIns="849804" bIns="128016" numCol="1" spcCol="1270" anchor="t" anchorCtr="0">
          <a:noAutofit/>
        </a:bodyPr>
        <a:lstStyle/>
        <a:p>
          <a:pPr marL="171450" lvl="1" indent="-171450" algn="l" defTabSz="800100">
            <a:lnSpc>
              <a:spcPct val="90000"/>
            </a:lnSpc>
            <a:spcBef>
              <a:spcPct val="0"/>
            </a:spcBef>
            <a:spcAft>
              <a:spcPct val="15000"/>
            </a:spcAft>
            <a:buChar char="•"/>
          </a:pPr>
          <a:r>
            <a:rPr lang="en-GB" sz="1800" kern="1200"/>
            <a:t>Investimenti diretti esteri</a:t>
          </a:r>
          <a:endParaRPr lang="en-US" sz="1800" kern="1200"/>
        </a:p>
        <a:p>
          <a:pPr marL="171450" lvl="1" indent="-171450" algn="l" defTabSz="800100">
            <a:lnSpc>
              <a:spcPct val="90000"/>
            </a:lnSpc>
            <a:spcBef>
              <a:spcPct val="0"/>
            </a:spcBef>
            <a:spcAft>
              <a:spcPct val="15000"/>
            </a:spcAft>
            <a:buChar char="•"/>
          </a:pPr>
          <a:r>
            <a:rPr lang="en-GB" sz="1800" kern="1200"/>
            <a:t>Commercio di beni</a:t>
          </a:r>
          <a:endParaRPr lang="en-US" sz="1800" kern="1200"/>
        </a:p>
        <a:p>
          <a:pPr marL="171450" lvl="1" indent="-171450" algn="l" defTabSz="800100">
            <a:lnSpc>
              <a:spcPct val="90000"/>
            </a:lnSpc>
            <a:spcBef>
              <a:spcPct val="0"/>
            </a:spcBef>
            <a:spcAft>
              <a:spcPct val="15000"/>
            </a:spcAft>
            <a:buChar char="•"/>
          </a:pPr>
          <a:r>
            <a:rPr lang="en-GB" sz="1800" kern="1200"/>
            <a:t>Commercio di servizi</a:t>
          </a:r>
          <a:endParaRPr lang="en-US" sz="1800" kern="1200"/>
        </a:p>
      </dsp:txBody>
      <dsp:txXfrm>
        <a:off x="0" y="2381205"/>
        <a:ext cx="10949518" cy="1197000"/>
      </dsp:txXfrm>
    </dsp:sp>
    <dsp:sp modelId="{C7952A56-4EA5-4EF1-A720-1EB678838866}">
      <dsp:nvSpPr>
        <dsp:cNvPr id="0" name=""/>
        <dsp:cNvSpPr/>
      </dsp:nvSpPr>
      <dsp:spPr>
        <a:xfrm>
          <a:off x="547475" y="2233605"/>
          <a:ext cx="7664662" cy="295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9706" tIns="0" rIns="289706" bIns="0" numCol="1" spcCol="1270" anchor="ctr" anchorCtr="0">
          <a:noAutofit/>
        </a:bodyPr>
        <a:lstStyle/>
        <a:p>
          <a:pPr marL="0" lvl="0" indent="0" algn="l" defTabSz="800100">
            <a:lnSpc>
              <a:spcPct val="90000"/>
            </a:lnSpc>
            <a:spcBef>
              <a:spcPct val="0"/>
            </a:spcBef>
            <a:spcAft>
              <a:spcPct val="35000"/>
            </a:spcAft>
            <a:buNone/>
          </a:pPr>
          <a:r>
            <a:rPr lang="it-IT" sz="1800" b="1" kern="1200"/>
            <a:t>Integrare i mercati internazionali di beni e servizi</a:t>
          </a:r>
          <a:endParaRPr lang="en-US" sz="1800" kern="1200"/>
        </a:p>
      </dsp:txBody>
      <dsp:txXfrm>
        <a:off x="561885" y="2248015"/>
        <a:ext cx="7635842" cy="266380"/>
      </dsp:txXfrm>
    </dsp:sp>
    <dsp:sp modelId="{E80FBC5C-8E27-4B87-93D3-8F389121F774}">
      <dsp:nvSpPr>
        <dsp:cNvPr id="0" name=""/>
        <dsp:cNvSpPr/>
      </dsp:nvSpPr>
      <dsp:spPr>
        <a:xfrm>
          <a:off x="0" y="3779805"/>
          <a:ext cx="10949518" cy="1197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49804" tIns="208280" rIns="849804" bIns="128016" numCol="1" spcCol="1270" anchor="t" anchorCtr="0">
          <a:noAutofit/>
        </a:bodyPr>
        <a:lstStyle/>
        <a:p>
          <a:pPr marL="171450" lvl="1" indent="-171450" algn="l" defTabSz="800100">
            <a:lnSpc>
              <a:spcPct val="90000"/>
            </a:lnSpc>
            <a:spcBef>
              <a:spcPct val="0"/>
            </a:spcBef>
            <a:spcAft>
              <a:spcPct val="15000"/>
            </a:spcAft>
            <a:buChar char="•"/>
          </a:pPr>
          <a:r>
            <a:rPr lang="en-GB" sz="1800" kern="1200" err="1"/>
            <a:t>Carenze</a:t>
          </a:r>
          <a:r>
            <a:rPr lang="en-GB" sz="1800" kern="1200"/>
            <a:t> di </a:t>
          </a:r>
          <a:r>
            <a:rPr lang="en-GB" sz="1800" kern="1200" err="1"/>
            <a:t>manodopera</a:t>
          </a:r>
          <a:r>
            <a:rPr lang="en-GB" sz="1800" kern="1200"/>
            <a:t>, </a:t>
          </a:r>
          <a:r>
            <a:rPr lang="en-GB" sz="1800" kern="1200" err="1"/>
            <a:t>salari</a:t>
          </a:r>
          <a:r>
            <a:rPr lang="en-GB" sz="1800" kern="1200"/>
            <a:t> e </a:t>
          </a:r>
          <a:r>
            <a:rPr lang="en-GB" sz="1800" kern="1200" err="1"/>
            <a:t>mobilità</a:t>
          </a:r>
          <a:r>
            <a:rPr lang="en-GB" sz="1800" kern="1200"/>
            <a:t> </a:t>
          </a:r>
          <a:r>
            <a:rPr lang="en-GB" sz="1800" kern="1200" err="1"/>
            <a:t>occupazionale</a:t>
          </a:r>
          <a:r>
            <a:rPr lang="en-GB" sz="1800" kern="1200"/>
            <a:t> </a:t>
          </a:r>
          <a:endParaRPr lang="en-US" sz="1800" kern="1200"/>
        </a:p>
        <a:p>
          <a:pPr marL="171450" lvl="1" indent="-171450" algn="l" defTabSz="800100">
            <a:lnSpc>
              <a:spcPct val="90000"/>
            </a:lnSpc>
            <a:spcBef>
              <a:spcPct val="0"/>
            </a:spcBef>
            <a:spcAft>
              <a:spcPct val="15000"/>
            </a:spcAft>
            <a:buChar char="•"/>
          </a:pPr>
          <a:r>
            <a:rPr lang="en-GB" sz="1800" kern="1200" err="1"/>
            <a:t>Proiezioni</a:t>
          </a:r>
          <a:r>
            <a:rPr lang="en-GB" sz="1800" kern="1200"/>
            <a:t> </a:t>
          </a:r>
          <a:r>
            <a:rPr lang="en-GB" sz="1800" kern="1200" err="1"/>
            <a:t>demografiche</a:t>
          </a:r>
          <a:endParaRPr lang="en-US" sz="1800" kern="1200"/>
        </a:p>
        <a:p>
          <a:pPr marL="171450" lvl="1" indent="-171450" algn="l" defTabSz="800100">
            <a:lnSpc>
              <a:spcPct val="90000"/>
            </a:lnSpc>
            <a:spcBef>
              <a:spcPct val="0"/>
            </a:spcBef>
            <a:spcAft>
              <a:spcPct val="15000"/>
            </a:spcAft>
            <a:buChar char="•"/>
          </a:pPr>
          <a:r>
            <a:rPr lang="en-GB" sz="1800" kern="1200"/>
            <a:t>Transizione verde e esposizione ad AI generativa </a:t>
          </a:r>
          <a:endParaRPr lang="en-US" sz="1800" kern="1200"/>
        </a:p>
      </dsp:txBody>
      <dsp:txXfrm>
        <a:off x="0" y="3779805"/>
        <a:ext cx="10949518" cy="1197000"/>
      </dsp:txXfrm>
    </dsp:sp>
    <dsp:sp modelId="{F8F42082-877D-4C04-BF36-74D539F7D5F8}">
      <dsp:nvSpPr>
        <dsp:cNvPr id="0" name=""/>
        <dsp:cNvSpPr/>
      </dsp:nvSpPr>
      <dsp:spPr>
        <a:xfrm>
          <a:off x="547475" y="3632205"/>
          <a:ext cx="7664662" cy="295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9706" tIns="0" rIns="289706" bIns="0" numCol="1" spcCol="1270" anchor="ctr" anchorCtr="0">
          <a:noAutofit/>
        </a:bodyPr>
        <a:lstStyle/>
        <a:p>
          <a:pPr marL="0" lvl="0" indent="0" algn="l" defTabSz="800100">
            <a:lnSpc>
              <a:spcPct val="90000"/>
            </a:lnSpc>
            <a:spcBef>
              <a:spcPct val="0"/>
            </a:spcBef>
            <a:spcAft>
              <a:spcPct val="35000"/>
            </a:spcAft>
            <a:buNone/>
          </a:pPr>
          <a:r>
            <a:rPr lang="it-IT" sz="1800" b="1" kern="1200"/>
            <a:t>Aumentare la produttività del lavoro per affrontare le sfide future</a:t>
          </a:r>
          <a:endParaRPr lang="en-US" sz="1800" kern="1200"/>
        </a:p>
      </dsp:txBody>
      <dsp:txXfrm>
        <a:off x="561885" y="3646615"/>
        <a:ext cx="7635842" cy="2663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07EFB3-593B-46CB-8FBF-FA9B63E09C8A}">
      <dsp:nvSpPr>
        <dsp:cNvPr id="0" name=""/>
        <dsp:cNvSpPr/>
      </dsp:nvSpPr>
      <dsp:spPr>
        <a:xfrm>
          <a:off x="9469" y="225031"/>
          <a:ext cx="10227203" cy="14114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GB" sz="2000" b="1" kern="1200"/>
            <a:t>La </a:t>
          </a:r>
          <a:r>
            <a:rPr lang="en-GB" sz="2000" b="1" kern="1200" err="1"/>
            <a:t>fotografia</a:t>
          </a:r>
          <a:r>
            <a:rPr lang="en-GB" sz="2000" b="1" kern="1200"/>
            <a:t> </a:t>
          </a:r>
          <a:r>
            <a:rPr lang="en-GB" sz="2000" b="1" kern="1200" err="1"/>
            <a:t>attuale</a:t>
          </a:r>
          <a:r>
            <a:rPr lang="en-GB" sz="2000" b="1" kern="1200"/>
            <a:t> </a:t>
          </a:r>
          <a:r>
            <a:rPr lang="en-GB" sz="2000" b="1" kern="1200" err="1"/>
            <a:t>mostra</a:t>
          </a:r>
          <a:r>
            <a:rPr lang="en-GB" sz="2000" b="1" kern="1200"/>
            <a:t> un </a:t>
          </a:r>
          <a:r>
            <a:rPr lang="en-GB" sz="2000" b="1" kern="1200" err="1"/>
            <a:t>mercato</a:t>
          </a:r>
          <a:r>
            <a:rPr lang="en-GB" sz="2000" b="1" kern="1200"/>
            <a:t> del </a:t>
          </a:r>
          <a:r>
            <a:rPr lang="en-GB" sz="2000" b="1" kern="1200" err="1"/>
            <a:t>lavoro</a:t>
          </a:r>
          <a:r>
            <a:rPr lang="en-GB" sz="2000" b="1" kern="1200"/>
            <a:t> in salute, con </a:t>
          </a:r>
          <a:r>
            <a:rPr lang="en-GB" sz="2000" b="1" kern="1200" err="1"/>
            <a:t>bassa</a:t>
          </a:r>
          <a:r>
            <a:rPr lang="en-GB" sz="2000" b="1" kern="1200"/>
            <a:t> </a:t>
          </a:r>
          <a:r>
            <a:rPr lang="en-GB" sz="2000" b="1" kern="1200" err="1"/>
            <a:t>disoccupazione</a:t>
          </a:r>
          <a:r>
            <a:rPr lang="en-GB" sz="2000" b="1" kern="1200"/>
            <a:t> e </a:t>
          </a:r>
          <a:r>
            <a:rPr lang="en-GB" sz="2000" b="1" kern="1200" err="1"/>
            <a:t>divari</a:t>
          </a:r>
          <a:r>
            <a:rPr lang="en-GB" sz="2000" b="1" kern="1200"/>
            <a:t> di </a:t>
          </a:r>
          <a:r>
            <a:rPr lang="en-GB" sz="2000" b="1" kern="1200" err="1"/>
            <a:t>genere</a:t>
          </a:r>
          <a:r>
            <a:rPr lang="en-GB" sz="2000" b="1" kern="1200"/>
            <a:t> </a:t>
          </a:r>
          <a:r>
            <a:rPr lang="en-GB" sz="2000" b="1" kern="1200" err="1"/>
            <a:t>comparabili</a:t>
          </a:r>
          <a:r>
            <a:rPr lang="en-GB" sz="2000" b="1" kern="1200"/>
            <a:t> a </a:t>
          </a:r>
          <a:r>
            <a:rPr lang="en-GB" sz="2000" b="1" kern="1200" err="1"/>
            <a:t>regioni</a:t>
          </a:r>
          <a:r>
            <a:rPr lang="en-GB" sz="2000" b="1" kern="1200"/>
            <a:t> </a:t>
          </a:r>
          <a:r>
            <a:rPr lang="en-GB" sz="2000" b="1" kern="1200" err="1"/>
            <a:t>simili</a:t>
          </a:r>
          <a:endParaRPr lang="en-US" sz="2000" b="1" kern="1200"/>
        </a:p>
      </dsp:txBody>
      <dsp:txXfrm>
        <a:off x="50808" y="266370"/>
        <a:ext cx="10144525" cy="1328726"/>
      </dsp:txXfrm>
    </dsp:sp>
    <dsp:sp modelId="{472D3BA6-3CA7-4D7D-B200-AC3CE71497EC}">
      <dsp:nvSpPr>
        <dsp:cNvPr id="0" name=""/>
        <dsp:cNvSpPr/>
      </dsp:nvSpPr>
      <dsp:spPr>
        <a:xfrm>
          <a:off x="1032189" y="1636435"/>
          <a:ext cx="1022720" cy="969606"/>
        </a:xfrm>
        <a:custGeom>
          <a:avLst/>
          <a:gdLst/>
          <a:ahLst/>
          <a:cxnLst/>
          <a:rect l="0" t="0" r="0" b="0"/>
          <a:pathLst>
            <a:path>
              <a:moveTo>
                <a:pt x="0" y="0"/>
              </a:moveTo>
              <a:lnTo>
                <a:pt x="0" y="969606"/>
              </a:lnTo>
              <a:lnTo>
                <a:pt x="1022720" y="96960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D7A645-D85C-4181-A994-55BB6AD18AE6}">
      <dsp:nvSpPr>
        <dsp:cNvPr id="0" name=""/>
        <dsp:cNvSpPr/>
      </dsp:nvSpPr>
      <dsp:spPr>
        <a:xfrm>
          <a:off x="2054909" y="1989287"/>
          <a:ext cx="8408649" cy="123351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t" anchorCtr="0">
          <a:noAutofit/>
        </a:bodyPr>
        <a:lstStyle/>
        <a:p>
          <a:pPr marL="0" lvl="0" indent="0" algn="l" defTabSz="889000">
            <a:lnSpc>
              <a:spcPct val="90000"/>
            </a:lnSpc>
            <a:spcBef>
              <a:spcPct val="0"/>
            </a:spcBef>
            <a:spcAft>
              <a:spcPct val="35000"/>
            </a:spcAft>
            <a:buNone/>
          </a:pPr>
          <a:r>
            <a:rPr lang="en-GB" sz="2000" b="1" kern="1200"/>
            <a:t>Le sfide di oggi</a:t>
          </a:r>
          <a:endParaRPr lang="en-US" sz="2000" kern="1200"/>
        </a:p>
        <a:p>
          <a:pPr marL="228600" lvl="1" indent="-228600" algn="l" defTabSz="889000">
            <a:lnSpc>
              <a:spcPct val="90000"/>
            </a:lnSpc>
            <a:spcBef>
              <a:spcPct val="0"/>
            </a:spcBef>
            <a:spcAft>
              <a:spcPct val="15000"/>
            </a:spcAft>
            <a:buChar char="•"/>
          </a:pPr>
          <a:r>
            <a:rPr lang="en-GB" sz="2000" kern="1200" err="1"/>
            <a:t>Carenze</a:t>
          </a:r>
          <a:r>
            <a:rPr lang="en-GB" sz="2000" kern="1200"/>
            <a:t> di </a:t>
          </a:r>
          <a:r>
            <a:rPr lang="en-GB" sz="2000" kern="1200" err="1"/>
            <a:t>manodopera</a:t>
          </a:r>
          <a:endParaRPr lang="en-US" sz="2000" kern="1200"/>
        </a:p>
        <a:p>
          <a:pPr marL="228600" lvl="1" indent="-228600" algn="l" defTabSz="889000">
            <a:lnSpc>
              <a:spcPct val="90000"/>
            </a:lnSpc>
            <a:spcBef>
              <a:spcPct val="0"/>
            </a:spcBef>
            <a:spcAft>
              <a:spcPct val="15000"/>
            </a:spcAft>
            <a:buChar char="•"/>
          </a:pPr>
          <a:r>
            <a:rPr lang="en-US" sz="2000" kern="1200" err="1"/>
            <a:t>Ridotta</a:t>
          </a:r>
          <a:r>
            <a:rPr lang="en-US" sz="2000" kern="1200"/>
            <a:t> </a:t>
          </a:r>
          <a:r>
            <a:rPr lang="en-US" sz="2000" kern="1200" err="1"/>
            <a:t>crescita</a:t>
          </a:r>
          <a:r>
            <a:rPr lang="en-US" sz="2000" kern="1200"/>
            <a:t> </a:t>
          </a:r>
          <a:r>
            <a:rPr lang="en-US" sz="2000" kern="1200" err="1"/>
            <a:t>dei</a:t>
          </a:r>
          <a:r>
            <a:rPr lang="en-US" sz="2000" kern="1200"/>
            <a:t> </a:t>
          </a:r>
          <a:r>
            <a:rPr lang="en-US" sz="2000" kern="1200" err="1"/>
            <a:t>salari</a:t>
          </a:r>
          <a:endParaRPr lang="en-US" sz="2000" kern="1200"/>
        </a:p>
      </dsp:txBody>
      <dsp:txXfrm>
        <a:off x="2091037" y="2025415"/>
        <a:ext cx="8336393" cy="1161254"/>
      </dsp:txXfrm>
    </dsp:sp>
    <dsp:sp modelId="{AA0D293B-702D-4B59-818E-E700EF1D75DB}">
      <dsp:nvSpPr>
        <dsp:cNvPr id="0" name=""/>
        <dsp:cNvSpPr/>
      </dsp:nvSpPr>
      <dsp:spPr>
        <a:xfrm>
          <a:off x="1032189" y="1636435"/>
          <a:ext cx="1022720" cy="2491213"/>
        </a:xfrm>
        <a:custGeom>
          <a:avLst/>
          <a:gdLst/>
          <a:ahLst/>
          <a:cxnLst/>
          <a:rect l="0" t="0" r="0" b="0"/>
          <a:pathLst>
            <a:path>
              <a:moveTo>
                <a:pt x="0" y="0"/>
              </a:moveTo>
              <a:lnTo>
                <a:pt x="0" y="2491213"/>
              </a:lnTo>
              <a:lnTo>
                <a:pt x="1022720" y="249121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902EB5-2799-49F9-BFDF-79F946924809}">
      <dsp:nvSpPr>
        <dsp:cNvPr id="0" name=""/>
        <dsp:cNvSpPr/>
      </dsp:nvSpPr>
      <dsp:spPr>
        <a:xfrm>
          <a:off x="2054909" y="3575648"/>
          <a:ext cx="8376785" cy="11040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t" anchorCtr="0">
          <a:noAutofit/>
        </a:bodyPr>
        <a:lstStyle/>
        <a:p>
          <a:pPr marL="0" lvl="0" indent="0" algn="l" defTabSz="889000">
            <a:lnSpc>
              <a:spcPct val="90000"/>
            </a:lnSpc>
            <a:spcBef>
              <a:spcPct val="0"/>
            </a:spcBef>
            <a:spcAft>
              <a:spcPct val="35000"/>
            </a:spcAft>
            <a:buNone/>
          </a:pPr>
          <a:r>
            <a:rPr lang="en-GB" sz="2000" b="1" kern="1200"/>
            <a:t>Le </a:t>
          </a:r>
          <a:r>
            <a:rPr lang="en-GB" sz="2000" b="1" kern="1200" err="1"/>
            <a:t>sfide</a:t>
          </a:r>
          <a:r>
            <a:rPr lang="en-GB" sz="2000" b="1" kern="1200"/>
            <a:t> di </a:t>
          </a:r>
          <a:r>
            <a:rPr lang="en-GB" sz="2000" b="1" kern="1200" err="1"/>
            <a:t>domani</a:t>
          </a:r>
          <a:endParaRPr lang="en-US" sz="2000" kern="1200"/>
        </a:p>
        <a:p>
          <a:pPr marL="228600" lvl="1" indent="-228600" algn="l" defTabSz="889000">
            <a:lnSpc>
              <a:spcPct val="90000"/>
            </a:lnSpc>
            <a:spcBef>
              <a:spcPct val="0"/>
            </a:spcBef>
            <a:spcAft>
              <a:spcPct val="15000"/>
            </a:spcAft>
            <a:buChar char="•"/>
          </a:pPr>
          <a:r>
            <a:rPr lang="en-GB" sz="2000" kern="1200" err="1"/>
            <a:t>Invecchiamento</a:t>
          </a:r>
          <a:r>
            <a:rPr lang="en-GB" sz="2000" kern="1200"/>
            <a:t> </a:t>
          </a:r>
          <a:r>
            <a:rPr lang="en-GB" sz="2000" kern="1200" err="1"/>
            <a:t>della</a:t>
          </a:r>
          <a:r>
            <a:rPr lang="en-GB" sz="2000" kern="1200"/>
            <a:t> </a:t>
          </a:r>
          <a:r>
            <a:rPr lang="en-GB" sz="2000" kern="1200" err="1"/>
            <a:t>popolazione</a:t>
          </a:r>
          <a:r>
            <a:rPr lang="en-GB" sz="2000" kern="1200"/>
            <a:t> e </a:t>
          </a:r>
          <a:r>
            <a:rPr lang="en-GB" sz="2000" kern="1200" err="1"/>
            <a:t>contrazione</a:t>
          </a:r>
          <a:r>
            <a:rPr lang="en-GB" sz="2000" kern="1200"/>
            <a:t> </a:t>
          </a:r>
          <a:r>
            <a:rPr lang="en-GB" sz="2000" kern="1200" err="1"/>
            <a:t>della</a:t>
          </a:r>
          <a:r>
            <a:rPr lang="en-GB" sz="2000" kern="1200"/>
            <a:t> forza </a:t>
          </a:r>
          <a:r>
            <a:rPr lang="en-GB" sz="2000" kern="1200" err="1"/>
            <a:t>lavoro</a:t>
          </a:r>
          <a:endParaRPr lang="en-US" sz="2000" kern="1200"/>
        </a:p>
        <a:p>
          <a:pPr marL="228600" lvl="1" indent="-228600" algn="l" defTabSz="889000">
            <a:lnSpc>
              <a:spcPct val="90000"/>
            </a:lnSpc>
            <a:spcBef>
              <a:spcPct val="0"/>
            </a:spcBef>
            <a:spcAft>
              <a:spcPct val="15000"/>
            </a:spcAft>
            <a:buChar char="•"/>
          </a:pPr>
          <a:r>
            <a:rPr lang="en-GB" sz="2000" kern="1200" err="1"/>
            <a:t>Transizione</a:t>
          </a:r>
          <a:r>
            <a:rPr lang="en-GB" sz="2000" kern="1200"/>
            <a:t> </a:t>
          </a:r>
          <a:r>
            <a:rPr lang="en-GB" sz="2000" kern="1200" err="1"/>
            <a:t>verde</a:t>
          </a:r>
          <a:r>
            <a:rPr lang="en-GB" sz="2000" kern="1200"/>
            <a:t> e </a:t>
          </a:r>
          <a:r>
            <a:rPr lang="en-GB" sz="2000" kern="1200" err="1"/>
            <a:t>impatto</a:t>
          </a:r>
          <a:r>
            <a:rPr lang="en-GB" sz="2000" kern="1200"/>
            <a:t> </a:t>
          </a:r>
          <a:r>
            <a:rPr lang="en-GB" sz="2000" kern="1200" err="1"/>
            <a:t>dell’AI</a:t>
          </a:r>
          <a:r>
            <a:rPr lang="en-GB" sz="2000" kern="1200"/>
            <a:t> </a:t>
          </a:r>
          <a:r>
            <a:rPr lang="en-GB" sz="2000" kern="1200" err="1"/>
            <a:t>generativa</a:t>
          </a:r>
          <a:endParaRPr lang="en-US" sz="2000" kern="1200"/>
        </a:p>
      </dsp:txBody>
      <dsp:txXfrm>
        <a:off x="2087244" y="3607983"/>
        <a:ext cx="8312115" cy="103933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9C3AF98-05BF-4084-AEB9-C9579DE2728D}"/>
              </a:ext>
            </a:extLst>
          </p:cNvPr>
          <p:cNvSpPr>
            <a:spLocks noGrp="1"/>
          </p:cNvSpPr>
          <p:nvPr>
            <p:ph type="hdr" sz="quarter"/>
          </p:nvPr>
        </p:nvSpPr>
        <p:spPr>
          <a:xfrm>
            <a:off x="0" y="0"/>
            <a:ext cx="3037840" cy="466435"/>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A959CDE9-5ED7-4E98-B642-43BC6131888D}"/>
              </a:ext>
            </a:extLst>
          </p:cNvPr>
          <p:cNvSpPr>
            <a:spLocks noGrp="1"/>
          </p:cNvSpPr>
          <p:nvPr>
            <p:ph type="dt" sz="quarter" idx="1"/>
          </p:nvPr>
        </p:nvSpPr>
        <p:spPr>
          <a:xfrm>
            <a:off x="3970938" y="0"/>
            <a:ext cx="3037840" cy="466435"/>
          </a:xfrm>
          <a:prstGeom prst="rect">
            <a:avLst/>
          </a:prstGeom>
        </p:spPr>
        <p:txBody>
          <a:bodyPr vert="horz" lIns="91440" tIns="45720" rIns="91440" bIns="45720" rtlCol="0"/>
          <a:lstStyle>
            <a:lvl1pPr algn="r">
              <a:defRPr sz="1200"/>
            </a:lvl1pPr>
          </a:lstStyle>
          <a:p>
            <a:fld id="{E620D37B-E7E2-44EB-95EF-2AC124C14925}" type="datetimeFigureOut">
              <a:rPr lang="en-GB" smtClean="0"/>
              <a:t>25/03/2025</a:t>
            </a:fld>
            <a:endParaRPr lang="en-GB"/>
          </a:p>
        </p:txBody>
      </p:sp>
      <p:sp>
        <p:nvSpPr>
          <p:cNvPr id="4" name="Footer Placeholder 3">
            <a:extLst>
              <a:ext uri="{FF2B5EF4-FFF2-40B4-BE49-F238E27FC236}">
                <a16:creationId xmlns:a16="http://schemas.microsoft.com/office/drawing/2014/main" id="{D920A75D-DA93-4375-A052-856410A8D007}"/>
              </a:ext>
            </a:extLst>
          </p:cNvPr>
          <p:cNvSpPr>
            <a:spLocks noGrp="1"/>
          </p:cNvSpPr>
          <p:nvPr>
            <p:ph type="ftr" sz="quarter" idx="2"/>
          </p:nvPr>
        </p:nvSpPr>
        <p:spPr>
          <a:xfrm>
            <a:off x="0" y="8829968"/>
            <a:ext cx="3037840" cy="46643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C8DF236-6DA7-4894-84F3-214B7D2A2E43}"/>
              </a:ext>
            </a:extLst>
          </p:cNvPr>
          <p:cNvSpPr>
            <a:spLocks noGrp="1"/>
          </p:cNvSpPr>
          <p:nvPr>
            <p:ph type="sldNum" sz="quarter" idx="3"/>
          </p:nvPr>
        </p:nvSpPr>
        <p:spPr>
          <a:xfrm>
            <a:off x="3970938" y="8829968"/>
            <a:ext cx="3037840" cy="466434"/>
          </a:xfrm>
          <a:prstGeom prst="rect">
            <a:avLst/>
          </a:prstGeom>
        </p:spPr>
        <p:txBody>
          <a:bodyPr vert="horz" lIns="91440" tIns="45720" rIns="91440" bIns="45720" rtlCol="0" anchor="b"/>
          <a:lstStyle>
            <a:lvl1pPr algn="r">
              <a:defRPr sz="1200"/>
            </a:lvl1pPr>
          </a:lstStyle>
          <a:p>
            <a:fld id="{010B98F5-2CAD-4488-AA34-B1D2D5AB75C1}" type="slidenum">
              <a:rPr lang="en-GB" smtClean="0"/>
              <a:t>‹#›</a:t>
            </a:fld>
            <a:endParaRPr lang="en-GB"/>
          </a:p>
        </p:txBody>
      </p:sp>
    </p:spTree>
    <p:extLst>
      <p:ext uri="{BB962C8B-B14F-4D97-AF65-F5344CB8AC3E}">
        <p14:creationId xmlns:p14="http://schemas.microsoft.com/office/powerpoint/2010/main" val="11398586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970938" y="0"/>
            <a:ext cx="3037840" cy="466435"/>
          </a:xfrm>
          <a:prstGeom prst="rect">
            <a:avLst/>
          </a:prstGeom>
        </p:spPr>
        <p:txBody>
          <a:bodyPr vert="horz" lIns="91440" tIns="45720" rIns="91440" bIns="45720" rtlCol="0"/>
          <a:lstStyle>
            <a:lvl1pPr algn="r">
              <a:defRPr sz="1200"/>
            </a:lvl1pPr>
          </a:lstStyle>
          <a:p>
            <a:fld id="{BE22C215-5E13-45A5-8639-23FC38FF0936}" type="datetimeFigureOut">
              <a:rPr lang="en-GB" smtClean="0"/>
              <a:t>25/03/2025</a:t>
            </a:fld>
            <a:endParaRPr lang="en-GB"/>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701041" y="4473892"/>
            <a:ext cx="5608320" cy="3660458"/>
          </a:xfrm>
          <a:prstGeom prst="rect">
            <a:avLst/>
          </a:prstGeom>
        </p:spPr>
        <p:txBody>
          <a:bodyPr vert="horz" lIns="91440" tIns="45720" rIns="91440" bIns="45720" rtlCol="0"/>
          <a:lstStyle/>
          <a:p>
            <a:pPr lvl="0"/>
            <a:r>
              <a:rPr lang="en-US"/>
              <a:t>Modifica degli stili del testo Master</a:t>
            </a:r>
          </a:p>
          <a:p>
            <a:pPr lvl="1"/>
            <a:r>
              <a:rPr lang="en-US"/>
              <a:t>Secondo livello</a:t>
            </a:r>
          </a:p>
          <a:p>
            <a:pPr lvl="2"/>
            <a:r>
              <a:rPr lang="en-US"/>
              <a:t>Terzo livello</a:t>
            </a:r>
          </a:p>
          <a:p>
            <a:pPr lvl="3"/>
            <a:r>
              <a:rPr lang="en-US"/>
              <a:t>Quarto livello</a:t>
            </a:r>
          </a:p>
          <a:p>
            <a:pPr lvl="4"/>
            <a:r>
              <a:rPr lang="en-US"/>
              <a:t>Quinto livello</a:t>
            </a:r>
            <a:endParaRPr lang="en-GB"/>
          </a:p>
        </p:txBody>
      </p:sp>
      <p:sp>
        <p:nvSpPr>
          <p:cNvPr id="6" name="Footer Placeholder 5"/>
          <p:cNvSpPr>
            <a:spLocks noGrp="1"/>
          </p:cNvSpPr>
          <p:nvPr>
            <p:ph type="ftr" sz="quarter" idx="4"/>
          </p:nvPr>
        </p:nvSpPr>
        <p:spPr>
          <a:xfrm>
            <a:off x="0" y="8829968"/>
            <a:ext cx="3037840" cy="46643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970938" y="8829968"/>
            <a:ext cx="3037840" cy="466434"/>
          </a:xfrm>
          <a:prstGeom prst="rect">
            <a:avLst/>
          </a:prstGeom>
        </p:spPr>
        <p:txBody>
          <a:bodyPr vert="horz" lIns="91440" tIns="45720" rIns="91440" bIns="45720" rtlCol="0" anchor="b"/>
          <a:lstStyle>
            <a:lvl1pPr algn="r">
              <a:defRPr sz="1200"/>
            </a:lvl1pPr>
          </a:lstStyle>
          <a:p>
            <a:fld id="{4A7ADB23-0F88-42BB-B7F6-DB6413815354}" type="slidenum">
              <a:rPr lang="en-GB" smtClean="0"/>
              <a:t>‹#›</a:t>
            </a:fld>
            <a:endParaRPr lang="en-GB"/>
          </a:p>
        </p:txBody>
      </p:sp>
    </p:spTree>
    <p:extLst>
      <p:ext uri="{BB962C8B-B14F-4D97-AF65-F5344CB8AC3E}">
        <p14:creationId xmlns:p14="http://schemas.microsoft.com/office/powerpoint/2010/main" val="3716873817"/>
      </p:ext>
    </p:extLst>
  </p:cSld>
  <p:clrMap bg1="lt1" tx1="dk1" bg2="lt2" tx2="dk2" accent1="accent1" accent2="accent2" accent3="accent3" accent4="accent4" accent5="accent5" accent6="accent6" hlink="hlink" folHlink="folHlink"/>
  <p:notesStyle>
    <a:lvl1pPr marL="0" algn="l" defTabSz="1072866" rtl="0" eaLnBrk="1" latinLnBrk="0" hangingPunct="1">
      <a:defRPr sz="1408" kern="1200">
        <a:solidFill>
          <a:schemeClr val="tx1"/>
        </a:solidFill>
        <a:latin typeface="+mn-lt"/>
        <a:ea typeface="+mn-ea"/>
        <a:cs typeface="+mn-cs"/>
      </a:defRPr>
    </a:lvl1pPr>
    <a:lvl2pPr marL="536433" algn="l" defTabSz="1072866" rtl="0" eaLnBrk="1" latinLnBrk="0" hangingPunct="1">
      <a:defRPr sz="1408" kern="1200">
        <a:solidFill>
          <a:schemeClr val="tx1"/>
        </a:solidFill>
        <a:latin typeface="+mn-lt"/>
        <a:ea typeface="+mn-ea"/>
        <a:cs typeface="+mn-cs"/>
      </a:defRPr>
    </a:lvl2pPr>
    <a:lvl3pPr marL="1072866" algn="l" defTabSz="1072866" rtl="0" eaLnBrk="1" latinLnBrk="0" hangingPunct="1">
      <a:defRPr sz="1408" kern="1200">
        <a:solidFill>
          <a:schemeClr val="tx1"/>
        </a:solidFill>
        <a:latin typeface="+mn-lt"/>
        <a:ea typeface="+mn-ea"/>
        <a:cs typeface="+mn-cs"/>
      </a:defRPr>
    </a:lvl3pPr>
    <a:lvl4pPr marL="1609298" algn="l" defTabSz="1072866" rtl="0" eaLnBrk="1" latinLnBrk="0" hangingPunct="1">
      <a:defRPr sz="1408" kern="1200">
        <a:solidFill>
          <a:schemeClr val="tx1"/>
        </a:solidFill>
        <a:latin typeface="+mn-lt"/>
        <a:ea typeface="+mn-ea"/>
        <a:cs typeface="+mn-cs"/>
      </a:defRPr>
    </a:lvl4pPr>
    <a:lvl5pPr marL="2145731" algn="l" defTabSz="1072866" rtl="0" eaLnBrk="1" latinLnBrk="0" hangingPunct="1">
      <a:defRPr sz="1408" kern="1200">
        <a:solidFill>
          <a:schemeClr val="tx1"/>
        </a:solidFill>
        <a:latin typeface="+mn-lt"/>
        <a:ea typeface="+mn-ea"/>
        <a:cs typeface="+mn-cs"/>
      </a:defRPr>
    </a:lvl5pPr>
    <a:lvl6pPr marL="2682164" algn="l" defTabSz="1072866" rtl="0" eaLnBrk="1" latinLnBrk="0" hangingPunct="1">
      <a:defRPr sz="1408" kern="1200">
        <a:solidFill>
          <a:schemeClr val="tx1"/>
        </a:solidFill>
        <a:latin typeface="+mn-lt"/>
        <a:ea typeface="+mn-ea"/>
        <a:cs typeface="+mn-cs"/>
      </a:defRPr>
    </a:lvl6pPr>
    <a:lvl7pPr marL="3218597" algn="l" defTabSz="1072866" rtl="0" eaLnBrk="1" latinLnBrk="0" hangingPunct="1">
      <a:defRPr sz="1408" kern="1200">
        <a:solidFill>
          <a:schemeClr val="tx1"/>
        </a:solidFill>
        <a:latin typeface="+mn-lt"/>
        <a:ea typeface="+mn-ea"/>
        <a:cs typeface="+mn-cs"/>
      </a:defRPr>
    </a:lvl7pPr>
    <a:lvl8pPr marL="3755029" algn="l" defTabSz="1072866" rtl="0" eaLnBrk="1" latinLnBrk="0" hangingPunct="1">
      <a:defRPr sz="1408" kern="1200">
        <a:solidFill>
          <a:schemeClr val="tx1"/>
        </a:solidFill>
        <a:latin typeface="+mn-lt"/>
        <a:ea typeface="+mn-ea"/>
        <a:cs typeface="+mn-cs"/>
      </a:defRPr>
    </a:lvl8pPr>
    <a:lvl9pPr marL="4291462" algn="l" defTabSz="1072866" rtl="0" eaLnBrk="1" latinLnBrk="0" hangingPunct="1">
      <a:defRPr sz="140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A7ADB23-0F88-42BB-B7F6-DB6413815354}" type="slidenum">
              <a:rPr lang="en-GB" smtClean="0"/>
              <a:t>1</a:t>
            </a:fld>
            <a:endParaRPr lang="en-GB"/>
          </a:p>
        </p:txBody>
      </p:sp>
    </p:spTree>
    <p:extLst>
      <p:ext uri="{BB962C8B-B14F-4D97-AF65-F5344CB8AC3E}">
        <p14:creationId xmlns:p14="http://schemas.microsoft.com/office/powerpoint/2010/main" val="1607344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72866" rtl="0" eaLnBrk="1" fontAlgn="auto" latinLnBrk="0" hangingPunct="1">
              <a:lnSpc>
                <a:spcPct val="100000"/>
              </a:lnSpc>
              <a:spcBef>
                <a:spcPts val="0"/>
              </a:spcBef>
              <a:spcAft>
                <a:spcPts val="0"/>
              </a:spcAft>
              <a:buClrTx/>
              <a:buSzTx/>
              <a:buFontTx/>
              <a:buNone/>
              <a:tabLst/>
              <a:defRPr/>
            </a:pPr>
            <a:r>
              <a:rPr lang="it-IT"/>
              <a:t>Inserimento dell’articolo 36.2 nella legge provinciale 13 dicembre 1999, n. 6</a:t>
            </a:r>
            <a:endParaRPr lang="en-US"/>
          </a:p>
          <a:p>
            <a:endParaRPr lang="en-GB"/>
          </a:p>
        </p:txBody>
      </p:sp>
      <p:sp>
        <p:nvSpPr>
          <p:cNvPr id="4" name="Slide Number Placeholder 3"/>
          <p:cNvSpPr>
            <a:spLocks noGrp="1"/>
          </p:cNvSpPr>
          <p:nvPr>
            <p:ph type="sldNum" sz="quarter" idx="5"/>
          </p:nvPr>
        </p:nvSpPr>
        <p:spPr/>
        <p:txBody>
          <a:bodyPr/>
          <a:lstStyle/>
          <a:p>
            <a:fld id="{4A7ADB23-0F88-42BB-B7F6-DB6413815354}" type="slidenum">
              <a:rPr lang="en-GB" smtClean="0"/>
              <a:t>2</a:t>
            </a:fld>
            <a:endParaRPr lang="en-GB"/>
          </a:p>
        </p:txBody>
      </p:sp>
    </p:spTree>
    <p:extLst>
      <p:ext uri="{BB962C8B-B14F-4D97-AF65-F5344CB8AC3E}">
        <p14:creationId xmlns:p14="http://schemas.microsoft.com/office/powerpoint/2010/main" val="822737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7ADB23-0F88-42BB-B7F6-DB6413815354}" type="slidenum">
              <a:rPr lang="en-GB" smtClean="0"/>
              <a:t>9</a:t>
            </a:fld>
            <a:endParaRPr lang="en-GB"/>
          </a:p>
        </p:txBody>
      </p:sp>
    </p:spTree>
    <p:extLst>
      <p:ext uri="{BB962C8B-B14F-4D97-AF65-F5344CB8AC3E}">
        <p14:creationId xmlns:p14="http://schemas.microsoft.com/office/powerpoint/2010/main" val="2577814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984" lvl="0">
              <a:spcBef>
                <a:spcPts val="600"/>
              </a:spcBef>
              <a:spcAft>
                <a:spcPts val="600"/>
              </a:spcAft>
            </a:pPr>
            <a:r>
              <a:rPr lang="it-IT" sz="1400">
                <a:solidFill>
                  <a:schemeClr val="bg1"/>
                </a:solidFill>
                <a:latin typeface="ui-sans-serif"/>
              </a:rPr>
              <a:t>Il Trentino è nella top 3 tra 17 regioni con caratteristiche comparabili</a:t>
            </a:r>
          </a:p>
          <a:p>
            <a:pPr marL="12984" lvl="0">
              <a:spcBef>
                <a:spcPts val="600"/>
              </a:spcBef>
              <a:spcAft>
                <a:spcPts val="600"/>
              </a:spcAft>
            </a:pPr>
            <a:r>
              <a:rPr lang="it-IT" sz="1400">
                <a:solidFill>
                  <a:schemeClr val="bg1"/>
                </a:solidFill>
                <a:latin typeface="ui-sans-serif"/>
              </a:rPr>
              <a:t>FBK e </a:t>
            </a:r>
            <a:r>
              <a:rPr lang="it-IT" sz="1400" err="1">
                <a:solidFill>
                  <a:schemeClr val="bg1"/>
                </a:solidFill>
                <a:latin typeface="ui-sans-serif"/>
              </a:rPr>
              <a:t>UniTN</a:t>
            </a:r>
            <a:r>
              <a:rPr lang="it-IT" sz="1400">
                <a:solidFill>
                  <a:schemeClr val="bg1"/>
                </a:solidFill>
                <a:latin typeface="ui-sans-serif"/>
              </a:rPr>
              <a:t> sono i principali «hub» delle collaborazioni internazionali delle organizzazioni private trentine</a:t>
            </a:r>
          </a:p>
        </p:txBody>
      </p:sp>
      <p:sp>
        <p:nvSpPr>
          <p:cNvPr id="4" name="Slide Number Placeholder 3"/>
          <p:cNvSpPr>
            <a:spLocks noGrp="1"/>
          </p:cNvSpPr>
          <p:nvPr>
            <p:ph type="sldNum" sz="quarter" idx="5"/>
          </p:nvPr>
        </p:nvSpPr>
        <p:spPr/>
        <p:txBody>
          <a:bodyPr/>
          <a:lstStyle/>
          <a:p>
            <a:fld id="{4A7ADB23-0F88-42BB-B7F6-DB6413815354}" type="slidenum">
              <a:rPr lang="en-GB" smtClean="0"/>
              <a:t>12</a:t>
            </a:fld>
            <a:endParaRPr lang="en-GB"/>
          </a:p>
        </p:txBody>
      </p:sp>
    </p:spTree>
    <p:extLst>
      <p:ext uri="{BB962C8B-B14F-4D97-AF65-F5344CB8AC3E}">
        <p14:creationId xmlns:p14="http://schemas.microsoft.com/office/powerpoint/2010/main" val="4153367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Arial" panose="020B0604020202020204" pitchFamily="34" charset="0"/>
                <a:ea typeface="Arial" panose="020B0604020202020204" pitchFamily="34" charset="0"/>
                <a:cs typeface="Times New Roman" panose="02020603050405020304" pitchFamily="18" charset="0"/>
              </a:rPr>
              <a:t>dependency ratio = number of working age individuals per persons aged 65 or higher</a:t>
            </a:r>
            <a:endParaRPr lang="en-GB"/>
          </a:p>
        </p:txBody>
      </p:sp>
      <p:sp>
        <p:nvSpPr>
          <p:cNvPr id="4" name="Slide Number Placeholder 3"/>
          <p:cNvSpPr>
            <a:spLocks noGrp="1"/>
          </p:cNvSpPr>
          <p:nvPr>
            <p:ph type="sldNum" sz="quarter" idx="5"/>
          </p:nvPr>
        </p:nvSpPr>
        <p:spPr/>
        <p:txBody>
          <a:bodyPr/>
          <a:lstStyle/>
          <a:p>
            <a:fld id="{4A7ADB23-0F88-42BB-B7F6-DB6413815354}" type="slidenum">
              <a:rPr lang="en-GB" smtClean="0"/>
              <a:t>24</a:t>
            </a:fld>
            <a:endParaRPr lang="en-GB"/>
          </a:p>
        </p:txBody>
      </p:sp>
    </p:spTree>
    <p:extLst>
      <p:ext uri="{BB962C8B-B14F-4D97-AF65-F5344CB8AC3E}">
        <p14:creationId xmlns:p14="http://schemas.microsoft.com/office/powerpoint/2010/main" val="4057797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A7ADB23-0F88-42BB-B7F6-DB6413815354}" type="slidenum">
              <a:rPr lang="en-GB" smtClean="0"/>
              <a:t>27</a:t>
            </a:fld>
            <a:endParaRPr lang="en-GB"/>
          </a:p>
        </p:txBody>
      </p:sp>
    </p:spTree>
    <p:extLst>
      <p:ext uri="{BB962C8B-B14F-4D97-AF65-F5344CB8AC3E}">
        <p14:creationId xmlns:p14="http://schemas.microsoft.com/office/powerpoint/2010/main" val="351557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A7ADB23-0F88-42BB-B7F6-DB6413815354}" type="slidenum">
              <a:rPr lang="en-GB" smtClean="0"/>
              <a:t>28</a:t>
            </a:fld>
            <a:endParaRPr lang="en-GB"/>
          </a:p>
        </p:txBody>
      </p:sp>
    </p:spTree>
    <p:extLst>
      <p:ext uri="{BB962C8B-B14F-4D97-AF65-F5344CB8AC3E}">
        <p14:creationId xmlns:p14="http://schemas.microsoft.com/office/powerpoint/2010/main" val="6581197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www.oecd.org/cfe" TargetMode="External"/><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hyperlink" Target="http://www.trento.oecd.org/"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FE Title Layout">
    <p:bg>
      <p:bgPr>
        <a:gradFill flip="none" rotWithShape="1">
          <a:gsLst>
            <a:gs pos="0">
              <a:schemeClr val="accent6">
                <a:lumMod val="60000"/>
                <a:lumOff val="40000"/>
              </a:schemeClr>
            </a:gs>
            <a:gs pos="64000">
              <a:srgbClr val="7D274A"/>
            </a:gs>
          </a:gsLst>
          <a:lin ang="13500000" scaled="1"/>
          <a:tileRect/>
        </a:gradFill>
        <a:effectLst/>
      </p:bgPr>
    </p:bg>
    <p:spTree>
      <p:nvGrpSpPr>
        <p:cNvPr id="1" name=""/>
        <p:cNvGrpSpPr/>
        <p:nvPr/>
      </p:nvGrpSpPr>
      <p:grpSpPr>
        <a:xfrm>
          <a:off x="0" y="0"/>
          <a:ext cx="0" cy="0"/>
          <a:chOff x="0" y="0"/>
          <a:chExt cx="0" cy="0"/>
        </a:xfrm>
      </p:grpSpPr>
      <p:pic>
        <p:nvPicPr>
          <p:cNvPr id="15" name="Image 14" descr="angle_16-9_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 y="1"/>
            <a:ext cx="2632566" cy="4241357"/>
          </a:xfrm>
          <a:prstGeom prst="rect">
            <a:avLst/>
          </a:prstGeom>
        </p:spPr>
      </p:pic>
      <p:pic>
        <p:nvPicPr>
          <p:cNvPr id="16" name="Image 15" descr="angle_16-9_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1690" y="2616644"/>
            <a:ext cx="2632566" cy="4241357"/>
          </a:xfrm>
          <a:prstGeom prst="rect">
            <a:avLst/>
          </a:prstGeom>
        </p:spPr>
      </p:pic>
      <p:pic>
        <p:nvPicPr>
          <p:cNvPr id="17" name="Image 16"/>
          <p:cNvPicPr>
            <a:picLocks noChangeAspect="1"/>
          </p:cNvPicPr>
          <p:nvPr/>
        </p:nvPicPr>
        <p:blipFill>
          <a:blip r:embed="rId3" cstate="print"/>
          <a:stretch>
            <a:fillRect/>
          </a:stretch>
        </p:blipFill>
        <p:spPr>
          <a:xfrm>
            <a:off x="518400" y="440535"/>
            <a:ext cx="691200" cy="1437697"/>
          </a:xfrm>
          <a:prstGeom prst="rect">
            <a:avLst/>
          </a:prstGeom>
        </p:spPr>
      </p:pic>
      <p:pic>
        <p:nvPicPr>
          <p:cNvPr id="18" name="Image 17" descr="OECD_TEXT_20cm_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85600" y="6048000"/>
            <a:ext cx="1789177" cy="594360"/>
          </a:xfrm>
          <a:prstGeom prst="rect">
            <a:avLst/>
          </a:prstGeom>
        </p:spPr>
      </p:pic>
      <p:sp>
        <p:nvSpPr>
          <p:cNvPr id="10" name="Title 1"/>
          <p:cNvSpPr>
            <a:spLocks noGrp="1"/>
          </p:cNvSpPr>
          <p:nvPr>
            <p:ph type="ctrTitle" hasCustomPrompt="1"/>
          </p:nvPr>
        </p:nvSpPr>
        <p:spPr>
          <a:xfrm>
            <a:off x="1872000" y="3106858"/>
            <a:ext cx="8400000" cy="661143"/>
          </a:xfrm>
        </p:spPr>
        <p:txBody>
          <a:bodyPr anchor="b" anchorCtr="0">
            <a:spAutoFit/>
          </a:bodyPr>
          <a:lstStyle>
            <a:lvl1pPr>
              <a:lnSpc>
                <a:spcPts val="4400"/>
              </a:lnSpc>
              <a:defRPr sz="4300" b="0" cap="all">
                <a:solidFill>
                  <a:schemeClr val="tx1"/>
                </a:solidFill>
                <a:latin typeface="+mj-lt"/>
              </a:defRPr>
            </a:lvl1pPr>
          </a:lstStyle>
          <a:p>
            <a:r>
              <a:rPr lang="fr-FR"/>
              <a:t>Click to </a:t>
            </a:r>
            <a:r>
              <a:rPr lang="fr-FR" err="1"/>
              <a:t>edit</a:t>
            </a:r>
            <a:r>
              <a:rPr lang="fr-FR"/>
              <a:t> </a:t>
            </a:r>
            <a:r>
              <a:rPr lang="fr-FR" err="1"/>
              <a:t>Presentation</a:t>
            </a:r>
            <a:r>
              <a:rPr lang="fr-FR"/>
              <a:t> </a:t>
            </a:r>
            <a:r>
              <a:rPr lang="fr-FR" err="1"/>
              <a:t>title</a:t>
            </a:r>
            <a:endParaRPr lang="en-US"/>
          </a:p>
        </p:txBody>
      </p:sp>
      <p:sp>
        <p:nvSpPr>
          <p:cNvPr id="11" name="Subtitle 2"/>
          <p:cNvSpPr>
            <a:spLocks noGrp="1"/>
          </p:cNvSpPr>
          <p:nvPr>
            <p:ph type="subTitle" idx="1" hasCustomPrompt="1"/>
          </p:nvPr>
        </p:nvSpPr>
        <p:spPr>
          <a:xfrm>
            <a:off x="1872000" y="3840001"/>
            <a:ext cx="8400000" cy="335989"/>
          </a:xfrm>
          <a:prstGeom prst="rect">
            <a:avLst/>
          </a:prstGeom>
        </p:spPr>
        <p:txBody>
          <a:bodyPr>
            <a:spAutoFit/>
          </a:bodyPr>
          <a:lstStyle>
            <a:lvl1pPr marL="0" indent="0" algn="l">
              <a:lnSpc>
                <a:spcPts val="1900"/>
              </a:lnSpc>
              <a:spcBef>
                <a:spcPts val="0"/>
              </a:spcBef>
              <a:buNone/>
              <a:defRPr sz="1700">
                <a:solidFill>
                  <a:schemeClr val="tx1">
                    <a:tint val="75000"/>
                  </a:schemeClr>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Click to </a:t>
            </a:r>
            <a:r>
              <a:rPr lang="fr-FR" err="1"/>
              <a:t>edit</a:t>
            </a:r>
            <a:r>
              <a:rPr lang="fr-FR"/>
              <a:t> </a:t>
            </a:r>
            <a:r>
              <a:rPr lang="fr-FR" err="1"/>
              <a:t>Subtitle</a:t>
            </a:r>
            <a:endParaRPr lang="en-US"/>
          </a:p>
        </p:txBody>
      </p:sp>
      <p:sp>
        <p:nvSpPr>
          <p:cNvPr id="20" name="Espace réservé du texte 3"/>
          <p:cNvSpPr>
            <a:spLocks noGrp="1"/>
          </p:cNvSpPr>
          <p:nvPr>
            <p:ph type="body" sz="half" idx="2" hasCustomPrompt="1"/>
          </p:nvPr>
        </p:nvSpPr>
        <p:spPr>
          <a:xfrm>
            <a:off x="1872000" y="5117093"/>
            <a:ext cx="6000000" cy="244800"/>
          </a:xfrm>
          <a:prstGeom prst="rect">
            <a:avLst/>
          </a:prstGeom>
        </p:spPr>
        <p:txBody>
          <a:bodyPr wrap="none" rIns="0"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lang="fr-FR" sz="1200" kern="1200" baseline="0" smtClean="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fr-FR" sz="1200" kern="1200" baseline="0">
                <a:solidFill>
                  <a:schemeClr val="tx1"/>
                </a:solidFill>
                <a:latin typeface="+mj-lt"/>
                <a:ea typeface="+mn-ea"/>
                <a:cs typeface="+mn-cs"/>
              </a:rPr>
              <a:t>Centre for </a:t>
            </a:r>
            <a:r>
              <a:rPr lang="fr-FR" sz="1200" kern="1200" baseline="0" err="1">
                <a:solidFill>
                  <a:schemeClr val="tx1"/>
                </a:solidFill>
                <a:latin typeface="+mj-lt"/>
                <a:ea typeface="+mn-ea"/>
                <a:cs typeface="+mn-cs"/>
              </a:rPr>
              <a:t>Entrepreneurship</a:t>
            </a:r>
            <a:r>
              <a:rPr lang="fr-FR" sz="1200" kern="1200" baseline="0">
                <a:solidFill>
                  <a:schemeClr val="tx1"/>
                </a:solidFill>
                <a:latin typeface="+mj-lt"/>
                <a:ea typeface="+mn-ea"/>
                <a:cs typeface="+mn-cs"/>
              </a:rPr>
              <a:t>, </a:t>
            </a:r>
            <a:r>
              <a:rPr lang="fr-FR" sz="1200" kern="1200" baseline="0" err="1">
                <a:solidFill>
                  <a:schemeClr val="tx1"/>
                </a:solidFill>
                <a:latin typeface="+mj-lt"/>
                <a:ea typeface="+mn-ea"/>
                <a:cs typeface="+mn-cs"/>
              </a:rPr>
              <a:t>SMEs</a:t>
            </a:r>
            <a:r>
              <a:rPr lang="fr-FR" sz="1200" kern="1200" baseline="0">
                <a:solidFill>
                  <a:schemeClr val="tx1"/>
                </a:solidFill>
                <a:latin typeface="+mj-lt"/>
                <a:ea typeface="+mn-ea"/>
                <a:cs typeface="+mn-cs"/>
              </a:rPr>
              <a:t>, </a:t>
            </a:r>
            <a:r>
              <a:rPr lang="fr-FR" sz="1200" kern="1200" baseline="0" err="1">
                <a:solidFill>
                  <a:schemeClr val="tx1"/>
                </a:solidFill>
                <a:latin typeface="+mj-lt"/>
                <a:ea typeface="+mn-ea"/>
                <a:cs typeface="+mn-cs"/>
              </a:rPr>
              <a:t>Regions</a:t>
            </a:r>
            <a:r>
              <a:rPr lang="fr-FR" sz="1200" kern="1200" baseline="0">
                <a:solidFill>
                  <a:schemeClr val="tx1"/>
                </a:solidFill>
                <a:latin typeface="+mj-lt"/>
                <a:ea typeface="+mn-ea"/>
                <a:cs typeface="+mn-cs"/>
              </a:rPr>
              <a:t> and Cities (CFE)</a:t>
            </a:r>
            <a:r>
              <a:rPr lang="fr-FR"/>
              <a:t> </a:t>
            </a:r>
          </a:p>
        </p:txBody>
      </p:sp>
      <p:sp>
        <p:nvSpPr>
          <p:cNvPr id="21" name="Espace réservé du texte 3"/>
          <p:cNvSpPr>
            <a:spLocks noGrp="1"/>
          </p:cNvSpPr>
          <p:nvPr>
            <p:ph type="body" sz="half" idx="10" hasCustomPrompt="1"/>
          </p:nvPr>
        </p:nvSpPr>
        <p:spPr>
          <a:xfrm>
            <a:off x="1872000" y="4823612"/>
            <a:ext cx="6000000" cy="244800"/>
          </a:xfrm>
          <a:prstGeom prst="rect">
            <a:avLst/>
          </a:prstGeom>
        </p:spPr>
        <p:txBody>
          <a:bodyPr wrap="none" rIns="0"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lang="fr-FR" sz="1200" kern="1200" baseline="0" smtClean="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fr-FR" sz="1200" kern="1200" baseline="0">
                <a:solidFill>
                  <a:schemeClr val="tx1"/>
                </a:solidFill>
                <a:latin typeface="+mj-lt"/>
                <a:ea typeface="+mn-ea"/>
                <a:cs typeface="+mn-cs"/>
              </a:rPr>
              <a:t>Click to </a:t>
            </a:r>
            <a:r>
              <a:rPr lang="fr-FR" sz="1200" kern="1200" baseline="0" err="1">
                <a:solidFill>
                  <a:schemeClr val="tx1"/>
                </a:solidFill>
                <a:latin typeface="+mj-lt"/>
                <a:ea typeface="+mn-ea"/>
                <a:cs typeface="+mn-cs"/>
              </a:rPr>
              <a:t>edit</a:t>
            </a:r>
            <a:r>
              <a:rPr lang="fr-FR" sz="1200" kern="1200" baseline="0">
                <a:solidFill>
                  <a:schemeClr val="tx1"/>
                </a:solidFill>
                <a:latin typeface="+mj-lt"/>
                <a:ea typeface="+mn-ea"/>
                <a:cs typeface="+mn-cs"/>
              </a:rPr>
              <a:t> the date </a:t>
            </a:r>
            <a:r>
              <a:rPr lang="fr-FR" sz="1200" kern="1200" baseline="0" err="1">
                <a:solidFill>
                  <a:schemeClr val="tx1"/>
                </a:solidFill>
                <a:latin typeface="+mj-lt"/>
                <a:ea typeface="+mn-ea"/>
                <a:cs typeface="+mn-cs"/>
              </a:rPr>
              <a:t>here</a:t>
            </a:r>
            <a:endParaRPr lang="fr-FR"/>
          </a:p>
        </p:txBody>
      </p:sp>
      <p:sp>
        <p:nvSpPr>
          <p:cNvPr id="12" name="Content Placeholder 2"/>
          <p:cNvSpPr>
            <a:spLocks noGrp="1"/>
          </p:cNvSpPr>
          <p:nvPr>
            <p:ph sz="quarter" idx="14" hasCustomPrompt="1"/>
          </p:nvPr>
        </p:nvSpPr>
        <p:spPr>
          <a:xfrm>
            <a:off x="1872002" y="5414852"/>
            <a:ext cx="3057444" cy="321219"/>
          </a:xfrm>
          <a:prstGeom prst="rect">
            <a:avLst/>
          </a:prstGeom>
        </p:spPr>
        <p:txBody>
          <a:bodyPr/>
          <a:lstStyle>
            <a:lvl1pPr marL="0" indent="0">
              <a:buNone/>
              <a:defRPr lang="en-US" sz="1200" kern="1200" baseline="0" dirty="0" smtClean="0">
                <a:solidFill>
                  <a:schemeClr val="tx1"/>
                </a:solidFill>
                <a:latin typeface="+mj-lt"/>
                <a:ea typeface="+mn-ea"/>
                <a:cs typeface="+mn-cs"/>
              </a:defRPr>
            </a:lvl1pPr>
          </a:lstStyle>
          <a:p>
            <a:pPr lvl="0"/>
            <a:r>
              <a:rPr lang="de-DE">
                <a:solidFill>
                  <a:schemeClr val="tx1"/>
                </a:solidFill>
                <a:latin typeface="+mj-lt"/>
              </a:rPr>
              <a:t>Edit # </a:t>
            </a:r>
            <a:r>
              <a:rPr lang="en-US"/>
              <a:t>Hashtag here</a:t>
            </a:r>
          </a:p>
        </p:txBody>
      </p:sp>
      <p:sp>
        <p:nvSpPr>
          <p:cNvPr id="13" name="Rectangle 12"/>
          <p:cNvSpPr/>
          <p:nvPr userDrawn="1"/>
        </p:nvSpPr>
        <p:spPr>
          <a:xfrm>
            <a:off x="2009297" y="6322749"/>
            <a:ext cx="6096000" cy="230832"/>
          </a:xfrm>
          <a:prstGeom prst="rect">
            <a:avLst/>
          </a:prstGeom>
        </p:spPr>
        <p:txBody>
          <a:bodyPr>
            <a:spAutoFit/>
          </a:bodyPr>
          <a:lstStyle/>
          <a:p>
            <a:r>
              <a:rPr lang="en-US" sz="900" baseline="0">
                <a:latin typeface="+mj-lt"/>
              </a:rPr>
              <a:t>     </a:t>
            </a:r>
            <a:r>
              <a:rPr lang="en-US" sz="900">
                <a:latin typeface="+mj-lt"/>
              </a:rPr>
              <a:t>@OECD_local    </a:t>
            </a:r>
            <a:r>
              <a:rPr lang="en-GB" sz="900" kern="1200" baseline="0">
                <a:solidFill>
                  <a:schemeClr val="tx1"/>
                </a:solidFill>
                <a:latin typeface="+mj-lt"/>
                <a:ea typeface="+mn-ea"/>
                <a:cs typeface="+mn-cs"/>
              </a:rPr>
              <a:t>        </a:t>
            </a:r>
            <a:r>
              <a:rPr lang="en-GB" sz="900">
                <a:latin typeface="+mj-lt"/>
              </a:rPr>
              <a:t>www.linkedin.com/company/oecd-local</a:t>
            </a:r>
            <a:r>
              <a:rPr lang="en-GB" sz="900" kern="1200" baseline="0">
                <a:solidFill>
                  <a:schemeClr val="tx1"/>
                </a:solidFill>
                <a:latin typeface="+mn-lt"/>
                <a:ea typeface="+mn-ea"/>
                <a:cs typeface="+mn-cs"/>
              </a:rPr>
              <a:t>             </a:t>
            </a:r>
            <a:r>
              <a:rPr lang="en-US" sz="900" baseline="0">
                <a:latin typeface="+mj-lt"/>
                <a:cs typeface="Arial" panose="020B0604020202020204" pitchFamily="34" charset="0"/>
              </a:rPr>
              <a:t> </a:t>
            </a:r>
            <a:r>
              <a:rPr lang="en-US" sz="900">
                <a:latin typeface="+mj-lt"/>
                <a:cs typeface="Arial" panose="020B0604020202020204" pitchFamily="34" charset="0"/>
              </a:rPr>
              <a:t>www.oecd.org/</a:t>
            </a:r>
            <a:r>
              <a:rPr lang="en-GB" sz="900" err="1">
                <a:latin typeface="+mj-lt"/>
                <a:cs typeface="Arial" panose="020B0604020202020204" pitchFamily="34" charset="0"/>
              </a:rPr>
              <a:t>cfe</a:t>
            </a:r>
            <a:r>
              <a:rPr lang="en-GB" sz="900">
                <a:latin typeface="+mj-lt"/>
                <a:cs typeface="Arial" panose="020B0604020202020204" pitchFamily="34" charset="0"/>
              </a:rPr>
              <a:t> </a:t>
            </a:r>
            <a:endParaRPr lang="en-US" sz="900">
              <a:latin typeface="+mj-lt"/>
            </a:endParaRPr>
          </a:p>
        </p:txBody>
      </p:sp>
      <p:pic>
        <p:nvPicPr>
          <p:cNvPr id="4" name="Picture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85253" y="6243395"/>
            <a:ext cx="351440" cy="351440"/>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181897" y="6373260"/>
            <a:ext cx="143617" cy="143617"/>
          </a:xfrm>
          <a:prstGeom prst="rect">
            <a:avLst/>
          </a:prstGeom>
        </p:spPr>
      </p:pic>
      <p:pic>
        <p:nvPicPr>
          <p:cNvPr id="1028" name="Picture 4" descr="x logo from en.wikipedia.org">
            <a:extLst>
              <a:ext uri="{FF2B5EF4-FFF2-40B4-BE49-F238E27FC236}">
                <a16:creationId xmlns:a16="http://schemas.microsoft.com/office/drawing/2014/main" id="{8C9EC752-B2E8-C0FF-EC83-845EEA154CC8}"/>
              </a:ext>
            </a:extLst>
          </p:cNvPr>
          <p:cNvPicPr>
            <a:picLocks noChangeAspect="1" noChangeArrowheads="1"/>
          </p:cNvPicPr>
          <p:nvPr userDrawn="1"/>
        </p:nvPicPr>
        <p:blipFill>
          <a:blip r:embed="rId7">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954800" y="6312952"/>
            <a:ext cx="230832" cy="230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5287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CFE Tex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11EAE1A9-8E7E-D04D-9670-8269DAC153D9}" type="slidenum">
              <a:rPr lang="fr-FR" smtClean="0"/>
              <a:pPr/>
              <a:t>‹#›</a:t>
            </a:fld>
            <a:endParaRPr lang="fr-FR"/>
          </a:p>
        </p:txBody>
      </p:sp>
      <p:sp>
        <p:nvSpPr>
          <p:cNvPr id="5" name="Content Placeholder 2"/>
          <p:cNvSpPr>
            <a:spLocks noGrp="1"/>
          </p:cNvSpPr>
          <p:nvPr>
            <p:ph sz="quarter" idx="14" hasCustomPrompt="1"/>
          </p:nvPr>
        </p:nvSpPr>
        <p:spPr>
          <a:xfrm>
            <a:off x="7157492" y="6411763"/>
            <a:ext cx="3149600" cy="363483"/>
          </a:xfrm>
          <a:prstGeom prst="rect">
            <a:avLst/>
          </a:prstGeom>
        </p:spPr>
        <p:txBody>
          <a:bodyPr/>
          <a:lstStyle>
            <a:lvl1pPr marL="0" indent="0">
              <a:buNone/>
              <a:defRPr lang="en-US" sz="1600" kern="1200" baseline="0" smtClean="0">
                <a:solidFill>
                  <a:schemeClr val="tx1"/>
                </a:solidFill>
                <a:latin typeface="+mj-lt"/>
                <a:ea typeface="+mn-ea"/>
                <a:cs typeface="+mn-cs"/>
              </a:defRPr>
            </a:lvl1pPr>
          </a:lstStyle>
          <a:p>
            <a:pPr lvl="0"/>
            <a:r>
              <a:rPr lang="de-DE">
                <a:solidFill>
                  <a:schemeClr val="tx1"/>
                </a:solidFill>
                <a:latin typeface="+mj-lt"/>
              </a:rPr>
              <a:t># </a:t>
            </a:r>
            <a:r>
              <a:rPr lang="en-US"/>
              <a:t>Edit Hashtag here</a:t>
            </a:r>
          </a:p>
        </p:txBody>
      </p:sp>
      <p:sp>
        <p:nvSpPr>
          <p:cNvPr id="6" name="Text Placeholder 5">
            <a:extLst>
              <a:ext uri="{FF2B5EF4-FFF2-40B4-BE49-F238E27FC236}">
                <a16:creationId xmlns:a16="http://schemas.microsoft.com/office/drawing/2014/main" id="{AB31C412-1025-46C2-9BBE-444ADAAEE2AA}"/>
              </a:ext>
            </a:extLst>
          </p:cNvPr>
          <p:cNvSpPr>
            <a:spLocks noGrp="1"/>
          </p:cNvSpPr>
          <p:nvPr>
            <p:ph type="body" sz="quarter" idx="15"/>
          </p:nvPr>
        </p:nvSpPr>
        <p:spPr>
          <a:xfrm>
            <a:off x="905934" y="1640418"/>
            <a:ext cx="10949517" cy="4508500"/>
          </a:xfrm>
          <a:prstGeom prst="rect">
            <a:avLst/>
          </a:prstGeom>
        </p:spPr>
        <p:txBody>
          <a:bodyPr/>
          <a:lstStyle>
            <a:lvl1pPr>
              <a:defRPr baseline="0">
                <a:solidFill>
                  <a:schemeClr val="bg1"/>
                </a:solidFill>
                <a:latin typeface="Calibri" panose="020F0502020204030204" pitchFamily="34" charset="0"/>
              </a:defRPr>
            </a:lvl1pPr>
            <a:lvl2pPr>
              <a:defRPr baseline="0">
                <a:latin typeface="Calibri Light" panose="020F0302020204030204" pitchFamily="34" charset="0"/>
              </a:defRPr>
            </a:lvl2pPr>
            <a:lvl3pPr>
              <a:defRPr baseline="0">
                <a:latin typeface="Calibri Light" panose="020F0302020204030204" pitchFamily="34" charset="0"/>
              </a:defRPr>
            </a:lvl3pPr>
            <a:lvl4pPr>
              <a:defRPr baseline="0">
                <a:latin typeface="Calibri Light" panose="020F0302020204030204" pitchFamily="34" charset="0"/>
              </a:defRPr>
            </a:lvl4pPr>
            <a:lvl5pPr>
              <a:defRPr baseline="0">
                <a:latin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64953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1">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b="0"/>
            </a:lvl1p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28D70119-D13F-4AB6-893C-19B0C1AE605F}" type="slidenum">
              <a:rPr lang="en-GB" smtClean="0"/>
              <a:t>‹#›</a:t>
            </a:fld>
            <a:endParaRPr lang="en-GB"/>
          </a:p>
        </p:txBody>
      </p:sp>
      <p:sp>
        <p:nvSpPr>
          <p:cNvPr id="7" name="Content Placeholder 6"/>
          <p:cNvSpPr>
            <a:spLocks noGrp="1"/>
          </p:cNvSpPr>
          <p:nvPr>
            <p:ph sz="quarter" idx="15"/>
          </p:nvPr>
        </p:nvSpPr>
        <p:spPr>
          <a:xfrm>
            <a:off x="290732" y="1771653"/>
            <a:ext cx="11564719" cy="4314971"/>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73880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FE Chart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26E5D-9639-4F4B-8C5E-F2555D0CF257}"/>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E0674851-89BC-40AB-A5E6-3B2D62DEE3F0}"/>
              </a:ext>
            </a:extLst>
          </p:cNvPr>
          <p:cNvSpPr>
            <a:spLocks noGrp="1"/>
          </p:cNvSpPr>
          <p:nvPr>
            <p:ph type="sldNum" sz="quarter" idx="10"/>
          </p:nvPr>
        </p:nvSpPr>
        <p:spPr/>
        <p:txBody>
          <a:bodyPr/>
          <a:lstStyle/>
          <a:p>
            <a:fld id="{11EAE1A9-8E7E-D04D-9670-8269DAC153D9}" type="slidenum">
              <a:rPr lang="fr-FR" smtClean="0"/>
              <a:pPr/>
              <a:t>‹#›</a:t>
            </a:fld>
            <a:endParaRPr lang="fr-FR"/>
          </a:p>
        </p:txBody>
      </p:sp>
      <p:sp>
        <p:nvSpPr>
          <p:cNvPr id="5" name="Chart Placeholder 4">
            <a:extLst>
              <a:ext uri="{FF2B5EF4-FFF2-40B4-BE49-F238E27FC236}">
                <a16:creationId xmlns:a16="http://schemas.microsoft.com/office/drawing/2014/main" id="{50C917AE-2537-4367-85BE-BBCA8A22CACF}"/>
              </a:ext>
            </a:extLst>
          </p:cNvPr>
          <p:cNvSpPr>
            <a:spLocks noGrp="1"/>
          </p:cNvSpPr>
          <p:nvPr>
            <p:ph type="chart" sz="quarter" idx="11"/>
          </p:nvPr>
        </p:nvSpPr>
        <p:spPr>
          <a:xfrm>
            <a:off x="905934" y="1604433"/>
            <a:ext cx="10949518" cy="4591051"/>
          </a:xfrm>
          <a:prstGeom prst="rect">
            <a:avLst/>
          </a:prstGeom>
        </p:spPr>
        <p:txBody>
          <a:bodyPr/>
          <a:lstStyle>
            <a:lvl1pPr>
              <a:defRPr baseline="0">
                <a:solidFill>
                  <a:schemeClr val="bg1"/>
                </a:solidFill>
                <a:latin typeface="+mn-lt"/>
              </a:defRPr>
            </a:lvl1pPr>
          </a:lstStyle>
          <a:p>
            <a:endParaRPr lang="en-GB"/>
          </a:p>
        </p:txBody>
      </p:sp>
    </p:spTree>
    <p:extLst>
      <p:ext uri="{BB962C8B-B14F-4D97-AF65-F5344CB8AC3E}">
        <p14:creationId xmlns:p14="http://schemas.microsoft.com/office/powerpoint/2010/main" val="719888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FE Tex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11EAE1A9-8E7E-D04D-9670-8269DAC153D9}" type="slidenum">
              <a:rPr lang="fr-FR" smtClean="0"/>
              <a:pPr/>
              <a:t>‹#›</a:t>
            </a:fld>
            <a:endParaRPr lang="fr-FR"/>
          </a:p>
        </p:txBody>
      </p:sp>
      <p:sp>
        <p:nvSpPr>
          <p:cNvPr id="6" name="Text Placeholder 5">
            <a:extLst>
              <a:ext uri="{FF2B5EF4-FFF2-40B4-BE49-F238E27FC236}">
                <a16:creationId xmlns:a16="http://schemas.microsoft.com/office/drawing/2014/main" id="{AB31C412-1025-46C2-9BBE-444ADAAEE2AA}"/>
              </a:ext>
            </a:extLst>
          </p:cNvPr>
          <p:cNvSpPr>
            <a:spLocks noGrp="1"/>
          </p:cNvSpPr>
          <p:nvPr>
            <p:ph type="body" sz="quarter" idx="15"/>
          </p:nvPr>
        </p:nvSpPr>
        <p:spPr>
          <a:xfrm>
            <a:off x="905934" y="1640418"/>
            <a:ext cx="10949518" cy="4508500"/>
          </a:xfrm>
          <a:prstGeom prst="rect">
            <a:avLst/>
          </a:prstGeom>
        </p:spPr>
        <p:txBody>
          <a:bodyPr/>
          <a:lstStyle>
            <a:lvl1pPr>
              <a:defRPr baseline="0">
                <a:solidFill>
                  <a:schemeClr val="bg1"/>
                </a:solidFill>
                <a:latin typeface="Calibri" panose="020F0502020204030204" pitchFamily="34" charset="0"/>
              </a:defRPr>
            </a:lvl1pPr>
            <a:lvl2pPr>
              <a:defRPr baseline="0">
                <a:latin typeface="Calibri Light" panose="020F0302020204030204" pitchFamily="34" charset="0"/>
              </a:defRPr>
            </a:lvl2pPr>
            <a:lvl3pPr>
              <a:defRPr baseline="0">
                <a:latin typeface="Calibri Light" panose="020F0302020204030204" pitchFamily="34" charset="0"/>
              </a:defRPr>
            </a:lvl3pPr>
            <a:lvl4pPr>
              <a:defRPr baseline="0">
                <a:latin typeface="Calibri Light" panose="020F0302020204030204" pitchFamily="34" charset="0"/>
              </a:defRPr>
            </a:lvl4pPr>
            <a:lvl5pPr>
              <a:defRPr baseline="0">
                <a:latin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10129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FE Tabl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D6F79-7A9A-4A52-B5BA-817A2D132780}"/>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F58C10E9-202F-4196-A98A-C541F2BBDC57}"/>
              </a:ext>
            </a:extLst>
          </p:cNvPr>
          <p:cNvSpPr>
            <a:spLocks noGrp="1"/>
          </p:cNvSpPr>
          <p:nvPr>
            <p:ph type="sldNum" sz="quarter" idx="10"/>
          </p:nvPr>
        </p:nvSpPr>
        <p:spPr/>
        <p:txBody>
          <a:bodyPr/>
          <a:lstStyle/>
          <a:p>
            <a:fld id="{11EAE1A9-8E7E-D04D-9670-8269DAC153D9}" type="slidenum">
              <a:rPr lang="fr-FR" smtClean="0"/>
              <a:pPr/>
              <a:t>‹#›</a:t>
            </a:fld>
            <a:endParaRPr lang="fr-FR"/>
          </a:p>
        </p:txBody>
      </p:sp>
      <p:sp>
        <p:nvSpPr>
          <p:cNvPr id="5" name="Table Placeholder 4">
            <a:extLst>
              <a:ext uri="{FF2B5EF4-FFF2-40B4-BE49-F238E27FC236}">
                <a16:creationId xmlns:a16="http://schemas.microsoft.com/office/drawing/2014/main" id="{8E2CE628-1FC3-4423-B561-33A5DEA23CFE}"/>
              </a:ext>
            </a:extLst>
          </p:cNvPr>
          <p:cNvSpPr>
            <a:spLocks noGrp="1"/>
          </p:cNvSpPr>
          <p:nvPr>
            <p:ph type="tbl" sz="quarter" idx="11"/>
          </p:nvPr>
        </p:nvSpPr>
        <p:spPr>
          <a:xfrm>
            <a:off x="905934" y="1604433"/>
            <a:ext cx="10949518" cy="4572000"/>
          </a:xfrm>
          <a:prstGeom prst="rect">
            <a:avLst/>
          </a:prstGeom>
        </p:spPr>
        <p:txBody>
          <a:bodyPr/>
          <a:lstStyle>
            <a:lvl1pPr>
              <a:defRPr baseline="0">
                <a:solidFill>
                  <a:schemeClr val="bg1"/>
                </a:solidFill>
              </a:defRPr>
            </a:lvl1pPr>
          </a:lstStyle>
          <a:p>
            <a:endParaRPr lang="en-GB"/>
          </a:p>
        </p:txBody>
      </p:sp>
    </p:spTree>
    <p:extLst>
      <p:ext uri="{BB962C8B-B14F-4D97-AF65-F5344CB8AC3E}">
        <p14:creationId xmlns:p14="http://schemas.microsoft.com/office/powerpoint/2010/main" val="3377609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FE Section layout">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67C06CA-6BE8-0343-A32B-8F917CC95595}"/>
              </a:ext>
            </a:extLst>
          </p:cNvPr>
          <p:cNvSpPr>
            <a:spLocks noGrp="1"/>
          </p:cNvSpPr>
          <p:nvPr>
            <p:ph type="pic" sz="quarter" idx="10" hasCustomPrompt="1"/>
          </p:nvPr>
        </p:nvSpPr>
        <p:spPr>
          <a:xfrm>
            <a:off x="-26894" y="0"/>
            <a:ext cx="12218895"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4370294 w 12192000"/>
              <a:gd name="connsiteY3" fmla="*/ 3388659 h 6858000"/>
              <a:gd name="connsiteX4" fmla="*/ 0 w 12192000"/>
              <a:gd name="connsiteY4" fmla="*/ 0 h 6858000"/>
              <a:gd name="connsiteX0" fmla="*/ 13447 w 12205447"/>
              <a:gd name="connsiteY0" fmla="*/ 0 h 6858000"/>
              <a:gd name="connsiteX1" fmla="*/ 12205447 w 12205447"/>
              <a:gd name="connsiteY1" fmla="*/ 0 h 6858000"/>
              <a:gd name="connsiteX2" fmla="*/ 12205447 w 12205447"/>
              <a:gd name="connsiteY2" fmla="*/ 6858000 h 6858000"/>
              <a:gd name="connsiteX3" fmla="*/ 0 w 12205447"/>
              <a:gd name="connsiteY3" fmla="*/ 2528047 h 6858000"/>
              <a:gd name="connsiteX4" fmla="*/ 13447 w 12205447"/>
              <a:gd name="connsiteY4" fmla="*/ 0 h 6858000"/>
              <a:gd name="connsiteX0" fmla="*/ 40341 w 12232341"/>
              <a:gd name="connsiteY0" fmla="*/ 0 h 6858000"/>
              <a:gd name="connsiteX1" fmla="*/ 12232341 w 12232341"/>
              <a:gd name="connsiteY1" fmla="*/ 0 h 6858000"/>
              <a:gd name="connsiteX2" fmla="*/ 12232341 w 12232341"/>
              <a:gd name="connsiteY2" fmla="*/ 6858000 h 6858000"/>
              <a:gd name="connsiteX3" fmla="*/ 0 w 12232341"/>
              <a:gd name="connsiteY3" fmla="*/ 1559859 h 6858000"/>
              <a:gd name="connsiteX4" fmla="*/ 40341 w 12232341"/>
              <a:gd name="connsiteY4" fmla="*/ 0 h 6858000"/>
              <a:gd name="connsiteX0" fmla="*/ 26894 w 12218894"/>
              <a:gd name="connsiteY0" fmla="*/ 0 h 6858000"/>
              <a:gd name="connsiteX1" fmla="*/ 12218894 w 12218894"/>
              <a:gd name="connsiteY1" fmla="*/ 0 h 6858000"/>
              <a:gd name="connsiteX2" fmla="*/ 12218894 w 12218894"/>
              <a:gd name="connsiteY2" fmla="*/ 6858000 h 6858000"/>
              <a:gd name="connsiteX3" fmla="*/ 0 w 12218894"/>
              <a:gd name="connsiteY3" fmla="*/ 1613647 h 6858000"/>
              <a:gd name="connsiteX4" fmla="*/ 26894 w 1221889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8894" h="6858000">
                <a:moveTo>
                  <a:pt x="26894" y="0"/>
                </a:moveTo>
                <a:lnTo>
                  <a:pt x="12218894" y="0"/>
                </a:lnTo>
                <a:lnTo>
                  <a:pt x="12218894" y="6858000"/>
                </a:lnTo>
                <a:lnTo>
                  <a:pt x="0" y="1613647"/>
                </a:lnTo>
                <a:cubicBezTo>
                  <a:pt x="4482" y="770965"/>
                  <a:pt x="22412" y="842682"/>
                  <a:pt x="26894" y="0"/>
                </a:cubicBezTo>
                <a:close/>
              </a:path>
            </a:pathLst>
          </a:custGeom>
          <a:solidFill>
            <a:schemeClr val="tx1">
              <a:lumMod val="85000"/>
              <a:lumOff val="15000"/>
            </a:schemeClr>
          </a:solidFill>
        </p:spPr>
        <p:txBody>
          <a:bodyPr vert="vert270"/>
          <a:lstStyle>
            <a:lvl1pPr marL="0" indent="0" algn="ctr">
              <a:buFontTx/>
              <a:buNone/>
              <a:defRPr b="0" i="0">
                <a:solidFill>
                  <a:schemeClr val="bg1"/>
                </a:solidFill>
                <a:latin typeface="Arial" panose="020B0604020202020204" pitchFamily="34" charset="0"/>
                <a:ea typeface="Anonymous Pro" panose="02060609030202000504" pitchFamily="49" charset="0"/>
                <a:cs typeface="Arial" panose="020B0604020202020204" pitchFamily="34" charset="0"/>
              </a:defRPr>
            </a:lvl1pPr>
          </a:lstStyle>
          <a:p>
            <a:r>
              <a:rPr lang="en-US"/>
              <a:t>CLICK ICON TO ADD PHOTO</a:t>
            </a:r>
          </a:p>
        </p:txBody>
      </p:sp>
      <p:sp>
        <p:nvSpPr>
          <p:cNvPr id="3" name="Right Triangle 2">
            <a:extLst>
              <a:ext uri="{FF2B5EF4-FFF2-40B4-BE49-F238E27FC236}">
                <a16:creationId xmlns:a16="http://schemas.microsoft.com/office/drawing/2014/main" id="{26701B7F-0003-5242-9D36-DDA3A9A8276C}"/>
              </a:ext>
            </a:extLst>
          </p:cNvPr>
          <p:cNvSpPr/>
          <p:nvPr/>
        </p:nvSpPr>
        <p:spPr>
          <a:xfrm>
            <a:off x="0" y="1546414"/>
            <a:ext cx="12192000" cy="5311588"/>
          </a:xfrm>
          <a:prstGeom prst="rtTriangle">
            <a:avLst/>
          </a:prstGeom>
          <a:gradFill flip="none" rotWithShape="1">
            <a:gsLst>
              <a:gs pos="0">
                <a:schemeClr val="accent6">
                  <a:lumMod val="60000"/>
                  <a:lumOff val="40000"/>
                </a:schemeClr>
              </a:gs>
              <a:gs pos="57000">
                <a:srgbClr val="7D274A"/>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 Placeholder 4">
            <a:extLst>
              <a:ext uri="{FF2B5EF4-FFF2-40B4-BE49-F238E27FC236}">
                <a16:creationId xmlns:a16="http://schemas.microsoft.com/office/drawing/2014/main" id="{147E3925-0FA3-0B46-BDA5-6344940D3FEB}"/>
              </a:ext>
            </a:extLst>
          </p:cNvPr>
          <p:cNvSpPr>
            <a:spLocks noGrp="1"/>
          </p:cNvSpPr>
          <p:nvPr>
            <p:ph type="body" sz="quarter" idx="11" hasCustomPrompt="1"/>
          </p:nvPr>
        </p:nvSpPr>
        <p:spPr>
          <a:xfrm>
            <a:off x="385688" y="4223216"/>
            <a:ext cx="6862278" cy="2244821"/>
          </a:xfrm>
          <a:prstGeom prst="rect">
            <a:avLst/>
          </a:prstGeom>
        </p:spPr>
        <p:txBody>
          <a:bodyPr anchor="b">
            <a:noAutofit/>
          </a:bodyPr>
          <a:lstStyle>
            <a:lvl1pPr marL="0" indent="0">
              <a:lnSpc>
                <a:spcPct val="75000"/>
              </a:lnSpc>
              <a:buNone/>
              <a:defRPr sz="3600" b="1" spc="0">
                <a:solidFill>
                  <a:schemeClr val="tx1"/>
                </a:solidFill>
                <a:latin typeface="+mj-lt"/>
                <a:ea typeface="Anonymous Pro" panose="02060609030202000504" pitchFamily="49" charset="0"/>
                <a:cs typeface="Arial" panose="020B0604020202020204" pitchFamily="34" charset="0"/>
              </a:defRPr>
            </a:lvl1pPr>
          </a:lstStyle>
          <a:p>
            <a:pPr lvl="0"/>
            <a:r>
              <a:rPr lang="en-US"/>
              <a:t>Lorem ipsum dolor me</a:t>
            </a:r>
          </a:p>
          <a:p>
            <a:pPr lvl="0"/>
            <a:r>
              <a:rPr lang="en-US"/>
              <a:t>Sit </a:t>
            </a:r>
            <a:r>
              <a:rPr lang="en-US" err="1"/>
              <a:t>amet</a:t>
            </a:r>
            <a:r>
              <a:rPr lang="en-US"/>
              <a:t> </a:t>
            </a:r>
            <a:r>
              <a:rPr lang="en-US" err="1"/>
              <a:t>voluptad</a:t>
            </a:r>
            <a:r>
              <a:rPr lang="en-US"/>
              <a:t> at</a:t>
            </a:r>
          </a:p>
          <a:p>
            <a:pPr lvl="0"/>
            <a:r>
              <a:rPr lang="en-US" err="1"/>
              <a:t>Adipiscing</a:t>
            </a:r>
            <a:r>
              <a:rPr lang="en-US"/>
              <a:t> </a:t>
            </a:r>
            <a:r>
              <a:rPr lang="en-US" err="1"/>
              <a:t>dolormentad</a:t>
            </a:r>
            <a:endParaRPr lang="en-US"/>
          </a:p>
        </p:txBody>
      </p:sp>
    </p:spTree>
    <p:extLst>
      <p:ext uri="{BB962C8B-B14F-4D97-AF65-F5344CB8AC3E}">
        <p14:creationId xmlns:p14="http://schemas.microsoft.com/office/powerpoint/2010/main" val="2528649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CFE Thank you layout">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6">
                  <a:lumMod val="60000"/>
                  <a:lumOff val="40000"/>
                </a:schemeClr>
              </a:gs>
              <a:gs pos="77000">
                <a:srgbClr val="7D274A"/>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12"/>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697" y="5848351"/>
            <a:ext cx="1742082" cy="427880"/>
          </a:xfrm>
          <a:prstGeom prst="rect">
            <a:avLst/>
          </a:prstGeom>
        </p:spPr>
      </p:pic>
      <p:sp>
        <p:nvSpPr>
          <p:cNvPr id="5" name="Title 1"/>
          <p:cNvSpPr>
            <a:spLocks noGrp="1"/>
          </p:cNvSpPr>
          <p:nvPr>
            <p:ph type="title" hasCustomPrompt="1"/>
          </p:nvPr>
        </p:nvSpPr>
        <p:spPr>
          <a:xfrm>
            <a:off x="550417" y="2133000"/>
            <a:ext cx="11270959" cy="1296000"/>
          </a:xfrm>
        </p:spPr>
        <p:txBody>
          <a:bodyPr/>
          <a:lstStyle>
            <a:lvl1pPr marL="0" marR="0" indent="0" algn="l" defTabSz="457200" rtl="0" eaLnBrk="1" fontAlgn="auto" latinLnBrk="0" hangingPunct="1">
              <a:lnSpc>
                <a:spcPct val="100000"/>
              </a:lnSpc>
              <a:spcBef>
                <a:spcPts val="0"/>
              </a:spcBef>
              <a:spcAft>
                <a:spcPts val="0"/>
              </a:spcAft>
              <a:buClrTx/>
              <a:buSzTx/>
              <a:buFontTx/>
              <a:buNone/>
              <a:tabLst/>
              <a:defRPr lang="fr-FR" sz="4000" b="1" dirty="0">
                <a:solidFill>
                  <a:schemeClr val="tx1"/>
                </a:solidFill>
                <a:cs typeface="Arial" panose="020B060402020202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4100" b="1"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rPr>
              <a:t>Say </a:t>
            </a:r>
            <a:r>
              <a:rPr kumimoji="0" lang="fr-FR" sz="4100" b="1" i="0" u="none" strike="noStrike" kern="1200" cap="none" spc="0" normalizeH="0" baseline="0" noProof="0" err="1">
                <a:ln>
                  <a:noFill/>
                </a:ln>
                <a:solidFill>
                  <a:prstClr val="white"/>
                </a:solidFill>
                <a:effectLst/>
                <a:uLnTx/>
                <a:uFillTx/>
                <a:latin typeface="Calibri" panose="020F0502020204030204"/>
                <a:ea typeface="+mn-ea"/>
                <a:cs typeface="Arial" panose="020B0604020202020204" pitchFamily="34" charset="0"/>
              </a:rPr>
              <a:t>Thank</a:t>
            </a:r>
            <a:r>
              <a:rPr kumimoji="0" lang="fr-FR" sz="4100" b="1"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rPr>
              <a:t> </a:t>
            </a:r>
            <a:r>
              <a:rPr kumimoji="0" lang="fr-FR" sz="4100" b="1" i="0" u="none" strike="noStrike" kern="1200" cap="none" spc="0" normalizeH="0" baseline="0" noProof="0" err="1">
                <a:ln>
                  <a:noFill/>
                </a:ln>
                <a:solidFill>
                  <a:prstClr val="white"/>
                </a:solidFill>
                <a:effectLst/>
                <a:uLnTx/>
                <a:uFillTx/>
                <a:latin typeface="Calibri" panose="020F0502020204030204"/>
                <a:ea typeface="+mn-ea"/>
                <a:cs typeface="Arial" panose="020B0604020202020204" pitchFamily="34" charset="0"/>
              </a:rPr>
              <a:t>you</a:t>
            </a:r>
            <a:r>
              <a:rPr kumimoji="0" lang="fr-FR" sz="4100" b="1"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rPr>
              <a:t>! Or </a:t>
            </a:r>
            <a:r>
              <a:rPr kumimoji="0" lang="fr-FR" sz="4100" b="1" i="0" u="none" strike="noStrike" kern="1200" cap="none" spc="0" normalizeH="0" baseline="0" noProof="0" err="1">
                <a:ln>
                  <a:noFill/>
                </a:ln>
                <a:solidFill>
                  <a:prstClr val="white"/>
                </a:solidFill>
                <a:effectLst/>
                <a:uLnTx/>
                <a:uFillTx/>
                <a:latin typeface="Calibri" panose="020F0502020204030204"/>
                <a:ea typeface="+mn-ea"/>
                <a:cs typeface="Arial" panose="020B0604020202020204" pitchFamily="34" charset="0"/>
              </a:rPr>
              <a:t>edit</a:t>
            </a:r>
            <a:r>
              <a:rPr kumimoji="0" lang="fr-FR" sz="4100" b="1"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rPr>
              <a:t> the </a:t>
            </a:r>
            <a:r>
              <a:rPr kumimoji="0" lang="fr-FR" sz="4100" b="1" i="0" u="none" strike="noStrike" kern="1200" cap="none" spc="0" normalizeH="0" baseline="0" noProof="0" err="1">
                <a:ln>
                  <a:noFill/>
                </a:ln>
                <a:solidFill>
                  <a:prstClr val="white"/>
                </a:solidFill>
                <a:effectLst/>
                <a:uLnTx/>
                <a:uFillTx/>
                <a:latin typeface="Calibri" panose="020F0502020204030204"/>
                <a:ea typeface="+mn-ea"/>
                <a:cs typeface="Arial" panose="020B0604020202020204" pitchFamily="34" charset="0"/>
              </a:rPr>
              <a:t>text</a:t>
            </a:r>
            <a:endParaRPr kumimoji="0" lang="fr-FR" sz="4100" b="1"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6" name="Rectangle 5"/>
          <p:cNvSpPr/>
          <p:nvPr/>
        </p:nvSpPr>
        <p:spPr>
          <a:xfrm>
            <a:off x="534391" y="3697961"/>
            <a:ext cx="686139" cy="523220"/>
          </a:xfrm>
          <a:prstGeom prst="rect">
            <a:avLst/>
          </a:prstGeom>
        </p:spPr>
        <p:txBody>
          <a:bodyPr wrap="square">
            <a:spAutoFit/>
          </a:bodyPr>
          <a:lstStyle/>
          <a:p>
            <a:r>
              <a:rPr kumimoji="0" lang="en-GB" sz="2800" b="1" i="0" u="none" strike="noStrike" kern="1200" cap="none" spc="0" normalizeH="0" baseline="0" noProof="0">
                <a:ln>
                  <a:noFill/>
                </a:ln>
                <a:solidFill>
                  <a:prstClr val="white"/>
                </a:solidFill>
                <a:effectLst/>
                <a:uLnTx/>
                <a:uFillTx/>
                <a:latin typeface="+mn-lt"/>
                <a:ea typeface="+mn-ea"/>
                <a:cs typeface="Arial" panose="020B0604020202020204" pitchFamily="34" charset="0"/>
                <a:sym typeface="Wingdings" panose="05000000000000000000" pitchFamily="2" charset="2"/>
              </a:rPr>
              <a:t></a:t>
            </a:r>
            <a:endParaRPr lang="en-US" sz="2800">
              <a:latin typeface="+mj-lt"/>
            </a:endParaRPr>
          </a:p>
        </p:txBody>
      </p:sp>
      <p:sp>
        <p:nvSpPr>
          <p:cNvPr id="7" name="Text Placeholder 12"/>
          <p:cNvSpPr>
            <a:spLocks noGrp="1"/>
          </p:cNvSpPr>
          <p:nvPr>
            <p:ph type="body" sz="quarter" idx="10" hasCustomPrompt="1"/>
          </p:nvPr>
        </p:nvSpPr>
        <p:spPr>
          <a:xfrm>
            <a:off x="1220532" y="3762522"/>
            <a:ext cx="10600843" cy="728133"/>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Tx/>
              <a:buNone/>
              <a:tabLst/>
              <a:defRPr lang="en-GB" sz="1800" u="none" kern="1200" dirty="0">
                <a:solidFill>
                  <a:schemeClr val="tx1"/>
                </a:solidFill>
                <a:latin typeface="+mj-lt"/>
                <a:ea typeface="+mn-ea"/>
                <a:cs typeface="+mn-cs"/>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a:ln>
                  <a:noFill/>
                </a:ln>
                <a:solidFill>
                  <a:prstClr val="white"/>
                </a:solidFill>
                <a:effectLst/>
                <a:uLnTx/>
                <a:uFillTx/>
                <a:latin typeface="+mn-lt"/>
                <a:ea typeface="+mn-ea"/>
                <a:cs typeface="Arial" panose="020B0604020202020204" pitchFamily="34" charset="0"/>
              </a:rPr>
              <a:t>xxxxxx@oecd.org</a:t>
            </a:r>
            <a:endParaRPr lang="en-GB"/>
          </a:p>
        </p:txBody>
      </p:sp>
      <p:sp>
        <p:nvSpPr>
          <p:cNvPr id="9" name="Rectangle 8"/>
          <p:cNvSpPr/>
          <p:nvPr/>
        </p:nvSpPr>
        <p:spPr>
          <a:xfrm>
            <a:off x="550416" y="4642385"/>
            <a:ext cx="6096000" cy="769441"/>
          </a:xfrm>
          <a:prstGeom prst="rect">
            <a:avLst/>
          </a:prstGeom>
        </p:spPr>
        <p:txBody>
          <a:bodyPr>
            <a:spAutoFit/>
          </a:bodyPr>
          <a:lstStyle/>
          <a:p>
            <a:r>
              <a:rPr lang="en-US" sz="1100">
                <a:latin typeface="+mj-lt"/>
              </a:rPr>
              <a:t>Twitter:</a:t>
            </a:r>
            <a:r>
              <a:rPr lang="en-US" sz="1100" baseline="0">
                <a:latin typeface="+mj-lt"/>
              </a:rPr>
              <a:t> </a:t>
            </a:r>
            <a:r>
              <a:rPr lang="en-US" sz="1100">
                <a:latin typeface="+mj-lt"/>
              </a:rPr>
              <a:t>@OECD_local</a:t>
            </a:r>
          </a:p>
          <a:p>
            <a:r>
              <a:rPr lang="en-US" sz="1100">
                <a:latin typeface="+mj-lt"/>
                <a:cs typeface="Arial" panose="020B0604020202020204" pitchFamily="34" charset="0"/>
              </a:rPr>
              <a:t>LinkedIn: </a:t>
            </a:r>
            <a:r>
              <a:rPr lang="en-GB" sz="1100">
                <a:latin typeface="+mj-lt"/>
              </a:rPr>
              <a:t>www.linkedin.com/company/oecd-local</a:t>
            </a:r>
            <a:endParaRPr lang="en-US" sz="1100">
              <a:latin typeface="+mj-lt"/>
              <a:cs typeface="Arial" panose="020B0604020202020204" pitchFamily="34" charset="0"/>
            </a:endParaRPr>
          </a:p>
          <a:p>
            <a:r>
              <a:rPr lang="en-US" sz="1100">
                <a:solidFill>
                  <a:schemeClr val="tx1"/>
                </a:solidFill>
                <a:latin typeface="+mj-lt"/>
                <a:cs typeface="Arial" panose="020B0604020202020204" pitchFamily="34" charset="0"/>
              </a:rPr>
              <a:t>Website: </a:t>
            </a:r>
            <a:r>
              <a:rPr lang="en-US" sz="1100">
                <a:solidFill>
                  <a:schemeClr val="tx1"/>
                </a:solidFill>
                <a:latin typeface="+mj-lt"/>
                <a:cs typeface="Arial" panose="020B0604020202020204" pitchFamily="34" charset="0"/>
                <a:hlinkClick r:id="rId3">
                  <a:extLst>
                    <a:ext uri="{A12FA001-AC4F-418D-AE19-62706E023703}">
                      <ahyp:hlinkClr xmlns:ahyp="http://schemas.microsoft.com/office/drawing/2018/hyperlinkcolor" val="tx"/>
                    </a:ext>
                  </a:extLst>
                </a:hlinkClick>
              </a:rPr>
              <a:t>www.oecd.org/</a:t>
            </a:r>
            <a:r>
              <a:rPr lang="en-GB" sz="1100" err="1">
                <a:solidFill>
                  <a:schemeClr val="tx1"/>
                </a:solidFill>
                <a:latin typeface="+mj-lt"/>
                <a:cs typeface="Arial" panose="020B0604020202020204" pitchFamily="34" charset="0"/>
                <a:hlinkClick r:id="rId3">
                  <a:extLst>
                    <a:ext uri="{A12FA001-AC4F-418D-AE19-62706E023703}">
                      <ahyp:hlinkClr xmlns:ahyp="http://schemas.microsoft.com/office/drawing/2018/hyperlinkcolor" val="tx"/>
                    </a:ext>
                  </a:extLst>
                </a:hlinkClick>
              </a:rPr>
              <a:t>cfe</a:t>
            </a:r>
            <a:r>
              <a:rPr lang="en-GB" sz="1100">
                <a:solidFill>
                  <a:schemeClr val="tx1"/>
                </a:solidFill>
                <a:latin typeface="+mj-lt"/>
                <a:cs typeface="Arial" panose="020B0604020202020204" pitchFamily="34" charset="0"/>
              </a:rPr>
              <a:t> &amp; </a:t>
            </a:r>
            <a:r>
              <a:rPr lang="en-GB" sz="1100">
                <a:solidFill>
                  <a:schemeClr val="tx1"/>
                </a:solidFill>
                <a:latin typeface="+mj-lt"/>
                <a:cs typeface="Arial" panose="020B0604020202020204" pitchFamily="34" charset="0"/>
                <a:hlinkClick r:id="rId4">
                  <a:extLst>
                    <a:ext uri="{A12FA001-AC4F-418D-AE19-62706E023703}">
                      <ahyp:hlinkClr xmlns:ahyp="http://schemas.microsoft.com/office/drawing/2018/hyperlinkcolor" val="tx"/>
                    </a:ext>
                  </a:extLst>
                </a:hlinkClick>
              </a:rPr>
              <a:t>www.trento.oecd.org</a:t>
            </a:r>
            <a:r>
              <a:rPr lang="en-GB" sz="1100">
                <a:solidFill>
                  <a:schemeClr val="tx1"/>
                </a:solidFill>
                <a:latin typeface="+mj-lt"/>
                <a:cs typeface="Arial" panose="020B0604020202020204" pitchFamily="34" charset="0"/>
              </a:rPr>
              <a:t> </a:t>
            </a:r>
          </a:p>
          <a:p>
            <a:r>
              <a:rPr lang="en-GB" sz="1100">
                <a:latin typeface="+mj-lt"/>
                <a:cs typeface="Arial" panose="020B0604020202020204" pitchFamily="34" charset="0"/>
              </a:rPr>
              <a:t>Blog: </a:t>
            </a:r>
            <a:r>
              <a:rPr lang="en-GB" sz="1100" err="1">
                <a:latin typeface="+mj-lt"/>
                <a:cs typeface="Arial" panose="020B0604020202020204" pitchFamily="34" charset="0"/>
              </a:rPr>
              <a:t>oecdcogito.blog</a:t>
            </a:r>
            <a:endParaRPr lang="en-US" sz="1100">
              <a:latin typeface="+mj-lt"/>
            </a:endParaRPr>
          </a:p>
        </p:txBody>
      </p:sp>
    </p:spTree>
    <p:extLst>
      <p:ext uri="{BB962C8B-B14F-4D97-AF65-F5344CB8AC3E}">
        <p14:creationId xmlns:p14="http://schemas.microsoft.com/office/powerpoint/2010/main" val="3887483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cSld name="2_Diapositive de titre">
    <p:bg>
      <p:bgPr>
        <a:gradFill flip="none" rotWithShape="1">
          <a:gsLst>
            <a:gs pos="0">
              <a:schemeClr val="accent6">
                <a:lumMod val="60000"/>
                <a:lumOff val="40000"/>
              </a:schemeClr>
            </a:gs>
            <a:gs pos="64000">
              <a:srgbClr val="7D274A"/>
            </a:gs>
          </a:gsLst>
          <a:lin ang="13500000" scaled="1"/>
          <a:tileRect/>
        </a:gradFill>
        <a:effectLst/>
      </p:bgPr>
    </p:bg>
    <p:spTree>
      <p:nvGrpSpPr>
        <p:cNvPr id="1" name=""/>
        <p:cNvGrpSpPr/>
        <p:nvPr/>
      </p:nvGrpSpPr>
      <p:grpSpPr>
        <a:xfrm>
          <a:off x="0" y="0"/>
          <a:ext cx="0" cy="0"/>
          <a:chOff x="0" y="0"/>
          <a:chExt cx="0" cy="0"/>
        </a:xfrm>
      </p:grpSpPr>
      <p:pic>
        <p:nvPicPr>
          <p:cNvPr id="15" name="Image 14" descr="angle_16-9_01.png"/>
          <p:cNvPicPr>
            <a:picLocks noChangeAspect="1"/>
          </p:cNvPicPr>
          <p:nvPr/>
        </p:nvPicPr>
        <p:blipFill>
          <a:blip r:embed="rId2">
            <a:extLst>
              <a:ext uri="{28A0092B-C50C-407E-A947-70E740481C1C}">
                <a14:useLocalDpi xmlns:a14="http://schemas.microsoft.com/office/drawing/2010/main"/>
              </a:ext>
            </a:extLst>
          </a:blip>
          <a:stretch>
            <a:fillRect/>
          </a:stretch>
        </p:blipFill>
        <p:spPr>
          <a:xfrm rot="10800000">
            <a:off x="1" y="0"/>
            <a:ext cx="2632567" cy="4241357"/>
          </a:xfrm>
          <a:prstGeom prst="rect">
            <a:avLst/>
          </a:prstGeom>
        </p:spPr>
      </p:pic>
      <p:pic>
        <p:nvPicPr>
          <p:cNvPr id="16" name="Image 15" descr="angle_16-9_0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561690" y="2616643"/>
            <a:ext cx="2632567" cy="4241357"/>
          </a:xfrm>
          <a:prstGeom prst="rect">
            <a:avLst/>
          </a:prstGeom>
        </p:spPr>
      </p:pic>
      <p:pic>
        <p:nvPicPr>
          <p:cNvPr id="17" name="Image 16"/>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18400" y="440534"/>
            <a:ext cx="691200" cy="1437697"/>
          </a:xfrm>
          <a:prstGeom prst="rect">
            <a:avLst/>
          </a:prstGeom>
        </p:spPr>
      </p:pic>
      <p:pic>
        <p:nvPicPr>
          <p:cNvPr id="18" name="Image 17" descr="OECD_TEXT_20cm_2.png"/>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85600" y="6048000"/>
            <a:ext cx="1789176" cy="594360"/>
          </a:xfrm>
          <a:prstGeom prst="rect">
            <a:avLst/>
          </a:prstGeom>
        </p:spPr>
      </p:pic>
      <p:sp>
        <p:nvSpPr>
          <p:cNvPr id="10" name="Title 1"/>
          <p:cNvSpPr>
            <a:spLocks noGrp="1"/>
          </p:cNvSpPr>
          <p:nvPr>
            <p:ph type="ctrTitle" hasCustomPrompt="1"/>
          </p:nvPr>
        </p:nvSpPr>
        <p:spPr>
          <a:xfrm>
            <a:off x="1872000" y="2140205"/>
            <a:ext cx="8400000" cy="1627796"/>
          </a:xfrm>
        </p:spPr>
        <p:txBody>
          <a:bodyPr anchor="b" anchorCtr="0">
            <a:spAutoFit/>
          </a:bodyPr>
          <a:lstStyle>
            <a:lvl1pPr>
              <a:lnSpc>
                <a:spcPts val="5867"/>
              </a:lnSpc>
              <a:defRPr sz="5733" b="0" cap="all">
                <a:solidFill>
                  <a:schemeClr val="tx1"/>
                </a:solidFill>
                <a:latin typeface="+mj-lt"/>
              </a:defRPr>
            </a:lvl1pPr>
          </a:lstStyle>
          <a:p>
            <a:r>
              <a:rPr lang="fr-FR"/>
              <a:t>Click to </a:t>
            </a:r>
            <a:r>
              <a:rPr lang="fr-FR" err="1"/>
              <a:t>edit</a:t>
            </a:r>
            <a:r>
              <a:rPr lang="fr-FR"/>
              <a:t> </a:t>
            </a:r>
            <a:r>
              <a:rPr lang="fr-FR" err="1"/>
              <a:t>Presentation</a:t>
            </a:r>
            <a:r>
              <a:rPr lang="fr-FR"/>
              <a:t> </a:t>
            </a:r>
            <a:r>
              <a:rPr lang="fr-FR" err="1"/>
              <a:t>title</a:t>
            </a:r>
            <a:endParaRPr lang="en-US"/>
          </a:p>
        </p:txBody>
      </p:sp>
      <p:sp>
        <p:nvSpPr>
          <p:cNvPr id="11" name="Subtitle 2"/>
          <p:cNvSpPr>
            <a:spLocks noGrp="1"/>
          </p:cNvSpPr>
          <p:nvPr>
            <p:ph type="subTitle" idx="1" hasCustomPrompt="1"/>
          </p:nvPr>
        </p:nvSpPr>
        <p:spPr>
          <a:xfrm>
            <a:off x="1872000" y="3840001"/>
            <a:ext cx="8400000" cy="412934"/>
          </a:xfrm>
          <a:prstGeom prst="rect">
            <a:avLst/>
          </a:prstGeom>
        </p:spPr>
        <p:txBody>
          <a:bodyPr>
            <a:spAutoFit/>
          </a:bodyPr>
          <a:lstStyle>
            <a:lvl1pPr marL="0" indent="0" algn="l">
              <a:lnSpc>
                <a:spcPts val="2533"/>
              </a:lnSpc>
              <a:spcBef>
                <a:spcPts val="0"/>
              </a:spcBef>
              <a:buNone/>
              <a:defRPr sz="2267">
                <a:solidFill>
                  <a:schemeClr val="tx1">
                    <a:tint val="75000"/>
                  </a:schemeClr>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a:t>Click to </a:t>
            </a:r>
            <a:r>
              <a:rPr lang="fr-FR" err="1"/>
              <a:t>edit</a:t>
            </a:r>
            <a:r>
              <a:rPr lang="fr-FR"/>
              <a:t> </a:t>
            </a:r>
            <a:r>
              <a:rPr lang="fr-FR" err="1"/>
              <a:t>Subtitle</a:t>
            </a:r>
            <a:endParaRPr lang="en-US"/>
          </a:p>
        </p:txBody>
      </p:sp>
      <p:sp>
        <p:nvSpPr>
          <p:cNvPr id="20" name="Espace réservé du texte 3"/>
          <p:cNvSpPr>
            <a:spLocks noGrp="1"/>
          </p:cNvSpPr>
          <p:nvPr>
            <p:ph type="body" sz="half" idx="2" hasCustomPrompt="1"/>
          </p:nvPr>
        </p:nvSpPr>
        <p:spPr>
          <a:xfrm>
            <a:off x="1872000" y="5117093"/>
            <a:ext cx="6000000" cy="244800"/>
          </a:xfrm>
          <a:prstGeom prst="rect">
            <a:avLst/>
          </a:prstGeom>
        </p:spPr>
        <p:txBody>
          <a:bodyPr wrap="none" rIns="0" anchor="ctr" anchorCtr="0">
            <a:noAutofit/>
          </a:bodyPr>
          <a:lstStyle>
            <a:lvl1pPr marL="0" marR="0" indent="0" algn="l" defTabSz="1219170" rtl="0" eaLnBrk="1" fontAlgn="auto" latinLnBrk="0" hangingPunct="1">
              <a:lnSpc>
                <a:spcPct val="100000"/>
              </a:lnSpc>
              <a:spcBef>
                <a:spcPts val="0"/>
              </a:spcBef>
              <a:spcAft>
                <a:spcPts val="0"/>
              </a:spcAft>
              <a:buClrTx/>
              <a:buSzTx/>
              <a:buFont typeface="Arial" pitchFamily="34" charset="0"/>
              <a:buNone/>
              <a:tabLst/>
              <a:defRPr lang="fr-FR" sz="1600" kern="1200" baseline="0" smtClean="0">
                <a:solidFill>
                  <a:schemeClr val="tx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marL="0" marR="0" lvl="0" indent="0" algn="l" defTabSz="1219170" rtl="0" eaLnBrk="1" fontAlgn="auto" latinLnBrk="0" hangingPunct="1">
              <a:lnSpc>
                <a:spcPct val="100000"/>
              </a:lnSpc>
              <a:spcBef>
                <a:spcPts val="0"/>
              </a:spcBef>
              <a:spcAft>
                <a:spcPts val="0"/>
              </a:spcAft>
              <a:buClrTx/>
              <a:buSzTx/>
              <a:buFont typeface="Arial" pitchFamily="34" charset="0"/>
              <a:buNone/>
              <a:tabLst/>
              <a:defRPr/>
            </a:pPr>
            <a:r>
              <a:rPr lang="fr-FR" sz="1600" kern="1200" baseline="0">
                <a:solidFill>
                  <a:schemeClr val="tx1"/>
                </a:solidFill>
                <a:latin typeface="+mj-lt"/>
                <a:ea typeface="+mn-ea"/>
                <a:cs typeface="+mn-cs"/>
              </a:rPr>
              <a:t>Centre for </a:t>
            </a:r>
            <a:r>
              <a:rPr lang="fr-FR" sz="1600" kern="1200" baseline="0" err="1">
                <a:solidFill>
                  <a:schemeClr val="tx1"/>
                </a:solidFill>
                <a:latin typeface="+mj-lt"/>
                <a:ea typeface="+mn-ea"/>
                <a:cs typeface="+mn-cs"/>
              </a:rPr>
              <a:t>Entrepreneurship</a:t>
            </a:r>
            <a:r>
              <a:rPr lang="fr-FR" sz="1600" kern="1200" baseline="0">
                <a:solidFill>
                  <a:schemeClr val="tx1"/>
                </a:solidFill>
                <a:latin typeface="+mj-lt"/>
                <a:ea typeface="+mn-ea"/>
                <a:cs typeface="+mn-cs"/>
              </a:rPr>
              <a:t>, </a:t>
            </a:r>
            <a:r>
              <a:rPr lang="fr-FR" sz="1600" kern="1200" baseline="0" err="1">
                <a:solidFill>
                  <a:schemeClr val="tx1"/>
                </a:solidFill>
                <a:latin typeface="+mj-lt"/>
                <a:ea typeface="+mn-ea"/>
                <a:cs typeface="+mn-cs"/>
              </a:rPr>
              <a:t>SMEs</a:t>
            </a:r>
            <a:r>
              <a:rPr lang="fr-FR" sz="1600" kern="1200" baseline="0">
                <a:solidFill>
                  <a:schemeClr val="tx1"/>
                </a:solidFill>
                <a:latin typeface="+mj-lt"/>
                <a:ea typeface="+mn-ea"/>
                <a:cs typeface="+mn-cs"/>
              </a:rPr>
              <a:t>, </a:t>
            </a:r>
            <a:r>
              <a:rPr lang="fr-FR" sz="1600" kern="1200" baseline="0" err="1">
                <a:solidFill>
                  <a:schemeClr val="tx1"/>
                </a:solidFill>
                <a:latin typeface="+mj-lt"/>
                <a:ea typeface="+mn-ea"/>
                <a:cs typeface="+mn-cs"/>
              </a:rPr>
              <a:t>Regions</a:t>
            </a:r>
            <a:r>
              <a:rPr lang="fr-FR" sz="1600" kern="1200" baseline="0">
                <a:solidFill>
                  <a:schemeClr val="tx1"/>
                </a:solidFill>
                <a:latin typeface="+mj-lt"/>
                <a:ea typeface="+mn-ea"/>
                <a:cs typeface="+mn-cs"/>
              </a:rPr>
              <a:t> and Cities (CFE)</a:t>
            </a:r>
            <a:r>
              <a:rPr lang="fr-FR"/>
              <a:t> </a:t>
            </a:r>
          </a:p>
        </p:txBody>
      </p:sp>
      <p:sp>
        <p:nvSpPr>
          <p:cNvPr id="21" name="Espace réservé du texte 3"/>
          <p:cNvSpPr>
            <a:spLocks noGrp="1"/>
          </p:cNvSpPr>
          <p:nvPr>
            <p:ph type="body" sz="half" idx="10" hasCustomPrompt="1"/>
          </p:nvPr>
        </p:nvSpPr>
        <p:spPr>
          <a:xfrm>
            <a:off x="1872000" y="4823612"/>
            <a:ext cx="6000000" cy="244800"/>
          </a:xfrm>
          <a:prstGeom prst="rect">
            <a:avLst/>
          </a:prstGeom>
        </p:spPr>
        <p:txBody>
          <a:bodyPr wrap="none" rIns="0" anchor="ctr" anchorCtr="0">
            <a:noAutofit/>
          </a:bodyPr>
          <a:lstStyle>
            <a:lvl1pPr marL="0" marR="0" indent="0" algn="l" defTabSz="1219170" rtl="0" eaLnBrk="1" fontAlgn="auto" latinLnBrk="0" hangingPunct="1">
              <a:lnSpc>
                <a:spcPct val="100000"/>
              </a:lnSpc>
              <a:spcBef>
                <a:spcPts val="0"/>
              </a:spcBef>
              <a:spcAft>
                <a:spcPts val="0"/>
              </a:spcAft>
              <a:buClrTx/>
              <a:buSzTx/>
              <a:buFont typeface="Arial" pitchFamily="34" charset="0"/>
              <a:buNone/>
              <a:tabLst/>
              <a:defRPr lang="fr-FR" sz="1600" kern="1200" baseline="0" smtClean="0">
                <a:solidFill>
                  <a:schemeClr val="tx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marL="0" marR="0" lvl="0" indent="0" algn="l" defTabSz="1219170" rtl="0" eaLnBrk="1" fontAlgn="auto" latinLnBrk="0" hangingPunct="1">
              <a:lnSpc>
                <a:spcPct val="100000"/>
              </a:lnSpc>
              <a:spcBef>
                <a:spcPts val="0"/>
              </a:spcBef>
              <a:spcAft>
                <a:spcPts val="0"/>
              </a:spcAft>
              <a:buClrTx/>
              <a:buSzTx/>
              <a:buFont typeface="Arial" pitchFamily="34" charset="0"/>
              <a:buNone/>
              <a:tabLst/>
              <a:defRPr/>
            </a:pPr>
            <a:r>
              <a:rPr lang="fr-FR" sz="1600" kern="1200" baseline="0">
                <a:solidFill>
                  <a:schemeClr val="tx1"/>
                </a:solidFill>
                <a:latin typeface="+mj-lt"/>
                <a:ea typeface="+mn-ea"/>
                <a:cs typeface="+mn-cs"/>
              </a:rPr>
              <a:t>Click to </a:t>
            </a:r>
            <a:r>
              <a:rPr lang="fr-FR" sz="1600" kern="1200" baseline="0" err="1">
                <a:solidFill>
                  <a:schemeClr val="tx1"/>
                </a:solidFill>
                <a:latin typeface="+mj-lt"/>
                <a:ea typeface="+mn-ea"/>
                <a:cs typeface="+mn-cs"/>
              </a:rPr>
              <a:t>edit</a:t>
            </a:r>
            <a:r>
              <a:rPr lang="fr-FR" sz="1600" kern="1200" baseline="0">
                <a:solidFill>
                  <a:schemeClr val="tx1"/>
                </a:solidFill>
                <a:latin typeface="+mj-lt"/>
                <a:ea typeface="+mn-ea"/>
                <a:cs typeface="+mn-cs"/>
              </a:rPr>
              <a:t> the date </a:t>
            </a:r>
            <a:r>
              <a:rPr lang="fr-FR" sz="1600" kern="1200" baseline="0" err="1">
                <a:solidFill>
                  <a:schemeClr val="tx1"/>
                </a:solidFill>
                <a:latin typeface="+mj-lt"/>
                <a:ea typeface="+mn-ea"/>
                <a:cs typeface="+mn-cs"/>
              </a:rPr>
              <a:t>here</a:t>
            </a:r>
            <a:endParaRPr lang="fr-FR"/>
          </a:p>
        </p:txBody>
      </p:sp>
      <p:sp>
        <p:nvSpPr>
          <p:cNvPr id="12" name="Content Placeholder 2"/>
          <p:cNvSpPr>
            <a:spLocks noGrp="1"/>
          </p:cNvSpPr>
          <p:nvPr>
            <p:ph sz="quarter" idx="14" hasCustomPrompt="1"/>
          </p:nvPr>
        </p:nvSpPr>
        <p:spPr>
          <a:xfrm>
            <a:off x="1872001" y="5414851"/>
            <a:ext cx="3057444" cy="321219"/>
          </a:xfrm>
          <a:prstGeom prst="rect">
            <a:avLst/>
          </a:prstGeom>
        </p:spPr>
        <p:txBody>
          <a:bodyPr/>
          <a:lstStyle>
            <a:lvl1pPr marL="0" indent="0">
              <a:buNone/>
              <a:defRPr lang="en-US" sz="1600" kern="1200" baseline="0" dirty="0" smtClean="0">
                <a:solidFill>
                  <a:schemeClr val="tx1"/>
                </a:solidFill>
                <a:latin typeface="+mj-lt"/>
                <a:ea typeface="+mn-ea"/>
                <a:cs typeface="+mn-cs"/>
              </a:defRPr>
            </a:lvl1pPr>
          </a:lstStyle>
          <a:p>
            <a:pPr lvl="0"/>
            <a:r>
              <a:rPr lang="de-DE">
                <a:solidFill>
                  <a:schemeClr val="tx1"/>
                </a:solidFill>
                <a:latin typeface="+mj-lt"/>
              </a:rPr>
              <a:t>Edit # </a:t>
            </a:r>
            <a:r>
              <a:rPr lang="en-US"/>
              <a:t>Hashtag here</a:t>
            </a:r>
          </a:p>
        </p:txBody>
      </p:sp>
      <p:sp>
        <p:nvSpPr>
          <p:cNvPr id="13" name="Rectangle 12"/>
          <p:cNvSpPr/>
          <p:nvPr userDrawn="1"/>
        </p:nvSpPr>
        <p:spPr>
          <a:xfrm>
            <a:off x="1881008" y="6282037"/>
            <a:ext cx="7602769" cy="276999"/>
          </a:xfrm>
          <a:prstGeom prst="rect">
            <a:avLst/>
          </a:prstGeom>
        </p:spPr>
        <p:txBody>
          <a:bodyPr wrap="square">
            <a:spAutoFit/>
          </a:bodyPr>
          <a:lstStyle/>
          <a:p>
            <a:r>
              <a:rPr lang="en-US" sz="1200" baseline="0">
                <a:latin typeface="+mj-lt"/>
              </a:rPr>
              <a:t>     </a:t>
            </a:r>
            <a:r>
              <a:rPr lang="en-US" sz="1200">
                <a:latin typeface="+mj-lt"/>
              </a:rPr>
              <a:t>@</a:t>
            </a:r>
            <a:r>
              <a:rPr lang="en-US" sz="1200" err="1">
                <a:latin typeface="+mj-lt"/>
              </a:rPr>
              <a:t>OECD_local</a:t>
            </a:r>
            <a:r>
              <a:rPr lang="en-US" sz="1200">
                <a:latin typeface="+mj-lt"/>
              </a:rPr>
              <a:t>    </a:t>
            </a:r>
            <a:r>
              <a:rPr lang="en-GB" sz="1200" kern="1200" baseline="0">
                <a:solidFill>
                  <a:schemeClr val="tx1"/>
                </a:solidFill>
                <a:latin typeface="+mj-lt"/>
                <a:ea typeface="+mn-ea"/>
                <a:cs typeface="+mn-cs"/>
              </a:rPr>
              <a:t>        </a:t>
            </a:r>
            <a:r>
              <a:rPr lang="en-GB" sz="1200">
                <a:latin typeface="+mj-lt"/>
              </a:rPr>
              <a:t>www.linkedin.com/company/oecd-local</a:t>
            </a:r>
            <a:r>
              <a:rPr lang="en-GB" sz="1200" kern="1200" baseline="0">
                <a:solidFill>
                  <a:schemeClr val="tx1"/>
                </a:solidFill>
                <a:latin typeface="+mn-lt"/>
                <a:ea typeface="+mn-ea"/>
                <a:cs typeface="+mn-cs"/>
              </a:rPr>
              <a:t>             </a:t>
            </a:r>
            <a:r>
              <a:rPr lang="en-US" sz="1200" baseline="0">
                <a:latin typeface="+mj-lt"/>
                <a:cs typeface="Arial" panose="020B0604020202020204" pitchFamily="34" charset="0"/>
              </a:rPr>
              <a:t> </a:t>
            </a:r>
            <a:r>
              <a:rPr lang="en-US" sz="1200">
                <a:latin typeface="+mj-lt"/>
                <a:cs typeface="Arial" panose="020B0604020202020204" pitchFamily="34" charset="0"/>
              </a:rPr>
              <a:t>www.oecd.org/</a:t>
            </a:r>
            <a:r>
              <a:rPr lang="en-GB" sz="1200" err="1">
                <a:latin typeface="+mj-lt"/>
                <a:cs typeface="Arial" panose="020B0604020202020204" pitchFamily="34" charset="0"/>
              </a:rPr>
              <a:t>cfe</a:t>
            </a:r>
            <a:r>
              <a:rPr lang="en-GB" sz="1200">
                <a:latin typeface="+mj-lt"/>
                <a:cs typeface="Arial" panose="020B0604020202020204" pitchFamily="34" charset="0"/>
              </a:rPr>
              <a:t>  | www.trento.oecd.org </a:t>
            </a:r>
            <a:endParaRPr lang="en-US" sz="1200">
              <a:latin typeface="+mj-lt"/>
            </a:endParaRPr>
          </a:p>
        </p:txBody>
      </p:sp>
      <p:pic>
        <p:nvPicPr>
          <p:cNvPr id="3" name="Picture 2"/>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2009297" y="6381439"/>
            <a:ext cx="156497" cy="127259"/>
          </a:xfrm>
          <a:prstGeom prst="rect">
            <a:avLst/>
          </a:prstGeom>
        </p:spPr>
      </p:pic>
      <p:pic>
        <p:nvPicPr>
          <p:cNvPr id="4" name="Picture 3"/>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3120907" y="6243944"/>
            <a:ext cx="351440" cy="351440"/>
          </a:xfrm>
          <a:prstGeom prst="rect">
            <a:avLst/>
          </a:prstGeom>
        </p:spPr>
      </p:pic>
      <p:pic>
        <p:nvPicPr>
          <p:cNvPr id="5" name="Picture 4"/>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a:off x="6153446" y="6354480"/>
            <a:ext cx="143617" cy="143617"/>
          </a:xfrm>
          <a:prstGeom prst="rect">
            <a:avLst/>
          </a:prstGeom>
        </p:spPr>
      </p:pic>
    </p:spTree>
    <p:extLst>
      <p:ext uri="{BB962C8B-B14F-4D97-AF65-F5344CB8AC3E}">
        <p14:creationId xmlns:p14="http://schemas.microsoft.com/office/powerpoint/2010/main" val="2490253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ontent 1">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b="0"/>
            </a:lvl1p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28D70119-D13F-4AB6-893C-19B0C1AE605F}" type="slidenum">
              <a:rPr lang="en-GB" smtClean="0"/>
              <a:t>‹#›</a:t>
            </a:fld>
            <a:endParaRPr lang="en-GB"/>
          </a:p>
        </p:txBody>
      </p:sp>
      <p:sp>
        <p:nvSpPr>
          <p:cNvPr id="7" name="Content Placeholder 6"/>
          <p:cNvSpPr>
            <a:spLocks noGrp="1"/>
          </p:cNvSpPr>
          <p:nvPr>
            <p:ph sz="quarter" idx="15"/>
          </p:nvPr>
        </p:nvSpPr>
        <p:spPr>
          <a:xfrm>
            <a:off x="290732" y="1771653"/>
            <a:ext cx="11564719" cy="4314971"/>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019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IMG-SLIDE OPT-6">
  <p:cSld name="IMG-SLIDE OPT-6">
    <p:spTree>
      <p:nvGrpSpPr>
        <p:cNvPr id="1" name="Shape 262"/>
        <p:cNvGrpSpPr/>
        <p:nvPr/>
      </p:nvGrpSpPr>
      <p:grpSpPr>
        <a:xfrm>
          <a:off x="0" y="0"/>
          <a:ext cx="0" cy="0"/>
          <a:chOff x="0" y="0"/>
          <a:chExt cx="0" cy="0"/>
        </a:xfrm>
      </p:grpSpPr>
      <p:sp>
        <p:nvSpPr>
          <p:cNvPr id="263" name="Google Shape;263;p50"/>
          <p:cNvSpPr>
            <a:spLocks noGrp="1"/>
          </p:cNvSpPr>
          <p:nvPr>
            <p:ph type="pic" idx="2"/>
          </p:nvPr>
        </p:nvSpPr>
        <p:spPr>
          <a:xfrm>
            <a:off x="0" y="2009512"/>
            <a:ext cx="12192001" cy="3657600"/>
          </a:xfrm>
          <a:prstGeom prst="rect">
            <a:avLst/>
          </a:prstGeom>
          <a:noFill/>
          <a:ln>
            <a:noFill/>
          </a:ln>
        </p:spPr>
      </p:sp>
      <p:cxnSp>
        <p:nvCxnSpPr>
          <p:cNvPr id="264" name="Google Shape;264;p50"/>
          <p:cNvCxnSpPr/>
          <p:nvPr/>
        </p:nvCxnSpPr>
        <p:spPr>
          <a:xfrm>
            <a:off x="11163300" y="6124657"/>
            <a:ext cx="0" cy="495300"/>
          </a:xfrm>
          <a:prstGeom prst="straightConnector1">
            <a:avLst/>
          </a:prstGeom>
          <a:noFill/>
          <a:ln w="63500" cap="flat" cmpd="sng">
            <a:solidFill>
              <a:schemeClr val="accent1"/>
            </a:solidFill>
            <a:prstDash val="solid"/>
            <a:round/>
            <a:headEnd type="none" w="sm" len="sm"/>
            <a:tailEnd type="none" w="sm" len="sm"/>
          </a:ln>
        </p:spPr>
      </p:cxnSp>
      <p:sp>
        <p:nvSpPr>
          <p:cNvPr id="265" name="Google Shape;265;p50"/>
          <p:cNvSpPr txBox="1">
            <a:spLocks noGrp="1"/>
          </p:cNvSpPr>
          <p:nvPr>
            <p:ph type="sldNum" idx="12"/>
          </p:nvPr>
        </p:nvSpPr>
        <p:spPr>
          <a:xfrm>
            <a:off x="11277600" y="6048457"/>
            <a:ext cx="761996" cy="666937"/>
          </a:xfrm>
          <a:prstGeom prst="rect">
            <a:avLst/>
          </a:prstGeom>
          <a:noFill/>
          <a:ln>
            <a:noFill/>
          </a:ln>
        </p:spPr>
        <p:txBody>
          <a:bodyPr spcFirstLastPara="1" wrap="square" lIns="91425" tIns="45700" rIns="91425" bIns="45700" anchor="t" anchorCtr="0">
            <a:spAutoFit/>
          </a:bodyPr>
          <a:lstStyle>
            <a:lvl1pPr marL="0" marR="0" lvl="0" indent="0" algn="l">
              <a:lnSpc>
                <a:spcPct val="100000"/>
              </a:lnSpc>
              <a:spcBef>
                <a:spcPts val="0"/>
              </a:spcBef>
              <a:spcAft>
                <a:spcPts val="0"/>
              </a:spcAft>
              <a:buClr>
                <a:srgbClr val="000000"/>
              </a:buClr>
              <a:buSzPts val="2800"/>
              <a:buFont typeface="Arial"/>
              <a:buNone/>
              <a:defRPr sz="1867" b="1" i="0" u="none" strike="noStrike" cap="none">
                <a:solidFill>
                  <a:schemeClr val="accent2"/>
                </a:solidFill>
                <a:latin typeface="Roboto"/>
                <a:ea typeface="Roboto"/>
                <a:cs typeface="Roboto"/>
                <a:sym typeface="Roboto"/>
              </a:defRPr>
            </a:lvl1pPr>
            <a:lvl2pPr marL="0" marR="0" lvl="1" indent="0" algn="l">
              <a:lnSpc>
                <a:spcPct val="100000"/>
              </a:lnSpc>
              <a:spcBef>
                <a:spcPts val="0"/>
              </a:spcBef>
              <a:spcAft>
                <a:spcPts val="0"/>
              </a:spcAft>
              <a:buClr>
                <a:srgbClr val="000000"/>
              </a:buClr>
              <a:buSzPts val="2800"/>
              <a:buFont typeface="Arial"/>
              <a:buNone/>
              <a:defRPr sz="1867" b="1" i="0" u="none" strike="noStrike" cap="none">
                <a:solidFill>
                  <a:schemeClr val="accent2"/>
                </a:solidFill>
                <a:latin typeface="Roboto"/>
                <a:ea typeface="Roboto"/>
                <a:cs typeface="Roboto"/>
                <a:sym typeface="Roboto"/>
              </a:defRPr>
            </a:lvl2pPr>
            <a:lvl3pPr marL="0" marR="0" lvl="2" indent="0" algn="l">
              <a:lnSpc>
                <a:spcPct val="100000"/>
              </a:lnSpc>
              <a:spcBef>
                <a:spcPts val="0"/>
              </a:spcBef>
              <a:spcAft>
                <a:spcPts val="0"/>
              </a:spcAft>
              <a:buClr>
                <a:srgbClr val="000000"/>
              </a:buClr>
              <a:buSzPts val="2800"/>
              <a:buFont typeface="Arial"/>
              <a:buNone/>
              <a:defRPr sz="1867" b="1" i="0" u="none" strike="noStrike" cap="none">
                <a:solidFill>
                  <a:schemeClr val="accent2"/>
                </a:solidFill>
                <a:latin typeface="Roboto"/>
                <a:ea typeface="Roboto"/>
                <a:cs typeface="Roboto"/>
                <a:sym typeface="Roboto"/>
              </a:defRPr>
            </a:lvl3pPr>
            <a:lvl4pPr marL="0" marR="0" lvl="3" indent="0" algn="l">
              <a:lnSpc>
                <a:spcPct val="100000"/>
              </a:lnSpc>
              <a:spcBef>
                <a:spcPts val="0"/>
              </a:spcBef>
              <a:spcAft>
                <a:spcPts val="0"/>
              </a:spcAft>
              <a:buClr>
                <a:srgbClr val="000000"/>
              </a:buClr>
              <a:buSzPts val="2800"/>
              <a:buFont typeface="Arial"/>
              <a:buNone/>
              <a:defRPr sz="1867" b="1" i="0" u="none" strike="noStrike" cap="none">
                <a:solidFill>
                  <a:schemeClr val="accent2"/>
                </a:solidFill>
                <a:latin typeface="Roboto"/>
                <a:ea typeface="Roboto"/>
                <a:cs typeface="Roboto"/>
                <a:sym typeface="Roboto"/>
              </a:defRPr>
            </a:lvl4pPr>
            <a:lvl5pPr marL="0" marR="0" lvl="4" indent="0" algn="l">
              <a:lnSpc>
                <a:spcPct val="100000"/>
              </a:lnSpc>
              <a:spcBef>
                <a:spcPts val="0"/>
              </a:spcBef>
              <a:spcAft>
                <a:spcPts val="0"/>
              </a:spcAft>
              <a:buClr>
                <a:srgbClr val="000000"/>
              </a:buClr>
              <a:buSzPts val="2800"/>
              <a:buFont typeface="Arial"/>
              <a:buNone/>
              <a:defRPr sz="1867" b="1" i="0" u="none" strike="noStrike" cap="none">
                <a:solidFill>
                  <a:schemeClr val="accent2"/>
                </a:solidFill>
                <a:latin typeface="Roboto"/>
                <a:ea typeface="Roboto"/>
                <a:cs typeface="Roboto"/>
                <a:sym typeface="Roboto"/>
              </a:defRPr>
            </a:lvl5pPr>
            <a:lvl6pPr marL="0" marR="0" lvl="5" indent="0" algn="l">
              <a:lnSpc>
                <a:spcPct val="100000"/>
              </a:lnSpc>
              <a:spcBef>
                <a:spcPts val="0"/>
              </a:spcBef>
              <a:spcAft>
                <a:spcPts val="0"/>
              </a:spcAft>
              <a:buClr>
                <a:srgbClr val="000000"/>
              </a:buClr>
              <a:buSzPts val="2800"/>
              <a:buFont typeface="Arial"/>
              <a:buNone/>
              <a:defRPr sz="1867" b="1" i="0" u="none" strike="noStrike" cap="none">
                <a:solidFill>
                  <a:schemeClr val="accent2"/>
                </a:solidFill>
                <a:latin typeface="Roboto"/>
                <a:ea typeface="Roboto"/>
                <a:cs typeface="Roboto"/>
                <a:sym typeface="Roboto"/>
              </a:defRPr>
            </a:lvl6pPr>
            <a:lvl7pPr marL="0" marR="0" lvl="6" indent="0" algn="l">
              <a:lnSpc>
                <a:spcPct val="100000"/>
              </a:lnSpc>
              <a:spcBef>
                <a:spcPts val="0"/>
              </a:spcBef>
              <a:spcAft>
                <a:spcPts val="0"/>
              </a:spcAft>
              <a:buClr>
                <a:srgbClr val="000000"/>
              </a:buClr>
              <a:buSzPts val="2800"/>
              <a:buFont typeface="Arial"/>
              <a:buNone/>
              <a:defRPr sz="1867" b="1" i="0" u="none" strike="noStrike" cap="none">
                <a:solidFill>
                  <a:schemeClr val="accent2"/>
                </a:solidFill>
                <a:latin typeface="Roboto"/>
                <a:ea typeface="Roboto"/>
                <a:cs typeface="Roboto"/>
                <a:sym typeface="Roboto"/>
              </a:defRPr>
            </a:lvl7pPr>
            <a:lvl8pPr marL="0" marR="0" lvl="7" indent="0" algn="l">
              <a:lnSpc>
                <a:spcPct val="100000"/>
              </a:lnSpc>
              <a:spcBef>
                <a:spcPts val="0"/>
              </a:spcBef>
              <a:spcAft>
                <a:spcPts val="0"/>
              </a:spcAft>
              <a:buClr>
                <a:srgbClr val="000000"/>
              </a:buClr>
              <a:buSzPts val="2800"/>
              <a:buFont typeface="Arial"/>
              <a:buNone/>
              <a:defRPr sz="1867" b="1" i="0" u="none" strike="noStrike" cap="none">
                <a:solidFill>
                  <a:schemeClr val="accent2"/>
                </a:solidFill>
                <a:latin typeface="Roboto"/>
                <a:ea typeface="Roboto"/>
                <a:cs typeface="Roboto"/>
                <a:sym typeface="Roboto"/>
              </a:defRPr>
            </a:lvl8pPr>
            <a:lvl9pPr marL="0" marR="0" lvl="8" indent="0" algn="l">
              <a:lnSpc>
                <a:spcPct val="100000"/>
              </a:lnSpc>
              <a:spcBef>
                <a:spcPts val="0"/>
              </a:spcBef>
              <a:spcAft>
                <a:spcPts val="0"/>
              </a:spcAft>
              <a:buClr>
                <a:srgbClr val="000000"/>
              </a:buClr>
              <a:buSzPts val="2800"/>
              <a:buFont typeface="Arial"/>
              <a:buNone/>
              <a:defRPr sz="1867" b="1" i="0" u="none" strike="noStrike" cap="none">
                <a:solidFill>
                  <a:schemeClr val="accent2"/>
                </a:solidFill>
                <a:latin typeface="Roboto"/>
                <a:ea typeface="Roboto"/>
                <a:cs typeface="Roboto"/>
                <a:sym typeface="Roboto"/>
              </a:defRPr>
            </a:lvl9pPr>
          </a:lstStyle>
          <a:p>
            <a:pPr marL="0" lvl="0" indent="0" algn="l" rtl="0">
              <a:spcBef>
                <a:spcPts val="0"/>
              </a:spcBef>
              <a:spcAft>
                <a:spcPts val="0"/>
              </a:spcAft>
              <a:buNone/>
            </a:pPr>
            <a:r>
              <a:rPr lang="en-US"/>
              <a:t>page</a:t>
            </a:r>
            <a:endParaRPr sz="933" b="0">
              <a:solidFill>
                <a:srgbClr val="000000"/>
              </a:solidFill>
              <a:latin typeface="Arial"/>
              <a:ea typeface="Arial"/>
              <a:cs typeface="Arial"/>
              <a:sym typeface="Arial"/>
            </a:endParaRPr>
          </a:p>
          <a:p>
            <a:pPr marL="0" lvl="0" indent="0" algn="l" rtl="0">
              <a:spcBef>
                <a:spcPts val="0"/>
              </a:spcBef>
              <a:spcAft>
                <a:spcPts val="0"/>
              </a:spcAft>
              <a:buNone/>
            </a:pPr>
            <a:r>
              <a:rPr lang="en-US"/>
              <a:t>0</a:t>
            </a:r>
            <a:fld id="{00000000-1234-1234-1234-123412341234}" type="slidenum">
              <a:rPr lang="en-US"/>
              <a:t>‹#›</a:t>
            </a:fld>
            <a:endParaRPr/>
          </a:p>
        </p:txBody>
      </p:sp>
      <p:pic>
        <p:nvPicPr>
          <p:cNvPr id="266" name="Google Shape;266;p50"/>
          <p:cNvPicPr preferRelativeResize="0"/>
          <p:nvPr/>
        </p:nvPicPr>
        <p:blipFill rotWithShape="1">
          <a:blip r:embed="rId2">
            <a:alphaModFix/>
          </a:blip>
          <a:srcRect/>
          <a:stretch/>
        </p:blipFill>
        <p:spPr>
          <a:xfrm>
            <a:off x="469900" y="6214022"/>
            <a:ext cx="596900" cy="316570"/>
          </a:xfrm>
          <a:prstGeom prst="rect">
            <a:avLst/>
          </a:prstGeom>
          <a:noFill/>
          <a:ln>
            <a:noFill/>
          </a:ln>
        </p:spPr>
      </p:pic>
      <p:cxnSp>
        <p:nvCxnSpPr>
          <p:cNvPr id="267" name="Google Shape;267;p50"/>
          <p:cNvCxnSpPr/>
          <p:nvPr/>
        </p:nvCxnSpPr>
        <p:spPr>
          <a:xfrm>
            <a:off x="469900" y="457200"/>
            <a:ext cx="0" cy="948193"/>
          </a:xfrm>
          <a:prstGeom prst="straightConnector1">
            <a:avLst/>
          </a:prstGeom>
          <a:noFill/>
          <a:ln w="63500" cap="flat" cmpd="sng">
            <a:solidFill>
              <a:schemeClr val="accent1"/>
            </a:solidFill>
            <a:prstDash val="solid"/>
            <a:miter lim="800000"/>
            <a:headEnd type="none" w="sm" len="sm"/>
            <a:tailEnd type="none" w="sm" len="sm"/>
          </a:ln>
        </p:spPr>
      </p:cxnSp>
      <p:sp>
        <p:nvSpPr>
          <p:cNvPr id="268" name="Google Shape;268;p50"/>
          <p:cNvSpPr txBox="1">
            <a:spLocks noGrp="1"/>
          </p:cNvSpPr>
          <p:nvPr>
            <p:ph type="title"/>
          </p:nvPr>
        </p:nvSpPr>
        <p:spPr>
          <a:xfrm>
            <a:off x="706935" y="457201"/>
            <a:ext cx="3632200" cy="564281"/>
          </a:xfrm>
          <a:prstGeom prst="rect">
            <a:avLst/>
          </a:prstGeom>
          <a:noFill/>
          <a:ln>
            <a:noFill/>
          </a:ln>
        </p:spPr>
        <p:txBody>
          <a:bodyPr spcFirstLastPara="1" wrap="square" lIns="91425" tIns="45700" rIns="91425" bIns="45700" anchor="t" anchorCtr="0">
            <a:spAutoFit/>
          </a:bodyPr>
          <a:lstStyle>
            <a:lvl1pPr marR="0" lvl="0" algn="l">
              <a:lnSpc>
                <a:spcPct val="100000"/>
              </a:lnSpc>
              <a:spcBef>
                <a:spcPts val="0"/>
              </a:spcBef>
              <a:spcAft>
                <a:spcPts val="0"/>
              </a:spcAft>
              <a:buClr>
                <a:srgbClr val="000000"/>
              </a:buClr>
              <a:buSzPts val="1400"/>
              <a:buFont typeface="Arial"/>
              <a:buNone/>
              <a:defRPr sz="3067" b="1" i="0" u="none" strike="noStrike" cap="none">
                <a:solidFill>
                  <a:srgbClr val="1166B3"/>
                </a:solidFill>
                <a:latin typeface="Roboto"/>
                <a:ea typeface="Roboto"/>
                <a:cs typeface="Roboto"/>
                <a:sym typeface="Roboto"/>
              </a:defRPr>
            </a:lvl1pPr>
            <a:lvl2pPr marR="0" lvl="1" algn="l">
              <a:lnSpc>
                <a:spcPct val="100000"/>
              </a:lnSpc>
              <a:spcBef>
                <a:spcPts val="0"/>
              </a:spcBef>
              <a:spcAft>
                <a:spcPts val="0"/>
              </a:spcAft>
              <a:buClr>
                <a:srgbClr val="000000"/>
              </a:buClr>
              <a:buSzPts val="1400"/>
              <a:buFont typeface="Arial"/>
              <a:buNone/>
              <a:defRPr sz="933"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933"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933"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933"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933"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933"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933"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933"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121227856"/>
      </p:ext>
    </p:extLst>
  </p:cSld>
  <p:clrMapOvr>
    <a:masterClrMapping/>
  </p:clrMapOvr>
  <mc:AlternateContent xmlns:mc="http://schemas.openxmlformats.org/markup-compatibility/2006">
    <mc:Choice xmlns:p14="http://schemas.microsoft.com/office/powerpoint/2010/main" Requires="p14">
      <p:transition spd="slow" p14:dur="1750">
        <p14:flip dir="l"/>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1" name="Rectangle 10"/>
          <p:cNvSpPr/>
          <p:nvPr/>
        </p:nvSpPr>
        <p:spPr>
          <a:xfrm>
            <a:off x="0" y="6340802"/>
            <a:ext cx="12192000" cy="517199"/>
          </a:xfrm>
          <a:prstGeom prst="rect">
            <a:avLst/>
          </a:prstGeom>
          <a:gradFill flip="none" rotWithShape="1">
            <a:gsLst>
              <a:gs pos="0">
                <a:schemeClr val="accent2">
                  <a:lumMod val="60000"/>
                  <a:lumOff val="40000"/>
                </a:schemeClr>
              </a:gs>
              <a:gs pos="70000">
                <a:srgbClr val="7D274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12"/>
          </a:p>
        </p:txBody>
      </p:sp>
      <p:sp>
        <p:nvSpPr>
          <p:cNvPr id="9" name="Rectangle 8"/>
          <p:cNvSpPr/>
          <p:nvPr/>
        </p:nvSpPr>
        <p:spPr>
          <a:xfrm>
            <a:off x="1" y="0"/>
            <a:ext cx="5507065" cy="6340800"/>
          </a:xfrm>
          <a:prstGeom prst="rect">
            <a:avLst/>
          </a:prstGeom>
          <a:gradFill>
            <a:gsLst>
              <a:gs pos="100000">
                <a:srgbClr val="FFFFE7">
                  <a:alpha val="50000"/>
                </a:srgbClr>
              </a:gs>
              <a:gs pos="0">
                <a:schemeClr val="tx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12"/>
          </a:p>
        </p:txBody>
      </p:sp>
      <p:sp>
        <p:nvSpPr>
          <p:cNvPr id="2" name="Title Placeholder 1"/>
          <p:cNvSpPr>
            <a:spLocks noGrp="1"/>
          </p:cNvSpPr>
          <p:nvPr>
            <p:ph type="title"/>
          </p:nvPr>
        </p:nvSpPr>
        <p:spPr>
          <a:xfrm>
            <a:off x="906816" y="187200"/>
            <a:ext cx="10949184" cy="1296000"/>
          </a:xfrm>
          <a:prstGeom prst="rect">
            <a:avLst/>
          </a:prstGeom>
        </p:spPr>
        <p:txBody>
          <a:bodyPr vert="horz" lIns="91440" tIns="45720" rIns="91440" bIns="45720" rtlCol="0" anchor="t" anchorCtr="0">
            <a:noAutofit/>
          </a:bodyPr>
          <a:lstStyle/>
          <a:p>
            <a:r>
              <a:rPr lang="fr-FR"/>
              <a:t>Fare clic per </a:t>
            </a:r>
            <a:r>
              <a:rPr lang="fr-FR" err="1"/>
              <a:t>modificare il titolo della diapositiva</a:t>
            </a:r>
            <a:br>
              <a:rPr lang="fr-FR"/>
            </a:br>
            <a:r>
              <a:rPr lang="fr-FR" err="1"/>
              <a:t>Il titolo può essere esteso </a:t>
            </a:r>
            <a:r>
              <a:rPr lang="fr-FR"/>
              <a:t>a </a:t>
            </a:r>
            <a:r>
              <a:rPr lang="fr-FR" err="1"/>
              <a:t>due righe</a:t>
            </a:r>
            <a:endParaRPr lang="en-US"/>
          </a:p>
        </p:txBody>
      </p:sp>
      <p:sp>
        <p:nvSpPr>
          <p:cNvPr id="6" name="Slide Number Placeholder 5"/>
          <p:cNvSpPr>
            <a:spLocks noGrp="1"/>
          </p:cNvSpPr>
          <p:nvPr>
            <p:ph type="sldNum" sz="quarter" idx="4"/>
          </p:nvPr>
        </p:nvSpPr>
        <p:spPr>
          <a:xfrm>
            <a:off x="11378962" y="6480203"/>
            <a:ext cx="456000" cy="244800"/>
          </a:xfrm>
          <a:prstGeom prst="rect">
            <a:avLst/>
          </a:prstGeom>
        </p:spPr>
        <p:txBody>
          <a:bodyPr vert="horz" wrap="none" lIns="91440" tIns="45720" rIns="91440" bIns="45720" rtlCol="0" anchor="ctr" anchorCtr="0"/>
          <a:lstStyle>
            <a:lvl1pPr algn="ctr">
              <a:defRPr sz="1200" baseline="0">
                <a:solidFill>
                  <a:schemeClr val="accent1">
                    <a:lumMod val="75000"/>
                  </a:schemeClr>
                </a:solidFill>
                <a:latin typeface="+mn-lt"/>
              </a:defRPr>
            </a:lvl1pPr>
          </a:lstStyle>
          <a:p>
            <a:fld id="{11EAE1A9-8E7E-D04D-9670-8269DAC153D9}" type="slidenum">
              <a:rPr lang="fr-FR" smtClean="0"/>
              <a:t>‹#›</a:t>
            </a:fld>
            <a:endParaRPr lang="fr-FR"/>
          </a:p>
        </p:txBody>
      </p:sp>
      <p:sp>
        <p:nvSpPr>
          <p:cNvPr id="8" name="Footer Placeholder 4">
            <a:extLst>
              <a:ext uri="{FF2B5EF4-FFF2-40B4-BE49-F238E27FC236}">
                <a16:creationId xmlns:a16="http://schemas.microsoft.com/office/drawing/2014/main" id="{9663F5E9-3E05-9140-AB3A-13FCE0330B8B}"/>
              </a:ext>
            </a:extLst>
          </p:cNvPr>
          <p:cNvSpPr txBox="1">
            <a:spLocks/>
          </p:cNvSpPr>
          <p:nvPr/>
        </p:nvSpPr>
        <p:spPr>
          <a:xfrm>
            <a:off x="336000" y="6472607"/>
            <a:ext cx="1056000" cy="244800"/>
          </a:xfrm>
          <a:prstGeom prst="rect">
            <a:avLst/>
          </a:prstGeom>
        </p:spPr>
        <p:txBody>
          <a:bodyPr vert="horz" wrap="none" lIns="91440" tIns="45720" rIns="0" bIns="45720" rtlCol="0" anchor="ctr" anchorCtr="0"/>
          <a:lstStyle>
            <a:defPPr>
              <a:defRPr lang="fr-FR"/>
            </a:defPPr>
            <a:lvl1pPr marL="0" algn="l" defTabSz="457200" rtl="0" eaLnBrk="1" latinLnBrk="0" hangingPunct="1">
              <a:defRPr sz="1200" kern="1200" baseline="0">
                <a:solidFill>
                  <a:srgbClr val="727272"/>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400">
                <a:solidFill>
                  <a:schemeClr val="tx1"/>
                </a:solidFill>
                <a:latin typeface="+mj-lt"/>
              </a:rPr>
              <a:t>© OCSE | Centro per l'imprenditorialità, le PMI, le </a:t>
            </a:r>
            <a:r>
              <a:rPr lang="de-DE" sz="1400" baseline="0">
                <a:solidFill>
                  <a:schemeClr val="tx1"/>
                </a:solidFill>
                <a:latin typeface="+mj-lt"/>
              </a:rPr>
              <a:t>regioni e le città </a:t>
            </a:r>
            <a:r>
              <a:rPr lang="de-DE" sz="1400" kern="1200" baseline="0">
                <a:solidFill>
                  <a:schemeClr val="tx1"/>
                </a:solidFill>
                <a:latin typeface="+mj-lt"/>
                <a:ea typeface="+mn-ea"/>
                <a:cs typeface="+mn-cs"/>
              </a:rPr>
              <a:t>| </a:t>
            </a:r>
            <a:r>
              <a:rPr lang="fr-FR" sz="1400" kern="1200" baseline="0">
                <a:solidFill>
                  <a:schemeClr val="tx1"/>
                </a:solidFill>
                <a:latin typeface="+mj-lt"/>
                <a:ea typeface="+mn-ea"/>
                <a:cs typeface="+mn-cs"/>
              </a:rPr>
              <a:t>@OECD_Local </a:t>
            </a:r>
            <a:r>
              <a:rPr lang="de-DE" sz="1400" kern="1200" baseline="0">
                <a:solidFill>
                  <a:schemeClr val="tx1"/>
                </a:solidFill>
                <a:latin typeface="+mj-lt"/>
                <a:ea typeface="+mn-ea"/>
                <a:cs typeface="+mn-cs"/>
              </a:rPr>
              <a:t>| Centro OCSE di Trento </a:t>
            </a:r>
            <a:endParaRPr lang="fr-FR" sz="1400" kern="1200" baseline="0">
              <a:solidFill>
                <a:schemeClr val="tx1"/>
              </a:solidFill>
              <a:latin typeface="+mj-lt"/>
              <a:ea typeface="+mn-ea"/>
              <a:cs typeface="+mn-cs"/>
            </a:endParaRPr>
          </a:p>
        </p:txBody>
      </p:sp>
      <p:pic>
        <p:nvPicPr>
          <p:cNvPr id="10" name="Image 10"/>
          <p:cNvPicPr>
            <a:picLocks noChangeAspect="1"/>
          </p:cNvPicPr>
          <p:nvPr/>
        </p:nvPicPr>
        <p:blipFill>
          <a:blip r:embed="rId12" cstate="print"/>
          <a:stretch>
            <a:fillRect/>
          </a:stretch>
        </p:blipFill>
        <p:spPr>
          <a:xfrm>
            <a:off x="339110" y="199397"/>
            <a:ext cx="567708" cy="1180833"/>
          </a:xfrm>
          <a:prstGeom prst="rect">
            <a:avLst/>
          </a:prstGeom>
        </p:spPr>
      </p:pic>
      <p:sp>
        <p:nvSpPr>
          <p:cNvPr id="4" name="TextBox 3">
            <a:extLst>
              <a:ext uri="{FF2B5EF4-FFF2-40B4-BE49-F238E27FC236}">
                <a16:creationId xmlns:a16="http://schemas.microsoft.com/office/drawing/2014/main" id="{B5C72B1D-0173-97C6-0DDC-90985126517F}"/>
              </a:ext>
            </a:extLst>
          </p:cNvPr>
          <p:cNvSpPr txBox="1"/>
          <p:nvPr>
            <p:extLst>
              <p:ext uri="{1162E1C5-73C7-4A58-AE30-91384D911F3F}">
                <p184:classification xmlns:p184="http://schemas.microsoft.com/office/powerpoint/2018/4/main" val="ftr"/>
              </p:ext>
            </p:extLst>
          </p:nvPr>
        </p:nvSpPr>
        <p:spPr>
          <a:xfrm>
            <a:off x="8378637" y="6526403"/>
            <a:ext cx="1681162" cy="152400"/>
          </a:xfrm>
          <a:prstGeom prst="rect">
            <a:avLst/>
          </a:prstGeom>
        </p:spPr>
        <p:txBody>
          <a:bodyPr horzOverflow="overflow" lIns="0" tIns="0" rIns="0" bIns="0">
            <a:spAutoFit/>
          </a:bodyPr>
          <a:lstStyle/>
          <a:p>
            <a:pPr algn="l"/>
            <a:r>
              <a:rPr lang="en-GB" sz="1000">
                <a:solidFill>
                  <a:srgbClr val="0000FF"/>
                </a:solidFill>
                <a:latin typeface="Calibri" panose="020F0502020204030204" pitchFamily="34" charset="0"/>
                <a:ea typeface="Calibri" panose="020F0502020204030204" pitchFamily="34" charset="0"/>
                <a:cs typeface="Calibri" panose="020F0502020204030204" pitchFamily="34" charset="0"/>
              </a:rPr>
              <a:t>For Official Use - À usage </a:t>
            </a:r>
            <a:r>
              <a:rPr lang="en-GB" sz="1000" err="1">
                <a:solidFill>
                  <a:srgbClr val="0000FF"/>
                </a:solidFill>
                <a:latin typeface="Calibri" panose="020F0502020204030204" pitchFamily="34" charset="0"/>
                <a:ea typeface="Calibri" panose="020F0502020204030204" pitchFamily="34" charset="0"/>
                <a:cs typeface="Calibri" panose="020F0502020204030204" pitchFamily="34" charset="0"/>
              </a:rPr>
              <a:t>officiel</a:t>
            </a:r>
            <a:endParaRPr lang="en-GB" sz="1000">
              <a:solidFill>
                <a:srgbClr val="0000FF"/>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1601746"/>
      </p:ext>
    </p:extLst>
  </p:cSld>
  <p:clrMap bg1="dk1" tx1="lt1" bg2="dk2" tx2="lt2" accent1="accent1" accent2="accent2" accent3="accent3" accent4="accent4" accent5="accent5" accent6="accent6" hlink="hlink" folHlink="folHlink"/>
  <p:sldLayoutIdLst>
    <p:sldLayoutId id="2147483679" r:id="rId1"/>
    <p:sldLayoutId id="2147483683" r:id="rId2"/>
    <p:sldLayoutId id="2147483682" r:id="rId3"/>
    <p:sldLayoutId id="2147483684" r:id="rId4"/>
    <p:sldLayoutId id="2147483675" r:id="rId5"/>
    <p:sldLayoutId id="2147483680" r:id="rId6"/>
    <p:sldLayoutId id="2147483862" r:id="rId7"/>
    <p:sldLayoutId id="2147483863" r:id="rId8"/>
    <p:sldLayoutId id="2147483864" r:id="rId9"/>
    <p:sldLayoutId id="2147483865" r:id="rId10"/>
  </p:sldLayoutIdLst>
  <p:hf hdr="0" dt="0"/>
  <p:txStyles>
    <p:titleStyle>
      <a:lvl1pPr algn="l" defTabSz="914400" rtl="0" eaLnBrk="1" latinLnBrk="0" hangingPunct="1">
        <a:lnSpc>
          <a:spcPts val="3400"/>
        </a:lnSpc>
        <a:spcBef>
          <a:spcPct val="0"/>
        </a:spcBef>
        <a:buNone/>
        <a:defRPr sz="3000" b="1" kern="1200" baseline="0">
          <a:solidFill>
            <a:schemeClr val="bg1"/>
          </a:solidFill>
          <a:latin typeface="Calibri" panose="020F050202020403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rgbClr val="595959"/>
          </a:solidFill>
          <a:latin typeface="+mn-lt"/>
          <a:ea typeface="+mn-ea"/>
          <a:cs typeface="+mn-cs"/>
        </a:defRPr>
      </a:lvl1pPr>
      <a:lvl2pPr marL="742950" indent="-285750" algn="l" defTabSz="914400" rtl="0" eaLnBrk="1" latinLnBrk="0" hangingPunct="1">
        <a:spcBef>
          <a:spcPct val="20000"/>
        </a:spcBef>
        <a:buClr>
          <a:srgbClr val="727272"/>
        </a:buClr>
        <a:buFont typeface="Arial" pitchFamily="34" charset="0"/>
        <a:buChar char="–"/>
        <a:defRPr sz="2400" kern="1200">
          <a:solidFill>
            <a:srgbClr val="595959"/>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rgbClr val="595959"/>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595959"/>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rgbClr val="595959"/>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1" name="Rectangle 10"/>
          <p:cNvSpPr/>
          <p:nvPr/>
        </p:nvSpPr>
        <p:spPr>
          <a:xfrm>
            <a:off x="0" y="6340803"/>
            <a:ext cx="12192000" cy="517199"/>
          </a:xfrm>
          <a:prstGeom prst="rect">
            <a:avLst/>
          </a:prstGeom>
          <a:gradFill flip="none" rotWithShape="1">
            <a:gsLst>
              <a:gs pos="0">
                <a:schemeClr val="accent2">
                  <a:lumMod val="60000"/>
                  <a:lumOff val="40000"/>
                </a:schemeClr>
              </a:gs>
              <a:gs pos="70000">
                <a:srgbClr val="7D274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Placeholder 1"/>
          <p:cNvSpPr>
            <a:spLocks noGrp="1"/>
          </p:cNvSpPr>
          <p:nvPr>
            <p:ph type="title"/>
          </p:nvPr>
        </p:nvSpPr>
        <p:spPr>
          <a:xfrm>
            <a:off x="906816" y="149685"/>
            <a:ext cx="10949184" cy="1296000"/>
          </a:xfrm>
          <a:prstGeom prst="rect">
            <a:avLst/>
          </a:prstGeom>
        </p:spPr>
        <p:txBody>
          <a:bodyPr vert="horz" lIns="91440" tIns="45720" rIns="91440" bIns="45720" rtlCol="0" anchor="ctr" anchorCtr="0">
            <a:noAutofit/>
          </a:bodyPr>
          <a:lstStyle/>
          <a:p>
            <a:r>
              <a:rPr lang="en-GB" noProof="0"/>
              <a:t>Fare clic per modificare il titolo della diapositiva</a:t>
            </a:r>
            <a:br>
              <a:rPr lang="en-GB" noProof="0"/>
            </a:br>
            <a:r>
              <a:rPr lang="en-GB" noProof="0" err="1"/>
              <a:t>Il titolo </a:t>
            </a:r>
            <a:r>
              <a:rPr lang="en-GB" noProof="0"/>
              <a:t>può essere esteso a due righe</a:t>
            </a:r>
          </a:p>
        </p:txBody>
      </p:sp>
      <p:sp>
        <p:nvSpPr>
          <p:cNvPr id="6" name="Slide Number Placeholder 5"/>
          <p:cNvSpPr>
            <a:spLocks noGrp="1"/>
          </p:cNvSpPr>
          <p:nvPr>
            <p:ph type="sldNum" sz="quarter" idx="4"/>
          </p:nvPr>
        </p:nvSpPr>
        <p:spPr>
          <a:xfrm>
            <a:off x="11378962" y="6480203"/>
            <a:ext cx="456000" cy="244800"/>
          </a:xfrm>
          <a:prstGeom prst="rect">
            <a:avLst/>
          </a:prstGeom>
        </p:spPr>
        <p:txBody>
          <a:bodyPr vert="horz" wrap="none" lIns="91440" tIns="45720" rIns="91440" bIns="45720" rtlCol="0" anchor="ctr" anchorCtr="0"/>
          <a:lstStyle>
            <a:lvl1pPr algn="ctr">
              <a:defRPr sz="1200" baseline="0">
                <a:solidFill>
                  <a:schemeClr val="accent1">
                    <a:lumMod val="75000"/>
                  </a:schemeClr>
                </a:solidFill>
                <a:latin typeface="+mn-lt"/>
              </a:defRPr>
            </a:lvl1pPr>
          </a:lstStyle>
          <a:p>
            <a:fld id="{28D70119-D13F-4AB6-893C-19B0C1AE605F}" type="slidenum">
              <a:rPr lang="en-GB" smtClean="0"/>
              <a:t>‹#›</a:t>
            </a:fld>
            <a:endParaRPr lang="en-GB"/>
          </a:p>
        </p:txBody>
      </p:sp>
      <p:pic>
        <p:nvPicPr>
          <p:cNvPr id="10" name="Image 10"/>
          <p:cNvPicPr>
            <a:picLocks noChangeAspect="1"/>
          </p:cNvPicPr>
          <p:nvPr/>
        </p:nvPicPr>
        <p:blipFill>
          <a:blip r:embed="rId3" cstate="print"/>
          <a:stretch>
            <a:fillRect/>
          </a:stretch>
        </p:blipFill>
        <p:spPr>
          <a:xfrm>
            <a:off x="339111" y="199398"/>
            <a:ext cx="567708" cy="1180833"/>
          </a:xfrm>
          <a:prstGeom prst="rect">
            <a:avLst/>
          </a:prstGeom>
        </p:spPr>
      </p:pic>
      <p:sp>
        <p:nvSpPr>
          <p:cNvPr id="3" name="Footer Placeholder 4">
            <a:extLst>
              <a:ext uri="{FF2B5EF4-FFF2-40B4-BE49-F238E27FC236}">
                <a16:creationId xmlns:a16="http://schemas.microsoft.com/office/drawing/2014/main" id="{DE098430-020B-FCB3-C968-FBBF3468EE11}"/>
              </a:ext>
            </a:extLst>
          </p:cNvPr>
          <p:cNvSpPr txBox="1">
            <a:spLocks/>
          </p:cNvSpPr>
          <p:nvPr userDrawn="1"/>
        </p:nvSpPr>
        <p:spPr>
          <a:xfrm>
            <a:off x="336000" y="6472607"/>
            <a:ext cx="1056000" cy="244800"/>
          </a:xfrm>
          <a:prstGeom prst="rect">
            <a:avLst/>
          </a:prstGeom>
        </p:spPr>
        <p:txBody>
          <a:bodyPr vert="horz" wrap="none" lIns="91440" tIns="45720" rIns="0" bIns="45720" rtlCol="0" anchor="ctr" anchorCtr="0"/>
          <a:lstStyle>
            <a:defPPr>
              <a:defRPr lang="fr-FR"/>
            </a:defPPr>
            <a:lvl1pPr marL="0" algn="l" defTabSz="457200" rtl="0" eaLnBrk="1" latinLnBrk="0" hangingPunct="1">
              <a:defRPr sz="1200" kern="1200" baseline="0">
                <a:solidFill>
                  <a:srgbClr val="727272"/>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400">
                <a:solidFill>
                  <a:schemeClr val="tx1"/>
                </a:solidFill>
                <a:latin typeface="+mj-lt"/>
              </a:rPr>
              <a:t>© OCSE | Centro per l'imprenditorialità, le PMI, le </a:t>
            </a:r>
            <a:r>
              <a:rPr lang="de-DE" sz="1400" baseline="0">
                <a:solidFill>
                  <a:schemeClr val="tx1"/>
                </a:solidFill>
                <a:latin typeface="+mj-lt"/>
              </a:rPr>
              <a:t>regioni e le città </a:t>
            </a:r>
            <a:r>
              <a:rPr lang="de-DE" sz="1400" kern="1200" baseline="0">
                <a:solidFill>
                  <a:schemeClr val="tx1"/>
                </a:solidFill>
                <a:latin typeface="+mj-lt"/>
                <a:ea typeface="+mn-ea"/>
                <a:cs typeface="+mn-cs"/>
              </a:rPr>
              <a:t>| </a:t>
            </a:r>
            <a:r>
              <a:rPr lang="fr-FR" sz="1400" kern="1200" baseline="0">
                <a:solidFill>
                  <a:schemeClr val="tx1"/>
                </a:solidFill>
                <a:latin typeface="+mj-lt"/>
                <a:ea typeface="+mn-ea"/>
                <a:cs typeface="+mn-cs"/>
              </a:rPr>
              <a:t>@OECD_Local </a:t>
            </a:r>
            <a:r>
              <a:rPr lang="de-DE" sz="1400" kern="1200" baseline="0">
                <a:solidFill>
                  <a:schemeClr val="tx1"/>
                </a:solidFill>
                <a:latin typeface="+mj-lt"/>
                <a:ea typeface="+mn-ea"/>
                <a:cs typeface="+mn-cs"/>
              </a:rPr>
              <a:t>| Centro OCSE di Trento </a:t>
            </a:r>
            <a:endParaRPr lang="fr-FR" sz="1400" kern="1200" baseline="0">
              <a:solidFill>
                <a:schemeClr val="tx1"/>
              </a:solidFill>
              <a:latin typeface="+mj-lt"/>
              <a:ea typeface="+mn-ea"/>
              <a:cs typeface="+mn-cs"/>
            </a:endParaRPr>
          </a:p>
        </p:txBody>
      </p:sp>
      <p:sp>
        <p:nvSpPr>
          <p:cNvPr id="5" name="TextBox 4">
            <a:extLst>
              <a:ext uri="{FF2B5EF4-FFF2-40B4-BE49-F238E27FC236}">
                <a16:creationId xmlns:a16="http://schemas.microsoft.com/office/drawing/2014/main" id="{AD751120-285A-8998-D736-BCEEB50C6BC4}"/>
              </a:ext>
            </a:extLst>
          </p:cNvPr>
          <p:cNvSpPr txBox="1"/>
          <p:nvPr userDrawn="1">
            <p:extLst>
              <p:ext uri="{1162E1C5-73C7-4A58-AE30-91384D911F3F}">
                <p184:classification xmlns:p184="http://schemas.microsoft.com/office/powerpoint/2018/4/main" val="ftr"/>
              </p:ext>
            </p:extLst>
          </p:nvPr>
        </p:nvSpPr>
        <p:spPr>
          <a:xfrm>
            <a:off x="8378637" y="6526403"/>
            <a:ext cx="1681162" cy="152400"/>
          </a:xfrm>
          <a:prstGeom prst="rect">
            <a:avLst/>
          </a:prstGeom>
        </p:spPr>
        <p:txBody>
          <a:bodyPr horzOverflow="overflow" lIns="0" tIns="0" rIns="0" bIns="0">
            <a:spAutoFit/>
          </a:bodyPr>
          <a:lstStyle/>
          <a:p>
            <a:pPr algn="l"/>
            <a:r>
              <a:rPr lang="en-GB" sz="1000">
                <a:solidFill>
                  <a:srgbClr val="0000FF"/>
                </a:solidFill>
                <a:latin typeface="Calibri" panose="020F0502020204030204" pitchFamily="34" charset="0"/>
                <a:ea typeface="Calibri" panose="020F0502020204030204" pitchFamily="34" charset="0"/>
                <a:cs typeface="Calibri" panose="020F0502020204030204" pitchFamily="34" charset="0"/>
              </a:rPr>
              <a:t>For Official Use - À usage </a:t>
            </a:r>
            <a:r>
              <a:rPr lang="en-GB" sz="1000" err="1">
                <a:solidFill>
                  <a:srgbClr val="0000FF"/>
                </a:solidFill>
                <a:latin typeface="Calibri" panose="020F0502020204030204" pitchFamily="34" charset="0"/>
                <a:ea typeface="Calibri" panose="020F0502020204030204" pitchFamily="34" charset="0"/>
                <a:cs typeface="Calibri" panose="020F0502020204030204" pitchFamily="34" charset="0"/>
              </a:rPr>
              <a:t>officiel</a:t>
            </a:r>
            <a:endParaRPr lang="en-GB" sz="1000">
              <a:solidFill>
                <a:srgbClr val="0000FF"/>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95070396"/>
      </p:ext>
    </p:extLst>
  </p:cSld>
  <p:clrMap bg1="dk1" tx1="lt1" bg2="dk2" tx2="lt2" accent1="accent1" accent2="accent2" accent3="accent3" accent4="accent4" accent5="accent5" accent6="accent6" hlink="hlink" folHlink="folHlink"/>
  <p:sldLayoutIdLst>
    <p:sldLayoutId id="2147483860" r:id="rId1"/>
  </p:sldLayoutIdLst>
  <p:txStyles>
    <p:titleStyle>
      <a:lvl1pPr algn="l" defTabSz="1219170" rtl="0" eaLnBrk="1" latinLnBrk="0" hangingPunct="1">
        <a:lnSpc>
          <a:spcPct val="100000"/>
        </a:lnSpc>
        <a:spcBef>
          <a:spcPct val="0"/>
        </a:spcBef>
        <a:buNone/>
        <a:defRPr sz="3200" b="0" kern="1200">
          <a:solidFill>
            <a:schemeClr val="bg1"/>
          </a:solidFill>
          <a:latin typeface="Arial"/>
          <a:ea typeface="+mj-ea"/>
          <a:cs typeface="+mj-cs"/>
        </a:defRPr>
      </a:lvl1pPr>
    </p:titleStyle>
    <p:bodyStyle>
      <a:lvl1pPr marL="457189" indent="-457189" algn="l" defTabSz="1219170" rtl="0" eaLnBrk="1" latinLnBrk="0" hangingPunct="1">
        <a:spcBef>
          <a:spcPct val="20000"/>
        </a:spcBef>
        <a:buFont typeface="Arial" pitchFamily="34" charset="0"/>
        <a:buChar char="•"/>
        <a:defRPr sz="3733" kern="1200">
          <a:solidFill>
            <a:srgbClr val="595959"/>
          </a:solidFill>
          <a:latin typeface="+mn-lt"/>
          <a:ea typeface="+mn-ea"/>
          <a:cs typeface="+mn-cs"/>
        </a:defRPr>
      </a:lvl1pPr>
      <a:lvl2pPr marL="990575" indent="-380990" algn="l" defTabSz="1219170" rtl="0" eaLnBrk="1" latinLnBrk="0" hangingPunct="1">
        <a:spcBef>
          <a:spcPct val="20000"/>
        </a:spcBef>
        <a:buClr>
          <a:srgbClr val="727272"/>
        </a:buClr>
        <a:buFont typeface="Arial" pitchFamily="34" charset="0"/>
        <a:buChar char="–"/>
        <a:defRPr sz="3200" kern="1200">
          <a:solidFill>
            <a:srgbClr val="595959"/>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667" kern="1200">
          <a:solidFill>
            <a:srgbClr val="595959"/>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133" kern="1200">
          <a:solidFill>
            <a:srgbClr val="595959"/>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600" kern="1200">
          <a:solidFill>
            <a:srgbClr val="595959"/>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hyperlink" Target="mailto:Wessel.Vermeulen@oecd.org" TargetMode="External"/><Relationship Id="rId2" Type="http://schemas.openxmlformats.org/officeDocument/2006/relationships/hyperlink" Target="mailto:Carlo.Menon@oecd.org"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2.png"/><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B7D4D-360A-6B85-DA77-0CFAB55B93A8}"/>
              </a:ext>
            </a:extLst>
          </p:cNvPr>
          <p:cNvSpPr>
            <a:spLocks noGrp="1"/>
          </p:cNvSpPr>
          <p:nvPr>
            <p:ph type="ctrTitle"/>
          </p:nvPr>
        </p:nvSpPr>
        <p:spPr>
          <a:xfrm>
            <a:off x="1872000" y="3140973"/>
            <a:ext cx="8400000" cy="637419"/>
          </a:xfrm>
        </p:spPr>
        <p:txBody>
          <a:bodyPr/>
          <a:lstStyle/>
          <a:p>
            <a:r>
              <a:rPr lang="it-IT" sz="3600" noProof="0"/>
              <a:t>Rilanciare la produttività </a:t>
            </a:r>
            <a:r>
              <a:rPr lang="it-IT" sz="3600"/>
              <a:t>in</a:t>
            </a:r>
            <a:r>
              <a:rPr lang="it-IT" sz="3600" noProof="0"/>
              <a:t> Trentino</a:t>
            </a:r>
          </a:p>
        </p:txBody>
      </p:sp>
      <p:sp>
        <p:nvSpPr>
          <p:cNvPr id="3" name="Subtitle 2">
            <a:extLst>
              <a:ext uri="{FF2B5EF4-FFF2-40B4-BE49-F238E27FC236}">
                <a16:creationId xmlns:a16="http://schemas.microsoft.com/office/drawing/2014/main" id="{8BEE7F74-96A7-730C-C6BA-7AC6B2E73989}"/>
              </a:ext>
            </a:extLst>
          </p:cNvPr>
          <p:cNvSpPr>
            <a:spLocks noGrp="1"/>
          </p:cNvSpPr>
          <p:nvPr>
            <p:ph type="subTitle" idx="1"/>
          </p:nvPr>
        </p:nvSpPr>
        <p:spPr>
          <a:xfrm>
            <a:off x="1872000" y="3840001"/>
            <a:ext cx="8400000" cy="369845"/>
          </a:xfrm>
        </p:spPr>
        <p:txBody>
          <a:bodyPr/>
          <a:lstStyle/>
          <a:p>
            <a:r>
              <a:rPr lang="it-IT" sz="2800" b="1"/>
              <a:t>Creare</a:t>
            </a:r>
            <a:r>
              <a:rPr lang="it-IT" sz="2800" b="1" noProof="0"/>
              <a:t> nuove opportunità per imprese e lavoratori</a:t>
            </a:r>
          </a:p>
        </p:txBody>
      </p:sp>
      <p:sp>
        <p:nvSpPr>
          <p:cNvPr id="4" name="Text Placeholder 3">
            <a:extLst>
              <a:ext uri="{FF2B5EF4-FFF2-40B4-BE49-F238E27FC236}">
                <a16:creationId xmlns:a16="http://schemas.microsoft.com/office/drawing/2014/main" id="{D2D1A7DD-C334-19A3-EA3F-DF6DA69E2EAA}"/>
              </a:ext>
            </a:extLst>
          </p:cNvPr>
          <p:cNvSpPr>
            <a:spLocks noGrp="1"/>
          </p:cNvSpPr>
          <p:nvPr>
            <p:ph type="body" sz="half" idx="2"/>
          </p:nvPr>
        </p:nvSpPr>
        <p:spPr>
          <a:xfrm>
            <a:off x="1872000" y="5538842"/>
            <a:ext cx="6000000" cy="244800"/>
          </a:xfrm>
        </p:spPr>
        <p:txBody>
          <a:bodyPr/>
          <a:lstStyle/>
          <a:p>
            <a:r>
              <a:rPr lang="it-IT" sz="1600" noProof="0"/>
              <a:t>Alessandra Proto, </a:t>
            </a:r>
            <a:r>
              <a:rPr lang="it-IT" sz="1600"/>
              <a:t>Carlo Menon</a:t>
            </a:r>
            <a:endParaRPr lang="it-IT" sz="1600" noProof="0"/>
          </a:p>
          <a:p>
            <a:r>
              <a:rPr lang="it-IT" sz="1600" noProof="0"/>
              <a:t>Centro OCSE di Trento</a:t>
            </a:r>
          </a:p>
        </p:txBody>
      </p:sp>
      <p:sp>
        <p:nvSpPr>
          <p:cNvPr id="5" name="Text Placeholder 4">
            <a:extLst>
              <a:ext uri="{FF2B5EF4-FFF2-40B4-BE49-F238E27FC236}">
                <a16:creationId xmlns:a16="http://schemas.microsoft.com/office/drawing/2014/main" id="{FA90C9BF-B017-B2CC-D1B2-0C9FB36D96F7}"/>
              </a:ext>
            </a:extLst>
          </p:cNvPr>
          <p:cNvSpPr>
            <a:spLocks noGrp="1"/>
          </p:cNvSpPr>
          <p:nvPr>
            <p:ph type="body" sz="half" idx="10"/>
          </p:nvPr>
        </p:nvSpPr>
        <p:spPr>
          <a:xfrm>
            <a:off x="1967249" y="4276745"/>
            <a:ext cx="6729075" cy="600244"/>
          </a:xfrm>
        </p:spPr>
        <p:txBody>
          <a:bodyPr/>
          <a:lstStyle/>
          <a:p>
            <a:r>
              <a:rPr lang="it-IT" sz="1600" noProof="0"/>
              <a:t>Presentazione del secondo rapporto sulla Produttività Territoriale del Trentino</a:t>
            </a:r>
          </a:p>
          <a:p>
            <a:r>
              <a:rPr lang="it-IT" sz="1600"/>
              <a:t>Trento, 26 marzo 2025</a:t>
            </a:r>
          </a:p>
        </p:txBody>
      </p:sp>
    </p:spTree>
    <p:extLst>
      <p:ext uri="{BB962C8B-B14F-4D97-AF65-F5344CB8AC3E}">
        <p14:creationId xmlns:p14="http://schemas.microsoft.com/office/powerpoint/2010/main" val="26349092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Scientist holding up a multi well plate of samples with results on the computer screen">
            <a:extLst>
              <a:ext uri="{FF2B5EF4-FFF2-40B4-BE49-F238E27FC236}">
                <a16:creationId xmlns:a16="http://schemas.microsoft.com/office/drawing/2014/main" id="{D326F5F2-5E2B-675A-953B-18A4D6C408D2}"/>
              </a:ext>
            </a:extLst>
          </p:cNvPr>
          <p:cNvPicPr>
            <a:picLocks noGrp="1" noChangeAspect="1"/>
          </p:cNvPicPr>
          <p:nvPr>
            <p:ph type="pic" sz="quarter" idx="10"/>
          </p:nvPr>
        </p:nvPicPr>
        <p:blipFill>
          <a:blip r:embed="rId2"/>
          <a:srcRect t="12436" b="12436"/>
          <a:stretch/>
        </p:blipFill>
        <p:spPr/>
      </p:pic>
      <p:sp>
        <p:nvSpPr>
          <p:cNvPr id="3" name="Text Placeholder 2">
            <a:extLst>
              <a:ext uri="{FF2B5EF4-FFF2-40B4-BE49-F238E27FC236}">
                <a16:creationId xmlns:a16="http://schemas.microsoft.com/office/drawing/2014/main" id="{A7576210-C597-503C-0FA6-50C5F6A13127}"/>
              </a:ext>
            </a:extLst>
          </p:cNvPr>
          <p:cNvSpPr>
            <a:spLocks noGrp="1"/>
          </p:cNvSpPr>
          <p:nvPr>
            <p:ph type="body" sz="quarter" idx="11"/>
          </p:nvPr>
        </p:nvSpPr>
        <p:spPr/>
        <p:txBody>
          <a:bodyPr/>
          <a:lstStyle/>
          <a:p>
            <a:r>
              <a:rPr lang="it-IT" noProof="0"/>
              <a:t>Ricerca pubblica e innovazione nelle PMI</a:t>
            </a:r>
          </a:p>
        </p:txBody>
      </p:sp>
    </p:spTree>
    <p:extLst>
      <p:ext uri="{BB962C8B-B14F-4D97-AF65-F5344CB8AC3E}">
        <p14:creationId xmlns:p14="http://schemas.microsoft.com/office/powerpoint/2010/main" val="872170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DE3A7EA-826E-C733-D1EF-E0CEFC1AEEBE}"/>
              </a:ext>
            </a:extLst>
          </p:cNvPr>
          <p:cNvSpPr txBox="1">
            <a:spLocks/>
          </p:cNvSpPr>
          <p:nvPr/>
        </p:nvSpPr>
        <p:spPr>
          <a:xfrm>
            <a:off x="906816" y="187200"/>
            <a:ext cx="10949184" cy="1296000"/>
          </a:xfrm>
          <a:prstGeom prst="rect">
            <a:avLst/>
          </a:prstGeom>
        </p:spPr>
        <p:txBody>
          <a:bodyPr vert="horz" lIns="91440" tIns="45720" rIns="91440" bIns="45720" rtlCol="0" anchor="ctr" anchorCtr="0">
            <a:normAutofit/>
          </a:bodyPr>
          <a:lstStyle>
            <a:lvl1pPr algn="l" defTabSz="914400" rtl="0" eaLnBrk="1" latinLnBrk="0" hangingPunct="1">
              <a:lnSpc>
                <a:spcPts val="3400"/>
              </a:lnSpc>
              <a:spcBef>
                <a:spcPct val="0"/>
              </a:spcBef>
              <a:buNone/>
              <a:defRPr sz="3000" b="1" kern="1200" baseline="0">
                <a:solidFill>
                  <a:schemeClr val="bg1"/>
                </a:solidFill>
                <a:latin typeface="Calibri" panose="020F0502020204030204" pitchFamily="34" charset="0"/>
                <a:ea typeface="+mj-ea"/>
                <a:cs typeface="+mj-cs"/>
              </a:defRPr>
            </a:lvl1pPr>
          </a:lstStyle>
          <a:p>
            <a:r>
              <a:rPr lang="it-IT"/>
              <a:t>La ricerca pubblica è cruciale per avere delle MPMI innovative</a:t>
            </a:r>
          </a:p>
          <a:p>
            <a:endParaRPr lang="it-IT"/>
          </a:p>
        </p:txBody>
      </p:sp>
      <p:sp>
        <p:nvSpPr>
          <p:cNvPr id="3" name="Slide Number Placeholder 2">
            <a:extLst>
              <a:ext uri="{FF2B5EF4-FFF2-40B4-BE49-F238E27FC236}">
                <a16:creationId xmlns:a16="http://schemas.microsoft.com/office/drawing/2014/main" id="{EB1F2844-9FB0-B02F-0CB1-DD5AB323DA6A}"/>
              </a:ext>
            </a:extLst>
          </p:cNvPr>
          <p:cNvSpPr>
            <a:spLocks noGrp="1"/>
          </p:cNvSpPr>
          <p:nvPr>
            <p:ph type="sldNum" sz="quarter" idx="10"/>
          </p:nvPr>
        </p:nvSpPr>
        <p:spPr/>
        <p:txBody>
          <a:bodyPr/>
          <a:lstStyle/>
          <a:p>
            <a:fld id="{11EAE1A9-8E7E-D04D-9670-8269DAC153D9}" type="slidenum">
              <a:rPr lang="fr-FR" smtClean="0"/>
              <a:pPr/>
              <a:t>11</a:t>
            </a:fld>
            <a:endParaRPr lang="fr-FR"/>
          </a:p>
        </p:txBody>
      </p:sp>
      <p:sp>
        <p:nvSpPr>
          <p:cNvPr id="4" name="Text Placeholder 3">
            <a:extLst>
              <a:ext uri="{FF2B5EF4-FFF2-40B4-BE49-F238E27FC236}">
                <a16:creationId xmlns:a16="http://schemas.microsoft.com/office/drawing/2014/main" id="{9BF30461-A962-B4FC-F96E-DE8062C65D86}"/>
              </a:ext>
            </a:extLst>
          </p:cNvPr>
          <p:cNvSpPr>
            <a:spLocks noGrp="1"/>
          </p:cNvSpPr>
          <p:nvPr>
            <p:ph type="body" sz="quarter" idx="15"/>
          </p:nvPr>
        </p:nvSpPr>
        <p:spPr>
          <a:xfrm>
            <a:off x="819703" y="1605349"/>
            <a:ext cx="7056084" cy="4508500"/>
          </a:xfrm>
        </p:spPr>
        <p:txBody>
          <a:bodyPr/>
          <a:lstStyle/>
          <a:p>
            <a:pPr marL="285750" indent="-285750" algn="l">
              <a:spcBef>
                <a:spcPts val="600"/>
              </a:spcBef>
              <a:spcAft>
                <a:spcPts val="600"/>
              </a:spcAft>
              <a:buFont typeface="Arial" panose="020B0604020202020204" pitchFamily="34" charset="0"/>
              <a:buChar char="•"/>
            </a:pPr>
            <a:r>
              <a:rPr lang="it-IT" sz="2000">
                <a:latin typeface="ui-sans-serif"/>
              </a:rPr>
              <a:t>I</a:t>
            </a:r>
            <a:r>
              <a:rPr lang="it-IT" sz="2000" b="0" i="0">
                <a:effectLst/>
                <a:latin typeface="ui-sans-serif"/>
              </a:rPr>
              <a:t>ngredienti chiave per la crescita della produttività sono R&amp;S e innovazione</a:t>
            </a:r>
          </a:p>
          <a:p>
            <a:pPr marL="285750" indent="-285750" algn="l">
              <a:spcBef>
                <a:spcPts val="600"/>
              </a:spcBef>
              <a:spcAft>
                <a:spcPts val="600"/>
              </a:spcAft>
              <a:buFont typeface="Arial" panose="020B0604020202020204" pitchFamily="34" charset="0"/>
              <a:buChar char="•"/>
            </a:pPr>
            <a:r>
              <a:rPr lang="it-IT" sz="2000">
                <a:latin typeface="ui-sans-serif"/>
              </a:rPr>
              <a:t>Nelle MPMI spesso l’innovazione ha origine all’esterno dell’impresa </a:t>
            </a:r>
            <a:r>
              <a:rPr lang="it-IT" sz="2000">
                <a:latin typeface="ui-sans-serif"/>
                <a:sym typeface="Wingdings" panose="05000000000000000000" pitchFamily="2" charset="2"/>
              </a:rPr>
              <a:t> ruolo chiave dell</a:t>
            </a:r>
            <a:r>
              <a:rPr lang="it-IT" sz="2000" b="0" i="0">
                <a:effectLst/>
                <a:latin typeface="ui-sans-serif"/>
              </a:rPr>
              <a:t>e istituzioni pubbliche di ricerca </a:t>
            </a:r>
          </a:p>
          <a:p>
            <a:pPr marL="285750" indent="-285750" algn="l">
              <a:spcBef>
                <a:spcPts val="600"/>
              </a:spcBef>
              <a:spcAft>
                <a:spcPts val="600"/>
              </a:spcAft>
              <a:buFont typeface="Arial" panose="020B0604020202020204" pitchFamily="34" charset="0"/>
              <a:buChar char="•"/>
            </a:pPr>
            <a:r>
              <a:rPr lang="it-IT" sz="2000" b="1">
                <a:latin typeface="ui-sans-serif"/>
              </a:rPr>
              <a:t>In Trentino, in che misura la ricerca pubblica crea valore per le imprese locali? </a:t>
            </a:r>
          </a:p>
          <a:p>
            <a:pPr marL="685800" lvl="1">
              <a:spcBef>
                <a:spcPts val="600"/>
              </a:spcBef>
              <a:spcAft>
                <a:spcPts val="600"/>
              </a:spcAft>
              <a:buFont typeface="Arial" panose="020B0604020202020204" pitchFamily="34" charset="0"/>
              <a:buChar char="•"/>
            </a:pPr>
            <a:r>
              <a:rPr lang="it-IT" sz="1800">
                <a:solidFill>
                  <a:schemeClr val="bg1"/>
                </a:solidFill>
                <a:latin typeface="ui-sans-serif"/>
              </a:rPr>
              <a:t>Analisi dei dati sulle collaborazioni internazionali di ricerca finanziati dai programmi quadro EU (RISIS-EUPRO)</a:t>
            </a:r>
          </a:p>
          <a:p>
            <a:pPr marL="400050" lvl="1" indent="0">
              <a:spcBef>
                <a:spcPts val="600"/>
              </a:spcBef>
              <a:spcAft>
                <a:spcPts val="600"/>
              </a:spcAft>
              <a:buNone/>
            </a:pPr>
            <a:endParaRPr lang="it-IT" sz="1800" b="0" i="0">
              <a:solidFill>
                <a:schemeClr val="bg1"/>
              </a:solidFill>
              <a:effectLst/>
              <a:latin typeface="ui-sans-serif"/>
            </a:endParaRPr>
          </a:p>
          <a:p>
            <a:pPr marL="285750" indent="-285750" algn="l">
              <a:spcBef>
                <a:spcPts val="600"/>
              </a:spcBef>
              <a:spcAft>
                <a:spcPts val="600"/>
              </a:spcAft>
              <a:buFont typeface="Arial" panose="020B0604020202020204" pitchFamily="34" charset="0"/>
              <a:buChar char="•"/>
            </a:pPr>
            <a:endParaRPr lang="it-IT" sz="2000" b="0" i="0">
              <a:effectLst/>
              <a:latin typeface="ui-sans-serif"/>
            </a:endParaRPr>
          </a:p>
        </p:txBody>
      </p:sp>
      <p:sp>
        <p:nvSpPr>
          <p:cNvPr id="2" name="TextBox 1">
            <a:extLst>
              <a:ext uri="{FF2B5EF4-FFF2-40B4-BE49-F238E27FC236}">
                <a16:creationId xmlns:a16="http://schemas.microsoft.com/office/drawing/2014/main" id="{29624959-CF48-6C75-E012-D7D2A182B975}"/>
              </a:ext>
            </a:extLst>
          </p:cNvPr>
          <p:cNvSpPr txBox="1"/>
          <p:nvPr/>
        </p:nvSpPr>
        <p:spPr>
          <a:xfrm>
            <a:off x="8115300" y="1483200"/>
            <a:ext cx="3501187" cy="4014788"/>
          </a:xfrm>
          <a:prstGeom prst="round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spcBef>
                <a:spcPts val="600"/>
              </a:spcBef>
              <a:spcAft>
                <a:spcPts val="600"/>
              </a:spcAft>
            </a:pPr>
            <a:r>
              <a:rPr lang="it-IT" sz="1800" b="1">
                <a:solidFill>
                  <a:schemeClr val="bg1"/>
                </a:solidFill>
                <a:latin typeface="ui-sans-serif"/>
              </a:rPr>
              <a:t>Le collaborazioni internazionali di ricerca finanziate dai programmi quadro dell'UE </a:t>
            </a:r>
          </a:p>
          <a:p>
            <a:pPr marL="285750" indent="-285750">
              <a:spcBef>
                <a:spcPts val="600"/>
              </a:spcBef>
              <a:spcAft>
                <a:spcPts val="600"/>
              </a:spcAft>
              <a:buFont typeface="Arial" panose="020B0604020202020204" pitchFamily="34" charset="0"/>
              <a:buChar char="•"/>
            </a:pPr>
            <a:r>
              <a:rPr lang="it-IT" sz="1600">
                <a:solidFill>
                  <a:schemeClr val="bg1"/>
                </a:solidFill>
                <a:latin typeface="ui-sans-serif"/>
              </a:rPr>
              <a:t>Partenariati tra enti di ricerca, imprese e altri attori di diversi Paesi, finalizzati alla realizzazione congiunta di progetti scientifici e tecnologici di interesse comune</a:t>
            </a:r>
          </a:p>
          <a:p>
            <a:pPr marL="285750" indent="-285750" algn="l">
              <a:spcBef>
                <a:spcPts val="600"/>
              </a:spcBef>
              <a:spcAft>
                <a:spcPts val="600"/>
              </a:spcAft>
              <a:buFont typeface="Arial" panose="020B0604020202020204" pitchFamily="34" charset="0"/>
              <a:buChar char="•"/>
            </a:pPr>
            <a:r>
              <a:rPr lang="it-IT" sz="1600">
                <a:solidFill>
                  <a:schemeClr val="bg1"/>
                </a:solidFill>
              </a:rPr>
              <a:t>Richiede proposte progettuali valutate secondo criteri di eccellenza scientifica, impatto e qualità dell’attuazione</a:t>
            </a:r>
            <a:endParaRPr lang="en-US" sz="1600">
              <a:solidFill>
                <a:schemeClr val="bg1"/>
              </a:solidFill>
            </a:endParaRPr>
          </a:p>
        </p:txBody>
      </p:sp>
    </p:spTree>
    <p:extLst>
      <p:ext uri="{BB962C8B-B14F-4D97-AF65-F5344CB8AC3E}">
        <p14:creationId xmlns:p14="http://schemas.microsoft.com/office/powerpoint/2010/main" val="3191094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B90A9EC-C991-5CAB-B901-2C92F1A38B3C}"/>
              </a:ext>
            </a:extLst>
          </p:cNvPr>
          <p:cNvSpPr>
            <a:spLocks noGrp="1"/>
          </p:cNvSpPr>
          <p:nvPr>
            <p:ph type="sldNum" sz="quarter" idx="10"/>
          </p:nvPr>
        </p:nvSpPr>
        <p:spPr/>
        <p:txBody>
          <a:bodyPr/>
          <a:lstStyle/>
          <a:p>
            <a:fld id="{11EAE1A9-8E7E-D04D-9670-8269DAC153D9}" type="slidenum">
              <a:rPr lang="fr-FR" smtClean="0"/>
              <a:t>12</a:t>
            </a:fld>
            <a:endParaRPr lang="fr-FR"/>
          </a:p>
        </p:txBody>
      </p:sp>
      <p:sp>
        <p:nvSpPr>
          <p:cNvPr id="6" name="Rectangle 2">
            <a:extLst>
              <a:ext uri="{FF2B5EF4-FFF2-40B4-BE49-F238E27FC236}">
                <a16:creationId xmlns:a16="http://schemas.microsoft.com/office/drawing/2014/main" id="{E8EB4D63-F651-4AD5-4892-97BD87B15457}"/>
              </a:ext>
            </a:extLst>
          </p:cNvPr>
          <p:cNvSpPr>
            <a:spLocks noChangeArrowheads="1"/>
          </p:cNvSpPr>
          <p:nvPr/>
        </p:nvSpPr>
        <p:spPr bwMode="auto">
          <a:xfrm>
            <a:off x="906816" y="1001671"/>
            <a:ext cx="9728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defTabSz="1219170" eaLnBrk="0" fontAlgn="base" hangingPunct="0">
              <a:spcBef>
                <a:spcPct val="0"/>
              </a:spcBef>
              <a:spcAft>
                <a:spcPct val="0"/>
              </a:spcAft>
            </a:pPr>
            <a:r>
              <a:rPr lang="en-GB" altLang="en-US" sz="1800">
                <a:solidFill>
                  <a:srgbClr val="000000"/>
                </a:solidFill>
                <a:latin typeface="Arial Narrow" panose="020B0606020202030204" pitchFamily="34" charset="0"/>
                <a:ea typeface="Arial" panose="020B0604020202020204" pitchFamily="34" charset="0"/>
                <a:cs typeface="Times New Roman" panose="02020603050405020304" pitchFamily="18" charset="0"/>
              </a:rPr>
              <a:t>Valore </a:t>
            </a:r>
            <a:r>
              <a:rPr lang="en-GB" altLang="en-US" sz="1800" err="1">
                <a:solidFill>
                  <a:srgbClr val="000000"/>
                </a:solidFill>
                <a:latin typeface="Arial Narrow" panose="020B0606020202030204" pitchFamily="34" charset="0"/>
                <a:ea typeface="Arial" panose="020B0604020202020204" pitchFamily="34" charset="0"/>
                <a:cs typeface="Times New Roman" panose="02020603050405020304" pitchFamily="18" charset="0"/>
              </a:rPr>
              <a:t>totale</a:t>
            </a:r>
            <a:r>
              <a:rPr lang="en-GB" altLang="en-US" sz="1800">
                <a:solidFill>
                  <a:srgbClr val="000000"/>
                </a:solidFill>
                <a:latin typeface="Arial Narrow" panose="020B0606020202030204" pitchFamily="34" charset="0"/>
                <a:ea typeface="Arial" panose="020B0604020202020204" pitchFamily="34" charset="0"/>
                <a:cs typeface="Times New Roman" panose="02020603050405020304" pitchFamily="18" charset="0"/>
              </a:rPr>
              <a:t> dei </a:t>
            </a:r>
            <a:r>
              <a:rPr lang="en-GB" altLang="en-US" sz="1800" err="1">
                <a:solidFill>
                  <a:srgbClr val="000000"/>
                </a:solidFill>
                <a:latin typeface="Arial Narrow" panose="020B0606020202030204" pitchFamily="34" charset="0"/>
                <a:ea typeface="Arial" panose="020B0604020202020204" pitchFamily="34" charset="0"/>
                <a:cs typeface="Times New Roman" panose="02020603050405020304" pitchFamily="18" charset="0"/>
              </a:rPr>
              <a:t>fondi</a:t>
            </a:r>
            <a:r>
              <a:rPr lang="en-GB" altLang="en-US" sz="1800">
                <a:solidFill>
                  <a:srgbClr val="000000"/>
                </a:solidFill>
                <a:latin typeface="Arial Narrow" panose="020B0606020202030204" pitchFamily="34" charset="0"/>
                <a:ea typeface="Arial" panose="020B0604020202020204" pitchFamily="34" charset="0"/>
                <a:cs typeface="Times New Roman" panose="02020603050405020304" pitchFamily="18" charset="0"/>
              </a:rPr>
              <a:t> </a:t>
            </a:r>
            <a:r>
              <a:rPr lang="en-GB" altLang="en-US" sz="1800" err="1">
                <a:solidFill>
                  <a:srgbClr val="000000"/>
                </a:solidFill>
                <a:latin typeface="Arial Narrow" panose="020B0606020202030204" pitchFamily="34" charset="0"/>
                <a:ea typeface="Arial" panose="020B0604020202020204" pitchFamily="34" charset="0"/>
                <a:cs typeface="Times New Roman" panose="02020603050405020304" pitchFamily="18" charset="0"/>
              </a:rPr>
              <a:t>ricevuti</a:t>
            </a:r>
            <a:r>
              <a:rPr lang="en-GB" altLang="en-US" sz="1800">
                <a:solidFill>
                  <a:srgbClr val="000000"/>
                </a:solidFill>
                <a:latin typeface="Arial Narrow" panose="020B0606020202030204" pitchFamily="34" charset="0"/>
                <a:ea typeface="Arial" panose="020B0604020202020204" pitchFamily="34" charset="0"/>
                <a:cs typeface="Times New Roman" panose="02020603050405020304" pitchFamily="18" charset="0"/>
              </a:rPr>
              <a:t> da tutti </a:t>
            </a:r>
            <a:r>
              <a:rPr lang="en-GB" altLang="en-US" sz="1800" err="1">
                <a:solidFill>
                  <a:srgbClr val="000000"/>
                </a:solidFill>
                <a:latin typeface="Arial Narrow" panose="020B0606020202030204" pitchFamily="34" charset="0"/>
                <a:ea typeface="Arial" panose="020B0604020202020204" pitchFamily="34" charset="0"/>
                <a:cs typeface="Times New Roman" panose="02020603050405020304" pitchFamily="18" charset="0"/>
              </a:rPr>
              <a:t>i</a:t>
            </a:r>
            <a:r>
              <a:rPr lang="en-GB" altLang="en-US" sz="1800">
                <a:solidFill>
                  <a:srgbClr val="000000"/>
                </a:solidFill>
                <a:latin typeface="Arial Narrow" panose="020B0606020202030204" pitchFamily="34" charset="0"/>
                <a:ea typeface="Arial" panose="020B0604020202020204" pitchFamily="34" charset="0"/>
                <a:cs typeface="Times New Roman" panose="02020603050405020304" pitchFamily="18" charset="0"/>
              </a:rPr>
              <a:t> </a:t>
            </a:r>
            <a:r>
              <a:rPr lang="en-GB" altLang="en-US" sz="1800" err="1">
                <a:solidFill>
                  <a:srgbClr val="000000"/>
                </a:solidFill>
                <a:latin typeface="Arial Narrow" panose="020B0606020202030204" pitchFamily="34" charset="0"/>
                <a:ea typeface="Arial" panose="020B0604020202020204" pitchFamily="34" charset="0"/>
                <a:cs typeface="Times New Roman" panose="02020603050405020304" pitchFamily="18" charset="0"/>
              </a:rPr>
              <a:t>partecipanti</a:t>
            </a:r>
            <a:r>
              <a:rPr lang="en-GB" altLang="en-US" sz="1800">
                <a:solidFill>
                  <a:srgbClr val="000000"/>
                </a:solidFill>
                <a:latin typeface="Arial Narrow" panose="020B0606020202030204" pitchFamily="34" charset="0"/>
                <a:ea typeface="Arial" panose="020B0604020202020204" pitchFamily="34" charset="0"/>
                <a:cs typeface="Times New Roman" panose="02020603050405020304" pitchFamily="18" charset="0"/>
              </a:rPr>
              <a:t> </a:t>
            </a:r>
            <a:r>
              <a:rPr lang="en-GB" altLang="en-US" sz="1800" err="1">
                <a:solidFill>
                  <a:srgbClr val="000000"/>
                </a:solidFill>
                <a:latin typeface="Arial Narrow" panose="020B0606020202030204" pitchFamily="34" charset="0"/>
                <a:ea typeface="Arial" panose="020B0604020202020204" pitchFamily="34" charset="0"/>
                <a:cs typeface="Times New Roman" panose="02020603050405020304" pitchFamily="18" charset="0"/>
              </a:rPr>
              <a:t>situati</a:t>
            </a:r>
            <a:r>
              <a:rPr lang="en-GB" altLang="en-US" sz="1800">
                <a:solidFill>
                  <a:srgbClr val="000000"/>
                </a:solidFill>
                <a:latin typeface="Arial Narrow" panose="020B0606020202030204" pitchFamily="34" charset="0"/>
                <a:ea typeface="Arial" panose="020B0604020202020204" pitchFamily="34" charset="0"/>
                <a:cs typeface="Times New Roman" panose="02020603050405020304" pitchFamily="18" charset="0"/>
              </a:rPr>
              <a:t> in </a:t>
            </a:r>
            <a:r>
              <a:rPr lang="en-GB" altLang="en-US" sz="1800" err="1">
                <a:solidFill>
                  <a:srgbClr val="000000"/>
                </a:solidFill>
                <a:latin typeface="Arial Narrow" panose="020B0606020202030204" pitchFamily="34" charset="0"/>
                <a:ea typeface="Arial" panose="020B0604020202020204" pitchFamily="34" charset="0"/>
                <a:cs typeface="Times New Roman" panose="02020603050405020304" pitchFamily="18" charset="0"/>
              </a:rPr>
              <a:t>ciascuna</a:t>
            </a:r>
            <a:r>
              <a:rPr lang="en-GB" altLang="en-US" sz="1800">
                <a:solidFill>
                  <a:srgbClr val="000000"/>
                </a:solidFill>
                <a:latin typeface="Arial Narrow" panose="020B0606020202030204" pitchFamily="34" charset="0"/>
                <a:ea typeface="Arial" panose="020B0604020202020204" pitchFamily="34" charset="0"/>
                <a:cs typeface="Times New Roman" panose="02020603050405020304" pitchFamily="18" charset="0"/>
              </a:rPr>
              <a:t> </a:t>
            </a:r>
            <a:r>
              <a:rPr lang="en-GB" altLang="en-US" sz="1800" err="1">
                <a:solidFill>
                  <a:srgbClr val="000000"/>
                </a:solidFill>
                <a:latin typeface="Arial Narrow" panose="020B0606020202030204" pitchFamily="34" charset="0"/>
                <a:ea typeface="Arial" panose="020B0604020202020204" pitchFamily="34" charset="0"/>
                <a:cs typeface="Times New Roman" panose="02020603050405020304" pitchFamily="18" charset="0"/>
              </a:rPr>
              <a:t>regione</a:t>
            </a:r>
            <a:r>
              <a:rPr lang="en-GB" altLang="en-US" sz="1800">
                <a:solidFill>
                  <a:srgbClr val="000000"/>
                </a:solidFill>
                <a:latin typeface="Arial Narrow" panose="020B0606020202030204" pitchFamily="34" charset="0"/>
                <a:ea typeface="Arial" panose="020B0604020202020204" pitchFamily="34" charset="0"/>
                <a:cs typeface="Times New Roman" panose="02020603050405020304" pitchFamily="18" charset="0"/>
              </a:rPr>
              <a:t>, </a:t>
            </a:r>
            <a:r>
              <a:rPr lang="en-GB" altLang="en-US" sz="1800" err="1">
                <a:solidFill>
                  <a:srgbClr val="000000"/>
                </a:solidFill>
                <a:latin typeface="Arial Narrow" panose="020B0606020202030204" pitchFamily="34" charset="0"/>
                <a:ea typeface="Arial" panose="020B0604020202020204" pitchFamily="34" charset="0"/>
                <a:cs typeface="Times New Roman" panose="02020603050405020304" pitchFamily="18" charset="0"/>
              </a:rPr>
              <a:t>milioni</a:t>
            </a:r>
            <a:r>
              <a:rPr lang="en-GB" altLang="en-US" sz="1800">
                <a:solidFill>
                  <a:srgbClr val="000000"/>
                </a:solidFill>
                <a:latin typeface="Arial Narrow" panose="020B0606020202030204" pitchFamily="34" charset="0"/>
                <a:ea typeface="Arial" panose="020B0604020202020204" pitchFamily="34" charset="0"/>
                <a:cs typeface="Times New Roman" panose="02020603050405020304" pitchFamily="18" charset="0"/>
              </a:rPr>
              <a:t> di euro, 2010-23</a:t>
            </a:r>
            <a:endParaRPr lang="en-US" altLang="en-US" sz="1000"/>
          </a:p>
        </p:txBody>
      </p:sp>
      <p:pic>
        <p:nvPicPr>
          <p:cNvPr id="1025" name="Picture 7" descr="A graph with a bar graph&#10;&#10;Description automatically generated">
            <a:extLst>
              <a:ext uri="{FF2B5EF4-FFF2-40B4-BE49-F238E27FC236}">
                <a16:creationId xmlns:a16="http://schemas.microsoft.com/office/drawing/2014/main" id="{0AC4F625-A16C-7764-D093-A50730140B9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5244" y="1482349"/>
            <a:ext cx="10476883" cy="47981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44886FD-5F5F-07A5-8D72-94EFAAC8DDBD}"/>
              </a:ext>
            </a:extLst>
          </p:cNvPr>
          <p:cNvSpPr txBox="1"/>
          <p:nvPr/>
        </p:nvSpPr>
        <p:spPr>
          <a:xfrm>
            <a:off x="1344085" y="5972731"/>
            <a:ext cx="8363164" cy="307777"/>
          </a:xfrm>
          <a:prstGeom prst="rect">
            <a:avLst/>
          </a:prstGeom>
          <a:noFill/>
        </p:spPr>
        <p:txBody>
          <a:bodyPr wrap="square" rtlCol="0">
            <a:spAutoFit/>
          </a:bodyPr>
          <a:lstStyle/>
          <a:p>
            <a:pPr algn="l"/>
            <a:r>
              <a:rPr lang="en-GB" sz="1400">
                <a:solidFill>
                  <a:schemeClr val="bg1"/>
                </a:solidFill>
              </a:rPr>
              <a:t>Fonte: </a:t>
            </a:r>
            <a:r>
              <a:rPr lang="en-GB" sz="1400" err="1">
                <a:solidFill>
                  <a:schemeClr val="bg1"/>
                </a:solidFill>
              </a:rPr>
              <a:t>analisi</a:t>
            </a:r>
            <a:r>
              <a:rPr lang="en-GB" sz="1400">
                <a:solidFill>
                  <a:schemeClr val="bg1"/>
                </a:solidFill>
              </a:rPr>
              <a:t> OCSE </a:t>
            </a:r>
            <a:r>
              <a:rPr lang="en-GB" sz="1400" err="1">
                <a:solidFill>
                  <a:schemeClr val="bg1"/>
                </a:solidFill>
              </a:rPr>
              <a:t>su</a:t>
            </a:r>
            <a:r>
              <a:rPr lang="en-GB" sz="1400">
                <a:solidFill>
                  <a:schemeClr val="bg1"/>
                </a:solidFill>
              </a:rPr>
              <a:t> </a:t>
            </a:r>
            <a:r>
              <a:rPr lang="en-GB" sz="1400" err="1">
                <a:solidFill>
                  <a:schemeClr val="bg1"/>
                </a:solidFill>
              </a:rPr>
              <a:t>dati</a:t>
            </a:r>
            <a:r>
              <a:rPr lang="en-GB" sz="1400">
                <a:solidFill>
                  <a:schemeClr val="bg1"/>
                </a:solidFill>
              </a:rPr>
              <a:t> RISIS-EUPRO </a:t>
            </a:r>
          </a:p>
        </p:txBody>
      </p:sp>
      <p:sp>
        <p:nvSpPr>
          <p:cNvPr id="7" name="Title 1">
            <a:extLst>
              <a:ext uri="{FF2B5EF4-FFF2-40B4-BE49-F238E27FC236}">
                <a16:creationId xmlns:a16="http://schemas.microsoft.com/office/drawing/2014/main" id="{D0EB7B60-8D0D-47F0-BB41-B5E89A6BD458}"/>
              </a:ext>
            </a:extLst>
          </p:cNvPr>
          <p:cNvSpPr txBox="1">
            <a:spLocks/>
          </p:cNvSpPr>
          <p:nvPr/>
        </p:nvSpPr>
        <p:spPr>
          <a:xfrm>
            <a:off x="907200" y="187200"/>
            <a:ext cx="10949184" cy="1296000"/>
          </a:xfrm>
          <a:prstGeom prst="rect">
            <a:avLst/>
          </a:prstGeom>
        </p:spPr>
        <p:txBody>
          <a:bodyPr vert="horz" lIns="91440" tIns="45720" rIns="91440" bIns="45720" rtlCol="0" anchor="ctr" anchorCtr="0">
            <a:normAutofit/>
          </a:bodyPr>
          <a:lstStyle>
            <a:lvl1pPr algn="l" defTabSz="914400" rtl="0" eaLnBrk="1" latinLnBrk="0" hangingPunct="1">
              <a:lnSpc>
                <a:spcPts val="3400"/>
              </a:lnSpc>
              <a:spcBef>
                <a:spcPct val="0"/>
              </a:spcBef>
              <a:buNone/>
              <a:defRPr sz="3000" b="1" kern="1200" baseline="0">
                <a:solidFill>
                  <a:schemeClr val="bg1"/>
                </a:solidFill>
                <a:latin typeface="Calibri" panose="020F0502020204030204" pitchFamily="34" charset="0"/>
                <a:ea typeface="+mj-ea"/>
                <a:cs typeface="+mj-cs"/>
              </a:defRPr>
            </a:lvl1pPr>
          </a:lstStyle>
          <a:p>
            <a:r>
              <a:rPr lang="it-IT"/>
              <a:t>Il Trentino attira molti fondi dai programmi quadro EU</a:t>
            </a:r>
          </a:p>
          <a:p>
            <a:endParaRPr lang="it-IT"/>
          </a:p>
        </p:txBody>
      </p:sp>
    </p:spTree>
    <p:extLst>
      <p:ext uri="{BB962C8B-B14F-4D97-AF65-F5344CB8AC3E}">
        <p14:creationId xmlns:p14="http://schemas.microsoft.com/office/powerpoint/2010/main" val="1855706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AAA1BE1-E827-E365-D093-1FA14A9557B5}"/>
              </a:ext>
            </a:extLst>
          </p:cNvPr>
          <p:cNvSpPr txBox="1">
            <a:spLocks/>
          </p:cNvSpPr>
          <p:nvPr/>
        </p:nvSpPr>
        <p:spPr>
          <a:xfrm>
            <a:off x="907200" y="187200"/>
            <a:ext cx="10949184" cy="1296000"/>
          </a:xfrm>
          <a:prstGeom prst="rect">
            <a:avLst/>
          </a:prstGeom>
        </p:spPr>
        <p:txBody>
          <a:bodyPr vert="horz" lIns="91440" tIns="45720" rIns="91440" bIns="45720" rtlCol="0" anchor="ctr" anchorCtr="0">
            <a:normAutofit/>
          </a:bodyPr>
          <a:lstStyle>
            <a:lvl1pPr algn="l" defTabSz="914400" rtl="0" eaLnBrk="1" latinLnBrk="0" hangingPunct="1">
              <a:lnSpc>
                <a:spcPts val="3400"/>
              </a:lnSpc>
              <a:spcBef>
                <a:spcPct val="0"/>
              </a:spcBef>
              <a:buNone/>
              <a:defRPr sz="3000" b="1" kern="1200" baseline="0">
                <a:solidFill>
                  <a:schemeClr val="bg1"/>
                </a:solidFill>
                <a:latin typeface="Calibri" panose="020F0502020204030204" pitchFamily="34" charset="0"/>
                <a:ea typeface="+mj-ea"/>
                <a:cs typeface="+mj-cs"/>
              </a:defRPr>
            </a:lvl1pPr>
          </a:lstStyle>
          <a:p>
            <a:r>
              <a:rPr lang="it-IT" b="1">
                <a:solidFill>
                  <a:schemeClr val="bg1"/>
                </a:solidFill>
                <a:latin typeface="ui-sans-serif"/>
              </a:rPr>
              <a:t>1/3 dei progetti coordinati da FBK connettono organizzazioni private locali con partecipanti stranieri</a:t>
            </a:r>
            <a:endParaRPr lang="it-IT"/>
          </a:p>
        </p:txBody>
      </p:sp>
      <p:sp>
        <p:nvSpPr>
          <p:cNvPr id="3" name="Slide Number Placeholder 2">
            <a:extLst>
              <a:ext uri="{FF2B5EF4-FFF2-40B4-BE49-F238E27FC236}">
                <a16:creationId xmlns:a16="http://schemas.microsoft.com/office/drawing/2014/main" id="{6ECED9B9-6A8E-5B5B-3E47-C382CDCEEB0F}"/>
              </a:ext>
            </a:extLst>
          </p:cNvPr>
          <p:cNvSpPr>
            <a:spLocks noGrp="1"/>
          </p:cNvSpPr>
          <p:nvPr>
            <p:ph type="sldNum" sz="quarter" idx="10"/>
          </p:nvPr>
        </p:nvSpPr>
        <p:spPr/>
        <p:txBody>
          <a:bodyPr/>
          <a:lstStyle/>
          <a:p>
            <a:fld id="{11EAE1A9-8E7E-D04D-9670-8269DAC153D9}" type="slidenum">
              <a:rPr lang="fr-FR" smtClean="0"/>
              <a:t>13</a:t>
            </a:fld>
            <a:endParaRPr lang="fr-FR"/>
          </a:p>
        </p:txBody>
      </p:sp>
      <p:pic>
        <p:nvPicPr>
          <p:cNvPr id="8" name="Content Placeholder 7" descr="A graph with numbers and dots&#10;&#10;AI-generated content may be incorrect.">
            <a:extLst>
              <a:ext uri="{FF2B5EF4-FFF2-40B4-BE49-F238E27FC236}">
                <a16:creationId xmlns:a16="http://schemas.microsoft.com/office/drawing/2014/main" id="{04BE5A8F-AE87-0F42-C62A-253A46842D95}"/>
              </a:ext>
            </a:extLst>
          </p:cNvPr>
          <p:cNvPicPr>
            <a:picLocks noGrp="1" noChangeAspect="1"/>
          </p:cNvPicPr>
          <p:nvPr>
            <p:ph sz="quarter" idx="14"/>
          </p:nvPr>
        </p:nvPicPr>
        <p:blipFill>
          <a:blip r:embed="rId2"/>
          <a:stretch>
            <a:fillRect/>
          </a:stretch>
        </p:blipFill>
        <p:spPr>
          <a:xfrm>
            <a:off x="2548648" y="2221863"/>
            <a:ext cx="7126146" cy="3271531"/>
          </a:xfrm>
        </p:spPr>
      </p:pic>
      <p:sp>
        <p:nvSpPr>
          <p:cNvPr id="6" name="Rectangle 2">
            <a:extLst>
              <a:ext uri="{FF2B5EF4-FFF2-40B4-BE49-F238E27FC236}">
                <a16:creationId xmlns:a16="http://schemas.microsoft.com/office/drawing/2014/main" id="{3DD63AA8-7C4C-AE8F-4D4F-84481A34C282}"/>
              </a:ext>
            </a:extLst>
          </p:cNvPr>
          <p:cNvSpPr>
            <a:spLocks noChangeArrowheads="1"/>
          </p:cNvSpPr>
          <p:nvPr/>
        </p:nvSpPr>
        <p:spPr bwMode="auto">
          <a:xfrm>
            <a:off x="1221178" y="1371431"/>
            <a:ext cx="9749643"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algn="ctr" defTabSz="1219170" eaLnBrk="0" fontAlgn="base" hangingPunct="0">
              <a:spcBef>
                <a:spcPct val="0"/>
              </a:spcBef>
              <a:spcAft>
                <a:spcPct val="0"/>
              </a:spcAft>
            </a:pPr>
            <a:r>
              <a:rPr lang="en-GB" altLang="en-US" sz="2000" bmk="">
                <a:solidFill>
                  <a:srgbClr val="000000"/>
                </a:solidFill>
                <a:latin typeface="Arial Narrow" panose="020B0606020202030204" pitchFamily="34" charset="0"/>
                <a:ea typeface="Arial" panose="020B0604020202020204" pitchFamily="34" charset="0"/>
                <a:cs typeface="Times New Roman" panose="02020603050405020304" pitchFamily="18" charset="0"/>
              </a:rPr>
              <a:t>Percentuale di progetti con collaborazione del </a:t>
            </a:r>
            <a:r>
              <a:rPr lang="en-GB" altLang="en-US" sz="2000">
                <a:solidFill>
                  <a:srgbClr val="000000"/>
                </a:solidFill>
                <a:latin typeface="Arial Narrow" panose="020B0606020202030204" pitchFamily="34" charset="0"/>
                <a:ea typeface="Arial" panose="020B0604020202020204" pitchFamily="34" charset="0"/>
                <a:cs typeface="Times New Roman" panose="02020603050405020304" pitchFamily="18" charset="0"/>
              </a:rPr>
              <a:t>settore privato locale e di un partner </a:t>
            </a:r>
            <a:r>
              <a:rPr lang="en-GB" altLang="en-US" sz="2000" err="1">
                <a:solidFill>
                  <a:srgbClr val="000000"/>
                </a:solidFill>
                <a:latin typeface="Arial Narrow" panose="020B0606020202030204" pitchFamily="34" charset="0"/>
                <a:ea typeface="Arial" panose="020B0604020202020204" pitchFamily="34" charset="0"/>
                <a:cs typeface="Times New Roman" panose="02020603050405020304" pitchFamily="18" charset="0"/>
              </a:rPr>
              <a:t>internazionale</a:t>
            </a:r>
            <a:r>
              <a:rPr lang="en-GB" altLang="en-US" sz="2000">
                <a:solidFill>
                  <a:srgbClr val="000000"/>
                </a:solidFill>
                <a:latin typeface="Arial Narrow" panose="020B0606020202030204" pitchFamily="34" charset="0"/>
                <a:ea typeface="Arial" panose="020B0604020202020204" pitchFamily="34" charset="0"/>
                <a:cs typeface="Times New Roman" panose="02020603050405020304" pitchFamily="18" charset="0"/>
              </a:rPr>
              <a:t> </a:t>
            </a:r>
            <a:r>
              <a:rPr lang="en-GB" altLang="en-US" sz="2000" err="1">
                <a:solidFill>
                  <a:srgbClr val="000000"/>
                </a:solidFill>
                <a:latin typeface="Arial Narrow" panose="020B0606020202030204" pitchFamily="34" charset="0"/>
                <a:ea typeface="Arial" panose="020B0604020202020204" pitchFamily="34" charset="0"/>
                <a:cs typeface="Times New Roman" panose="02020603050405020304" pitchFamily="18" charset="0"/>
              </a:rPr>
              <a:t>sul</a:t>
            </a:r>
            <a:r>
              <a:rPr lang="en-GB" altLang="en-US" sz="2000">
                <a:solidFill>
                  <a:srgbClr val="000000"/>
                </a:solidFill>
                <a:latin typeface="Arial Narrow" panose="020B0606020202030204" pitchFamily="34" charset="0"/>
                <a:ea typeface="Arial" panose="020B0604020202020204" pitchFamily="34" charset="0"/>
                <a:cs typeface="Times New Roman" panose="02020603050405020304" pitchFamily="18" charset="0"/>
              </a:rPr>
              <a:t> </a:t>
            </a:r>
            <a:r>
              <a:rPr lang="en-GB" altLang="en-US" sz="2000" err="1">
                <a:solidFill>
                  <a:srgbClr val="000000"/>
                </a:solidFill>
                <a:latin typeface="Arial Narrow" panose="020B0606020202030204" pitchFamily="34" charset="0"/>
                <a:ea typeface="Arial" panose="020B0604020202020204" pitchFamily="34" charset="0"/>
                <a:cs typeface="Times New Roman" panose="02020603050405020304" pitchFamily="18" charset="0"/>
              </a:rPr>
              <a:t>totale</a:t>
            </a:r>
            <a:r>
              <a:rPr lang="en-GB" altLang="en-US" sz="2000">
                <a:solidFill>
                  <a:srgbClr val="000000"/>
                </a:solidFill>
                <a:latin typeface="Arial Narrow" panose="020B0606020202030204" pitchFamily="34" charset="0"/>
                <a:ea typeface="Arial" panose="020B0604020202020204" pitchFamily="34" charset="0"/>
                <a:cs typeface="Times New Roman" panose="02020603050405020304" pitchFamily="18" charset="0"/>
              </a:rPr>
              <a:t> </a:t>
            </a:r>
            <a:r>
              <a:rPr lang="en-GB" altLang="en-US" sz="2000" err="1">
                <a:solidFill>
                  <a:srgbClr val="000000"/>
                </a:solidFill>
                <a:latin typeface="Arial Narrow" panose="020B0606020202030204" pitchFamily="34" charset="0"/>
                <a:ea typeface="Arial" panose="020B0604020202020204" pitchFamily="34" charset="0"/>
                <a:cs typeface="Times New Roman" panose="02020603050405020304" pitchFamily="18" charset="0"/>
              </a:rPr>
              <a:t>dei</a:t>
            </a:r>
            <a:r>
              <a:rPr lang="en-GB" altLang="en-US" sz="2000">
                <a:solidFill>
                  <a:srgbClr val="000000"/>
                </a:solidFill>
                <a:latin typeface="Arial Narrow" panose="020B0606020202030204" pitchFamily="34" charset="0"/>
                <a:ea typeface="Arial" panose="020B0604020202020204" pitchFamily="34" charset="0"/>
                <a:cs typeface="Times New Roman" panose="02020603050405020304" pitchFamily="18" charset="0"/>
              </a:rPr>
              <a:t> progetti </a:t>
            </a:r>
            <a:r>
              <a:rPr lang="en-GB" altLang="en-US" sz="2000" err="1">
                <a:solidFill>
                  <a:srgbClr val="000000"/>
                </a:solidFill>
                <a:latin typeface="Arial Narrow" panose="020B0606020202030204" pitchFamily="34" charset="0"/>
                <a:ea typeface="Arial" panose="020B0604020202020204" pitchFamily="34" charset="0"/>
                <a:cs typeface="Times New Roman" panose="02020603050405020304" pitchFamily="18" charset="0"/>
              </a:rPr>
              <a:t>coordinati</a:t>
            </a:r>
            <a:r>
              <a:rPr lang="en-GB" altLang="en-US" sz="2000">
                <a:solidFill>
                  <a:srgbClr val="000000"/>
                </a:solidFill>
                <a:latin typeface="Arial Narrow" panose="020B0606020202030204" pitchFamily="34" charset="0"/>
                <a:ea typeface="Arial" panose="020B0604020202020204" pitchFamily="34" charset="0"/>
                <a:cs typeface="Times New Roman" panose="02020603050405020304" pitchFamily="18" charset="0"/>
              </a:rPr>
              <a:t> per </a:t>
            </a:r>
            <a:r>
              <a:rPr lang="en-GB" altLang="en-US" sz="2000" err="1">
                <a:solidFill>
                  <a:srgbClr val="000000"/>
                </a:solidFill>
                <a:latin typeface="Arial Narrow" panose="020B0606020202030204" pitchFamily="34" charset="0"/>
                <a:ea typeface="Arial" panose="020B0604020202020204" pitchFamily="34" charset="0"/>
                <a:cs typeface="Times New Roman" panose="02020603050405020304" pitchFamily="18" charset="0"/>
              </a:rPr>
              <a:t>tipo</a:t>
            </a:r>
            <a:r>
              <a:rPr lang="en-GB" altLang="en-US" sz="2000">
                <a:solidFill>
                  <a:srgbClr val="000000"/>
                </a:solidFill>
                <a:latin typeface="Arial Narrow" panose="020B0606020202030204" pitchFamily="34" charset="0"/>
                <a:ea typeface="Arial" panose="020B0604020202020204" pitchFamily="34" charset="0"/>
                <a:cs typeface="Times New Roman" panose="02020603050405020304" pitchFamily="18" charset="0"/>
              </a:rPr>
              <a:t> di </a:t>
            </a:r>
            <a:r>
              <a:rPr lang="en-GB" altLang="en-US" sz="2000" err="1">
                <a:solidFill>
                  <a:srgbClr val="000000"/>
                </a:solidFill>
                <a:latin typeface="Arial Narrow" panose="020B0606020202030204" pitchFamily="34" charset="0"/>
                <a:ea typeface="Arial" panose="020B0604020202020204" pitchFamily="34" charset="0"/>
                <a:cs typeface="Times New Roman" panose="02020603050405020304" pitchFamily="18" charset="0"/>
              </a:rPr>
              <a:t>coordinatore</a:t>
            </a:r>
            <a:r>
              <a:rPr lang="en-GB" altLang="en-US" sz="2000">
                <a:solidFill>
                  <a:srgbClr val="000000"/>
                </a:solidFill>
                <a:latin typeface="Arial Narrow" panose="020B0606020202030204" pitchFamily="34" charset="0"/>
                <a:ea typeface="Arial" panose="020B0604020202020204" pitchFamily="34" charset="0"/>
                <a:cs typeface="Times New Roman" panose="02020603050405020304" pitchFamily="18" charset="0"/>
              </a:rPr>
              <a:t>, 2010-23</a:t>
            </a:r>
            <a:endParaRPr lang="en-US" altLang="en-US" sz="1050"/>
          </a:p>
        </p:txBody>
      </p:sp>
      <p:sp>
        <p:nvSpPr>
          <p:cNvPr id="7" name="Rectangle 3">
            <a:extLst>
              <a:ext uri="{FF2B5EF4-FFF2-40B4-BE49-F238E27FC236}">
                <a16:creationId xmlns:a16="http://schemas.microsoft.com/office/drawing/2014/main" id="{6D268837-5438-E47F-FC25-B87934455ECB}"/>
              </a:ext>
            </a:extLst>
          </p:cNvPr>
          <p:cNvSpPr>
            <a:spLocks noChangeArrowheads="1"/>
          </p:cNvSpPr>
          <p:nvPr/>
        </p:nvSpPr>
        <p:spPr bwMode="auto">
          <a:xfrm>
            <a:off x="1607028" y="5493395"/>
            <a:ext cx="9235061" cy="851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defTabSz="1219170" eaLnBrk="0" fontAlgn="base" hangingPunct="0">
              <a:spcBef>
                <a:spcPts val="100"/>
              </a:spcBef>
              <a:spcAft>
                <a:spcPts val="100"/>
              </a:spcAft>
            </a:pPr>
            <a:r>
              <a:rPr lang="en-GB" altLang="en-US" sz="1200">
                <a:solidFill>
                  <a:srgbClr val="000000"/>
                </a:solidFill>
                <a:latin typeface="Arial Narrow" panose="020B0606020202030204" pitchFamily="34" charset="0"/>
                <a:ea typeface="Arial" panose="020B0604020202020204" pitchFamily="34" charset="0"/>
                <a:cs typeface="Times New Roman" panose="02020603050405020304" pitchFamily="18" charset="0"/>
              </a:rPr>
              <a:t>Nota: per Trento vengono presentati due punti: un punto per la Fondazione Bruno Kessler (FBK) e un punto per altri istituti di ricerca. Sono escluse le sovvenzioni personali come quelle Marie-Curie. FEM non è inclusa in quanto coordina solo le borse Marie-Curie. </a:t>
            </a:r>
          </a:p>
          <a:p>
            <a:pPr defTabSz="1219170" eaLnBrk="0" fontAlgn="base" hangingPunct="0">
              <a:spcBef>
                <a:spcPts val="100"/>
              </a:spcBef>
              <a:spcAft>
                <a:spcPts val="100"/>
              </a:spcAft>
            </a:pPr>
            <a:r>
              <a:rPr lang="en-GB" altLang="en-US" sz="1200">
                <a:solidFill>
                  <a:srgbClr val="000000"/>
                </a:solidFill>
                <a:latin typeface="Arial Narrow" panose="020B0606020202030204" pitchFamily="34" charset="0"/>
                <a:ea typeface="Arial" panose="020B0604020202020204" pitchFamily="34" charset="0"/>
                <a:cs typeface="Times New Roman" panose="02020603050405020304" pitchFamily="18" charset="0"/>
              </a:rPr>
              <a:t>Fonte: </a:t>
            </a:r>
            <a:r>
              <a:rPr lang="en-GB" altLang="en-US" sz="1200" err="1">
                <a:solidFill>
                  <a:srgbClr val="000000"/>
                </a:solidFill>
                <a:latin typeface="Arial Narrow" panose="020B0606020202030204" pitchFamily="34" charset="0"/>
                <a:ea typeface="Arial" panose="020B0604020202020204" pitchFamily="34" charset="0"/>
                <a:cs typeface="Times New Roman" panose="02020603050405020304" pitchFamily="18" charset="0"/>
              </a:rPr>
              <a:t>Analisi</a:t>
            </a:r>
            <a:r>
              <a:rPr lang="en-GB" altLang="en-US" sz="1200">
                <a:solidFill>
                  <a:srgbClr val="000000"/>
                </a:solidFill>
                <a:latin typeface="Arial Narrow" panose="020B0606020202030204" pitchFamily="34" charset="0"/>
                <a:ea typeface="Arial" panose="020B0604020202020204" pitchFamily="34" charset="0"/>
                <a:cs typeface="Times New Roman" panose="02020603050405020304" pitchFamily="18" charset="0"/>
              </a:rPr>
              <a:t> OCSE </a:t>
            </a:r>
            <a:r>
              <a:rPr lang="en-GB" altLang="en-US" sz="1200" err="1">
                <a:solidFill>
                  <a:srgbClr val="000000"/>
                </a:solidFill>
                <a:latin typeface="Arial Narrow" panose="020B0606020202030204" pitchFamily="34" charset="0"/>
                <a:ea typeface="Arial" panose="020B0604020202020204" pitchFamily="34" charset="0"/>
                <a:cs typeface="Times New Roman" panose="02020603050405020304" pitchFamily="18" charset="0"/>
              </a:rPr>
              <a:t>su</a:t>
            </a:r>
            <a:r>
              <a:rPr lang="en-GB" altLang="en-US" sz="1200">
                <a:solidFill>
                  <a:srgbClr val="000000"/>
                </a:solidFill>
                <a:latin typeface="Arial Narrow" panose="020B0606020202030204" pitchFamily="34" charset="0"/>
                <a:ea typeface="Arial" panose="020B0604020202020204" pitchFamily="34" charset="0"/>
                <a:cs typeface="Times New Roman" panose="02020603050405020304" pitchFamily="18" charset="0"/>
              </a:rPr>
              <a:t> </a:t>
            </a:r>
            <a:r>
              <a:rPr lang="en-GB" altLang="en-US" sz="1200" err="1">
                <a:solidFill>
                  <a:srgbClr val="000000"/>
                </a:solidFill>
                <a:latin typeface="Arial Narrow" panose="020B0606020202030204" pitchFamily="34" charset="0"/>
                <a:ea typeface="Arial" panose="020B0604020202020204" pitchFamily="34" charset="0"/>
                <a:cs typeface="Times New Roman" panose="02020603050405020304" pitchFamily="18" charset="0"/>
              </a:rPr>
              <a:t>dati</a:t>
            </a:r>
            <a:r>
              <a:rPr lang="en-GB" altLang="en-US" sz="1200">
                <a:solidFill>
                  <a:srgbClr val="000000"/>
                </a:solidFill>
                <a:latin typeface="Arial Narrow" panose="020B0606020202030204" pitchFamily="34" charset="0"/>
                <a:ea typeface="Arial" panose="020B0604020202020204" pitchFamily="34" charset="0"/>
                <a:cs typeface="Times New Roman" panose="02020603050405020304" pitchFamily="18" charset="0"/>
              </a:rPr>
              <a:t> RISIS-EUPRO.</a:t>
            </a:r>
          </a:p>
          <a:p>
            <a:pPr defTabSz="1219170" eaLnBrk="0" fontAlgn="base" hangingPunct="0">
              <a:spcBef>
                <a:spcPts val="100"/>
              </a:spcBef>
              <a:spcAft>
                <a:spcPts val="100"/>
              </a:spcAft>
            </a:pPr>
            <a:endParaRPr lang="en-US" altLang="en-US" sz="800"/>
          </a:p>
        </p:txBody>
      </p:sp>
    </p:spTree>
    <p:extLst>
      <p:ext uri="{BB962C8B-B14F-4D97-AF65-F5344CB8AC3E}">
        <p14:creationId xmlns:p14="http://schemas.microsoft.com/office/powerpoint/2010/main" val="3290404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Silhouette of a construction site">
            <a:extLst>
              <a:ext uri="{FF2B5EF4-FFF2-40B4-BE49-F238E27FC236}">
                <a16:creationId xmlns:a16="http://schemas.microsoft.com/office/drawing/2014/main" id="{75036AC7-4137-1CC1-F373-6D0B12CF087D}"/>
              </a:ext>
            </a:extLst>
          </p:cNvPr>
          <p:cNvPicPr>
            <a:picLocks noGrp="1" noChangeAspect="1"/>
          </p:cNvPicPr>
          <p:nvPr>
            <p:ph type="pic" sz="quarter" idx="10"/>
          </p:nvPr>
        </p:nvPicPr>
        <p:blipFill>
          <a:blip r:embed="rId2"/>
          <a:srcRect t="7895" b="7895"/>
          <a:stretch>
            <a:fillRect/>
          </a:stretch>
        </p:blipFill>
        <p:spPr>
          <a:xfrm>
            <a:off x="-26988" y="-9525"/>
            <a:ext cx="12218988" cy="6858000"/>
          </a:xfrm>
        </p:spPr>
      </p:pic>
      <p:sp>
        <p:nvSpPr>
          <p:cNvPr id="3" name="Text Placeholder 2">
            <a:extLst>
              <a:ext uri="{FF2B5EF4-FFF2-40B4-BE49-F238E27FC236}">
                <a16:creationId xmlns:a16="http://schemas.microsoft.com/office/drawing/2014/main" id="{A7576210-C597-503C-0FA6-50C5F6A13127}"/>
              </a:ext>
            </a:extLst>
          </p:cNvPr>
          <p:cNvSpPr>
            <a:spLocks noGrp="1"/>
          </p:cNvSpPr>
          <p:nvPr>
            <p:ph type="body" sz="quarter" idx="11"/>
          </p:nvPr>
        </p:nvSpPr>
        <p:spPr/>
        <p:txBody>
          <a:bodyPr/>
          <a:lstStyle/>
          <a:p>
            <a:pPr>
              <a:spcBef>
                <a:spcPts val="1200"/>
              </a:spcBef>
            </a:pPr>
            <a:r>
              <a:rPr lang="it-IT" b="1" noProof="0"/>
              <a:t>Integrare i mercati internazionali di beni e servizi</a:t>
            </a:r>
          </a:p>
          <a:p>
            <a:endParaRPr lang="it-IT" noProof="0"/>
          </a:p>
        </p:txBody>
      </p:sp>
    </p:spTree>
    <p:extLst>
      <p:ext uri="{BB962C8B-B14F-4D97-AF65-F5344CB8AC3E}">
        <p14:creationId xmlns:p14="http://schemas.microsoft.com/office/powerpoint/2010/main" val="2778662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8709C-E941-CDC9-26D5-C4408008EF0A}"/>
              </a:ext>
            </a:extLst>
          </p:cNvPr>
          <p:cNvSpPr>
            <a:spLocks noGrp="1"/>
          </p:cNvSpPr>
          <p:nvPr>
            <p:ph type="title"/>
          </p:nvPr>
        </p:nvSpPr>
        <p:spPr>
          <a:xfrm>
            <a:off x="906816" y="187200"/>
            <a:ext cx="10949184" cy="1296000"/>
          </a:xfrm>
        </p:spPr>
        <p:txBody>
          <a:bodyPr vert="horz" lIns="91440" tIns="45720" rIns="91440" bIns="45720" rtlCol="0" anchor="ctr" anchorCtr="0">
            <a:normAutofit/>
          </a:bodyPr>
          <a:lstStyle/>
          <a:p>
            <a:r>
              <a:rPr lang="it-IT" b="1" noProof="0"/>
              <a:t>Lo scarso peso del commercio dei beni sul PIL del Trentino è dovuto al peso ridotto dell’industria</a:t>
            </a:r>
          </a:p>
        </p:txBody>
      </p:sp>
      <p:sp>
        <p:nvSpPr>
          <p:cNvPr id="3" name="Slide Number Placeholder 2">
            <a:extLst>
              <a:ext uri="{FF2B5EF4-FFF2-40B4-BE49-F238E27FC236}">
                <a16:creationId xmlns:a16="http://schemas.microsoft.com/office/drawing/2014/main" id="{435A7C28-7371-EC29-17F1-376F1FE42114}"/>
              </a:ext>
            </a:extLst>
          </p:cNvPr>
          <p:cNvSpPr>
            <a:spLocks noGrp="1"/>
          </p:cNvSpPr>
          <p:nvPr>
            <p:ph type="sldNum" sz="quarter" idx="10"/>
          </p:nvPr>
        </p:nvSpPr>
        <p:spPr>
          <a:xfrm>
            <a:off x="11378962" y="6480203"/>
            <a:ext cx="456000" cy="244800"/>
          </a:xfrm>
        </p:spPr>
        <p:txBody>
          <a:bodyPr vert="horz" wrap="none" lIns="91440" tIns="45720" rIns="91440" bIns="45720" rtlCol="0" anchor="ctr" anchorCtr="0">
            <a:normAutofit/>
          </a:bodyPr>
          <a:lstStyle/>
          <a:p>
            <a:pPr>
              <a:lnSpc>
                <a:spcPct val="90000"/>
              </a:lnSpc>
              <a:spcAft>
                <a:spcPts val="600"/>
              </a:spcAft>
            </a:pPr>
            <a:fld id="{11EAE1A9-8E7E-D04D-9670-8269DAC153D9}" type="slidenum">
              <a:rPr lang="fr-FR" sz="1100" smtClean="0"/>
              <a:pPr>
                <a:lnSpc>
                  <a:spcPct val="90000"/>
                </a:lnSpc>
                <a:spcAft>
                  <a:spcPts val="600"/>
                </a:spcAft>
              </a:pPr>
              <a:t>15</a:t>
            </a:fld>
            <a:endParaRPr lang="fr-FR" sz="1100"/>
          </a:p>
        </p:txBody>
      </p:sp>
      <p:sp>
        <p:nvSpPr>
          <p:cNvPr id="4" name="TextBox 3">
            <a:extLst>
              <a:ext uri="{FF2B5EF4-FFF2-40B4-BE49-F238E27FC236}">
                <a16:creationId xmlns:a16="http://schemas.microsoft.com/office/drawing/2014/main" id="{F25D8B6F-4762-A600-F8AC-46EA69C55DAD}"/>
              </a:ext>
            </a:extLst>
          </p:cNvPr>
          <p:cNvSpPr txBox="1"/>
          <p:nvPr/>
        </p:nvSpPr>
        <p:spPr>
          <a:xfrm>
            <a:off x="512064" y="1503360"/>
            <a:ext cx="11058695" cy="4508500"/>
          </a:xfrm>
          <a:prstGeom prst="rect">
            <a:avLst/>
          </a:prstGeom>
        </p:spPr>
        <p:txBody>
          <a:bodyPr rtlCol="0">
            <a:normAutofit/>
          </a:bodyPr>
          <a:lstStyle/>
          <a:p>
            <a:pPr marL="342900" indent="-342900" defTabSz="914400">
              <a:lnSpc>
                <a:spcPct val="90000"/>
              </a:lnSpc>
              <a:spcBef>
                <a:spcPct val="20000"/>
              </a:spcBef>
              <a:buFont typeface="Arial" pitchFamily="34" charset="0"/>
              <a:buChar char="•"/>
            </a:pPr>
            <a:endParaRPr lang="it-IT" sz="2400">
              <a:solidFill>
                <a:schemeClr val="bg1"/>
              </a:solidFill>
            </a:endParaRPr>
          </a:p>
        </p:txBody>
      </p:sp>
      <p:grpSp>
        <p:nvGrpSpPr>
          <p:cNvPr id="10" name="Group 9">
            <a:extLst>
              <a:ext uri="{FF2B5EF4-FFF2-40B4-BE49-F238E27FC236}">
                <a16:creationId xmlns:a16="http://schemas.microsoft.com/office/drawing/2014/main" id="{3EDE350E-E543-E695-FB0D-E4C31771901F}"/>
              </a:ext>
            </a:extLst>
          </p:cNvPr>
          <p:cNvGrpSpPr/>
          <p:nvPr/>
        </p:nvGrpSpPr>
        <p:grpSpPr>
          <a:xfrm>
            <a:off x="1396501" y="1824216"/>
            <a:ext cx="9398998" cy="4314971"/>
            <a:chOff x="1435002" y="1731011"/>
            <a:chExt cx="9398998" cy="4314971"/>
          </a:xfrm>
        </p:grpSpPr>
        <p:grpSp>
          <p:nvGrpSpPr>
            <p:cNvPr id="7" name="Group 6">
              <a:extLst>
                <a:ext uri="{FF2B5EF4-FFF2-40B4-BE49-F238E27FC236}">
                  <a16:creationId xmlns:a16="http://schemas.microsoft.com/office/drawing/2014/main" id="{EA240AEE-382F-0005-A4A0-6221825D6DFF}"/>
                </a:ext>
              </a:extLst>
            </p:cNvPr>
            <p:cNvGrpSpPr/>
            <p:nvPr/>
          </p:nvGrpSpPr>
          <p:grpSpPr>
            <a:xfrm>
              <a:off x="1435002" y="1731011"/>
              <a:ext cx="9398998" cy="4314971"/>
              <a:chOff x="1435002" y="1731011"/>
              <a:chExt cx="9398998" cy="4314971"/>
            </a:xfrm>
          </p:grpSpPr>
          <p:pic>
            <p:nvPicPr>
              <p:cNvPr id="5" name="Picture 4">
                <a:extLst>
                  <a:ext uri="{FF2B5EF4-FFF2-40B4-BE49-F238E27FC236}">
                    <a16:creationId xmlns:a16="http://schemas.microsoft.com/office/drawing/2014/main" id="{C2C7AC37-440E-944C-B83E-B7D81E953784}"/>
                  </a:ext>
                </a:extLst>
              </p:cNvPr>
              <p:cNvPicPr/>
              <p:nvPr/>
            </p:nvPicPr>
            <p:blipFill>
              <a:blip r:embed="rId2"/>
              <a:stretch>
                <a:fillRect/>
              </a:stretch>
            </p:blipFill>
            <p:spPr>
              <a:xfrm>
                <a:off x="1435002" y="1731011"/>
                <a:ext cx="9398998" cy="4314971"/>
              </a:xfrm>
              <a:prstGeom prst="rect">
                <a:avLst/>
              </a:prstGeom>
              <a:noFill/>
            </p:spPr>
          </p:pic>
          <p:sp>
            <p:nvSpPr>
              <p:cNvPr id="6" name="Oval 5">
                <a:extLst>
                  <a:ext uri="{FF2B5EF4-FFF2-40B4-BE49-F238E27FC236}">
                    <a16:creationId xmlns:a16="http://schemas.microsoft.com/office/drawing/2014/main" id="{F6851131-E296-4D94-8494-D9E95BF253C0}"/>
                  </a:ext>
                </a:extLst>
              </p:cNvPr>
              <p:cNvSpPr/>
              <p:nvPr/>
            </p:nvSpPr>
            <p:spPr>
              <a:xfrm>
                <a:off x="4718656" y="4757234"/>
                <a:ext cx="452822" cy="282000"/>
              </a:xfrm>
              <a:prstGeom prst="ellipse">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Rectangle 7">
              <a:extLst>
                <a:ext uri="{FF2B5EF4-FFF2-40B4-BE49-F238E27FC236}">
                  <a16:creationId xmlns:a16="http://schemas.microsoft.com/office/drawing/2014/main" id="{139835C6-948A-35B2-DFE8-A635D9A360ED}"/>
                </a:ext>
              </a:extLst>
            </p:cNvPr>
            <p:cNvSpPr/>
            <p:nvPr/>
          </p:nvSpPr>
          <p:spPr>
            <a:xfrm>
              <a:off x="3551722" y="4661647"/>
              <a:ext cx="1378866" cy="125083"/>
            </a:xfrm>
            <a:prstGeom prst="rect">
              <a:avLst/>
            </a:prstGeom>
            <a:solidFill>
              <a:srgbClr val="FFFF00">
                <a:alpha val="3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36377C08-1FC3-7140-833E-68DD752B9B51}"/>
                </a:ext>
              </a:extLst>
            </p:cNvPr>
            <p:cNvSpPr/>
            <p:nvPr/>
          </p:nvSpPr>
          <p:spPr>
            <a:xfrm>
              <a:off x="4328223" y="4958281"/>
              <a:ext cx="602365" cy="193155"/>
            </a:xfrm>
            <a:prstGeom prst="rect">
              <a:avLst/>
            </a:prstGeom>
            <a:solidFill>
              <a:srgbClr val="FFFF00">
                <a:alpha val="3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a:extLst>
              <a:ext uri="{FF2B5EF4-FFF2-40B4-BE49-F238E27FC236}">
                <a16:creationId xmlns:a16="http://schemas.microsoft.com/office/drawing/2014/main" id="{E4E6A936-C42E-23A9-B10E-E22551BF9027}"/>
              </a:ext>
            </a:extLst>
          </p:cNvPr>
          <p:cNvSpPr txBox="1"/>
          <p:nvPr/>
        </p:nvSpPr>
        <p:spPr>
          <a:xfrm>
            <a:off x="1322882" y="1368778"/>
            <a:ext cx="9848545" cy="338554"/>
          </a:xfrm>
          <a:prstGeom prst="rect">
            <a:avLst/>
          </a:prstGeom>
          <a:noFill/>
        </p:spPr>
        <p:txBody>
          <a:bodyPr wrap="square" rtlCol="0">
            <a:spAutoFit/>
          </a:bodyPr>
          <a:lstStyle/>
          <a:p>
            <a:pPr algn="ctr"/>
            <a:r>
              <a:rPr lang="it-IT" sz="1600">
                <a:solidFill>
                  <a:schemeClr val="bg1"/>
                </a:solidFill>
              </a:rPr>
              <a:t>Correlazione tra il rapporto export/PIL e la quota di occupazione in manifattura tra le province italiane, 2021</a:t>
            </a:r>
          </a:p>
        </p:txBody>
      </p:sp>
    </p:spTree>
    <p:extLst>
      <p:ext uri="{BB962C8B-B14F-4D97-AF65-F5344CB8AC3E}">
        <p14:creationId xmlns:p14="http://schemas.microsoft.com/office/powerpoint/2010/main" val="3980109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06C6584-F2B1-EBD1-A6D8-474845032AC2}"/>
              </a:ext>
            </a:extLst>
          </p:cNvPr>
          <p:cNvPicPr>
            <a:picLocks noChangeAspect="1"/>
          </p:cNvPicPr>
          <p:nvPr/>
        </p:nvPicPr>
        <p:blipFill>
          <a:blip r:embed="rId2"/>
          <a:stretch>
            <a:fillRect/>
          </a:stretch>
        </p:blipFill>
        <p:spPr>
          <a:xfrm>
            <a:off x="554261" y="1532856"/>
            <a:ext cx="10471897" cy="4788137"/>
          </a:xfrm>
          <a:prstGeom prst="rect">
            <a:avLst/>
          </a:prstGeom>
        </p:spPr>
      </p:pic>
      <p:sp>
        <p:nvSpPr>
          <p:cNvPr id="2" name="Title 1">
            <a:extLst>
              <a:ext uri="{FF2B5EF4-FFF2-40B4-BE49-F238E27FC236}">
                <a16:creationId xmlns:a16="http://schemas.microsoft.com/office/drawing/2014/main" id="{E7D8709C-E941-CDC9-26D5-C4408008EF0A}"/>
              </a:ext>
            </a:extLst>
          </p:cNvPr>
          <p:cNvSpPr>
            <a:spLocks noGrp="1"/>
          </p:cNvSpPr>
          <p:nvPr>
            <p:ph type="title"/>
          </p:nvPr>
        </p:nvSpPr>
        <p:spPr>
          <a:xfrm>
            <a:off x="906816" y="-107770"/>
            <a:ext cx="10949184" cy="1296000"/>
          </a:xfrm>
        </p:spPr>
        <p:txBody>
          <a:bodyPr vert="horz" lIns="91440" tIns="45720" rIns="91440" bIns="45720" rtlCol="0" anchor="ctr" anchorCtr="0">
            <a:normAutofit/>
          </a:bodyPr>
          <a:lstStyle/>
          <a:p>
            <a:r>
              <a:rPr lang="it-IT" b="1"/>
              <a:t>Una quota minore di micro e piccole imprese trentine esportano beni all’estero rispetto al resto d’Italia </a:t>
            </a:r>
            <a:endParaRPr lang="it-IT" b="1" noProof="0"/>
          </a:p>
        </p:txBody>
      </p:sp>
      <p:sp>
        <p:nvSpPr>
          <p:cNvPr id="3" name="Slide Number Placeholder 2">
            <a:extLst>
              <a:ext uri="{FF2B5EF4-FFF2-40B4-BE49-F238E27FC236}">
                <a16:creationId xmlns:a16="http://schemas.microsoft.com/office/drawing/2014/main" id="{435A7C28-7371-EC29-17F1-376F1FE42114}"/>
              </a:ext>
            </a:extLst>
          </p:cNvPr>
          <p:cNvSpPr>
            <a:spLocks noGrp="1"/>
          </p:cNvSpPr>
          <p:nvPr>
            <p:ph type="sldNum" sz="quarter" idx="10"/>
          </p:nvPr>
        </p:nvSpPr>
        <p:spPr>
          <a:xfrm>
            <a:off x="11378962" y="6480203"/>
            <a:ext cx="456000" cy="244800"/>
          </a:xfrm>
        </p:spPr>
        <p:txBody>
          <a:bodyPr vert="horz" wrap="none" lIns="91440" tIns="45720" rIns="91440" bIns="45720" rtlCol="0" anchor="ctr" anchorCtr="0">
            <a:normAutofit/>
          </a:bodyPr>
          <a:lstStyle/>
          <a:p>
            <a:pPr>
              <a:lnSpc>
                <a:spcPct val="90000"/>
              </a:lnSpc>
              <a:spcAft>
                <a:spcPts val="600"/>
              </a:spcAft>
            </a:pPr>
            <a:fld id="{11EAE1A9-8E7E-D04D-9670-8269DAC153D9}" type="slidenum">
              <a:rPr lang="fr-FR" sz="1100" smtClean="0"/>
              <a:pPr>
                <a:lnSpc>
                  <a:spcPct val="90000"/>
                </a:lnSpc>
                <a:spcAft>
                  <a:spcPts val="600"/>
                </a:spcAft>
              </a:pPr>
              <a:t>16</a:t>
            </a:fld>
            <a:endParaRPr lang="fr-FR" sz="1100"/>
          </a:p>
        </p:txBody>
      </p:sp>
      <p:sp>
        <p:nvSpPr>
          <p:cNvPr id="4" name="TextBox 3">
            <a:extLst>
              <a:ext uri="{FF2B5EF4-FFF2-40B4-BE49-F238E27FC236}">
                <a16:creationId xmlns:a16="http://schemas.microsoft.com/office/drawing/2014/main" id="{F25D8B6F-4762-A600-F8AC-46EA69C55DAD}"/>
              </a:ext>
            </a:extLst>
          </p:cNvPr>
          <p:cNvSpPr txBox="1"/>
          <p:nvPr/>
        </p:nvSpPr>
        <p:spPr>
          <a:xfrm>
            <a:off x="522574" y="1503360"/>
            <a:ext cx="11058695" cy="4508500"/>
          </a:xfrm>
          <a:prstGeom prst="rect">
            <a:avLst/>
          </a:prstGeom>
        </p:spPr>
        <p:txBody>
          <a:bodyPr rtlCol="0">
            <a:normAutofit/>
          </a:bodyPr>
          <a:lstStyle/>
          <a:p>
            <a:pPr marL="342900" indent="-342900" defTabSz="914400">
              <a:lnSpc>
                <a:spcPct val="90000"/>
              </a:lnSpc>
              <a:spcBef>
                <a:spcPct val="20000"/>
              </a:spcBef>
              <a:buFont typeface="Arial" pitchFamily="34" charset="0"/>
              <a:buChar char="•"/>
            </a:pPr>
            <a:endParaRPr lang="it-IT" sz="2400">
              <a:solidFill>
                <a:schemeClr val="bg1"/>
              </a:solidFill>
            </a:endParaRPr>
          </a:p>
        </p:txBody>
      </p:sp>
      <p:sp>
        <p:nvSpPr>
          <p:cNvPr id="5" name="TextBox 4">
            <a:extLst>
              <a:ext uri="{FF2B5EF4-FFF2-40B4-BE49-F238E27FC236}">
                <a16:creationId xmlns:a16="http://schemas.microsoft.com/office/drawing/2014/main" id="{CDF8D423-DFA8-A69C-C76D-4943ABC5A5A3}"/>
              </a:ext>
            </a:extLst>
          </p:cNvPr>
          <p:cNvSpPr txBox="1"/>
          <p:nvPr/>
        </p:nvSpPr>
        <p:spPr>
          <a:xfrm>
            <a:off x="1127648" y="1272958"/>
            <a:ext cx="9848545" cy="338554"/>
          </a:xfrm>
          <a:prstGeom prst="rect">
            <a:avLst/>
          </a:prstGeom>
          <a:noFill/>
        </p:spPr>
        <p:txBody>
          <a:bodyPr wrap="square" rtlCol="0">
            <a:spAutoFit/>
          </a:bodyPr>
          <a:lstStyle/>
          <a:p>
            <a:pPr algn="ctr"/>
            <a:r>
              <a:rPr lang="it-IT" sz="1600">
                <a:solidFill>
                  <a:schemeClr val="bg1"/>
                </a:solidFill>
              </a:rPr>
              <a:t>Percentuale di imprese che esportano beni sul totale per classe dimensionale e territorio, 2022</a:t>
            </a:r>
          </a:p>
        </p:txBody>
      </p:sp>
      <p:sp>
        <p:nvSpPr>
          <p:cNvPr id="6" name="Rectangle: Rounded Corners 5">
            <a:extLst>
              <a:ext uri="{FF2B5EF4-FFF2-40B4-BE49-F238E27FC236}">
                <a16:creationId xmlns:a16="http://schemas.microsoft.com/office/drawing/2014/main" id="{D7AFD6A1-E3F2-D973-9D0D-D827F3CA3F78}"/>
              </a:ext>
            </a:extLst>
          </p:cNvPr>
          <p:cNvSpPr/>
          <p:nvPr/>
        </p:nvSpPr>
        <p:spPr>
          <a:xfrm>
            <a:off x="3190875" y="3906478"/>
            <a:ext cx="3962400" cy="2164870"/>
          </a:xfrm>
          <a:prstGeom prst="roundRect">
            <a:avLst/>
          </a:prstGeom>
          <a:no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896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E9707-CCB7-E5D0-6975-D0730F95C9B2}"/>
              </a:ext>
            </a:extLst>
          </p:cNvPr>
          <p:cNvSpPr txBox="1">
            <a:spLocks/>
          </p:cNvSpPr>
          <p:nvPr/>
        </p:nvSpPr>
        <p:spPr>
          <a:xfrm>
            <a:off x="907200" y="187200"/>
            <a:ext cx="10949184" cy="1296000"/>
          </a:xfrm>
          <a:prstGeom prst="rect">
            <a:avLst/>
          </a:prstGeom>
        </p:spPr>
        <p:txBody>
          <a:bodyPr vert="horz" lIns="91440" tIns="45720" rIns="91440" bIns="45720" rtlCol="0" anchor="ctr" anchorCtr="0">
            <a:normAutofit/>
          </a:bodyPr>
          <a:lstStyle>
            <a:lvl1pPr algn="l" defTabSz="914400" rtl="0" eaLnBrk="1" latinLnBrk="0" hangingPunct="1">
              <a:lnSpc>
                <a:spcPts val="3400"/>
              </a:lnSpc>
              <a:spcBef>
                <a:spcPct val="0"/>
              </a:spcBef>
              <a:buNone/>
              <a:defRPr sz="3000" b="1" kern="1200" baseline="0">
                <a:solidFill>
                  <a:schemeClr val="bg1"/>
                </a:solidFill>
                <a:latin typeface="Calibri" panose="020F0502020204030204" pitchFamily="34" charset="0"/>
                <a:ea typeface="+mj-ea"/>
                <a:cs typeface="+mj-cs"/>
              </a:defRPr>
            </a:lvl1pPr>
          </a:lstStyle>
          <a:p>
            <a:r>
              <a:rPr lang="it-IT"/>
              <a:t>Gli investimenti diretti esteri (IDE) aiutano a integrare le imprese locali nelle catene di produzione globali</a:t>
            </a:r>
          </a:p>
        </p:txBody>
      </p:sp>
      <p:pic>
        <p:nvPicPr>
          <p:cNvPr id="8" name="Picture 7">
            <a:extLst>
              <a:ext uri="{FF2B5EF4-FFF2-40B4-BE49-F238E27FC236}">
                <a16:creationId xmlns:a16="http://schemas.microsoft.com/office/drawing/2014/main" id="{AAF82043-D917-F8C4-854B-632B6DBF6F61}"/>
              </a:ext>
            </a:extLst>
          </p:cNvPr>
          <p:cNvPicPr>
            <a:picLocks noChangeAspect="1"/>
          </p:cNvPicPr>
          <p:nvPr/>
        </p:nvPicPr>
        <p:blipFill>
          <a:blip r:embed="rId2"/>
          <a:stretch>
            <a:fillRect/>
          </a:stretch>
        </p:blipFill>
        <p:spPr>
          <a:xfrm>
            <a:off x="2927510" y="1889159"/>
            <a:ext cx="9146370" cy="4182058"/>
          </a:xfrm>
          <a:prstGeom prst="rect">
            <a:avLst/>
          </a:prstGeom>
        </p:spPr>
      </p:pic>
      <p:sp>
        <p:nvSpPr>
          <p:cNvPr id="3" name="Slide Number Placeholder 2">
            <a:extLst>
              <a:ext uri="{FF2B5EF4-FFF2-40B4-BE49-F238E27FC236}">
                <a16:creationId xmlns:a16="http://schemas.microsoft.com/office/drawing/2014/main" id="{5429109D-396C-D0AD-1771-D28E835F422F}"/>
              </a:ext>
            </a:extLst>
          </p:cNvPr>
          <p:cNvSpPr>
            <a:spLocks noGrp="1"/>
          </p:cNvSpPr>
          <p:nvPr>
            <p:ph type="sldNum" sz="quarter" idx="10"/>
          </p:nvPr>
        </p:nvSpPr>
        <p:spPr/>
        <p:txBody>
          <a:bodyPr/>
          <a:lstStyle/>
          <a:p>
            <a:fld id="{11EAE1A9-8E7E-D04D-9670-8269DAC153D9}" type="slidenum">
              <a:rPr lang="fr-FR" smtClean="0"/>
              <a:pPr/>
              <a:t>17</a:t>
            </a:fld>
            <a:endParaRPr lang="fr-FR"/>
          </a:p>
        </p:txBody>
      </p:sp>
      <p:sp>
        <p:nvSpPr>
          <p:cNvPr id="9" name="TextBox 8">
            <a:extLst>
              <a:ext uri="{FF2B5EF4-FFF2-40B4-BE49-F238E27FC236}">
                <a16:creationId xmlns:a16="http://schemas.microsoft.com/office/drawing/2014/main" id="{12893FE1-4785-C7BD-5165-EFB20871B539}"/>
              </a:ext>
            </a:extLst>
          </p:cNvPr>
          <p:cNvSpPr txBox="1"/>
          <p:nvPr/>
        </p:nvSpPr>
        <p:spPr>
          <a:xfrm>
            <a:off x="3357278" y="1304384"/>
            <a:ext cx="7864026" cy="584775"/>
          </a:xfrm>
          <a:prstGeom prst="rect">
            <a:avLst/>
          </a:prstGeom>
          <a:noFill/>
        </p:spPr>
        <p:txBody>
          <a:bodyPr wrap="square">
            <a:spAutoFit/>
          </a:bodyPr>
          <a:lstStyle/>
          <a:p>
            <a:pPr algn="ctr"/>
            <a:r>
              <a:rPr lang="it-IT" sz="1600">
                <a:solidFill>
                  <a:schemeClr val="bg1"/>
                </a:solidFill>
                <a:latin typeface="+mj-lt"/>
                <a:ea typeface="Arial" panose="020B0604020202020204" pitchFamily="34" charset="0"/>
                <a:cs typeface="Times New Roman" panose="02020603050405020304" pitchFamily="18" charset="0"/>
              </a:rPr>
              <a:t>Numero di imprese estere con sede nella regione (IDE-in) e di partecipazioni estere di imprese locali (IDE-out), per 1000 imprese attive nel settore-regione</a:t>
            </a:r>
            <a:endParaRPr lang="en-US" sz="1600">
              <a:solidFill>
                <a:schemeClr val="bg1"/>
              </a:solidFill>
              <a:latin typeface="+mj-lt"/>
            </a:endParaRPr>
          </a:p>
        </p:txBody>
      </p:sp>
      <p:sp>
        <p:nvSpPr>
          <p:cNvPr id="10" name="Rectangle: Rounded Corners 9">
            <a:extLst>
              <a:ext uri="{FF2B5EF4-FFF2-40B4-BE49-F238E27FC236}">
                <a16:creationId xmlns:a16="http://schemas.microsoft.com/office/drawing/2014/main" id="{FA34856A-F50A-2534-02F1-954D344D5AE0}"/>
              </a:ext>
            </a:extLst>
          </p:cNvPr>
          <p:cNvSpPr/>
          <p:nvPr/>
        </p:nvSpPr>
        <p:spPr>
          <a:xfrm>
            <a:off x="3018950" y="2981234"/>
            <a:ext cx="429768" cy="2212272"/>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9CA80854-6DF3-37A7-5FD8-0CD2854FA5DC}"/>
              </a:ext>
            </a:extLst>
          </p:cNvPr>
          <p:cNvSpPr/>
          <p:nvPr/>
        </p:nvSpPr>
        <p:spPr>
          <a:xfrm>
            <a:off x="5329334" y="2971136"/>
            <a:ext cx="429768" cy="2212272"/>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70F1752-E862-D33F-0C6D-5520B13D627F}"/>
              </a:ext>
            </a:extLst>
          </p:cNvPr>
          <p:cNvSpPr txBox="1"/>
          <p:nvPr/>
        </p:nvSpPr>
        <p:spPr>
          <a:xfrm>
            <a:off x="373628" y="2043796"/>
            <a:ext cx="2254090" cy="3484305"/>
          </a:xfrm>
          <a:prstGeom prst="round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285750" indent="-285750" algn="l">
              <a:spcBef>
                <a:spcPts val="600"/>
              </a:spcBef>
              <a:spcAft>
                <a:spcPts val="600"/>
              </a:spcAft>
              <a:buFont typeface="Arial" panose="020B0604020202020204" pitchFamily="34" charset="0"/>
              <a:buChar char="•"/>
            </a:pPr>
            <a:r>
              <a:rPr lang="it-IT" sz="1800">
                <a:solidFill>
                  <a:schemeClr val="bg1"/>
                </a:solidFill>
              </a:rPr>
              <a:t>Gli IDE del Trentino sono concentrati nel settore energetico</a:t>
            </a:r>
          </a:p>
          <a:p>
            <a:pPr marL="285750" indent="-285750" algn="l">
              <a:spcBef>
                <a:spcPts val="600"/>
              </a:spcBef>
              <a:spcAft>
                <a:spcPts val="600"/>
              </a:spcAft>
              <a:buFont typeface="Arial" panose="020B0604020202020204" pitchFamily="34" charset="0"/>
              <a:buChar char="•"/>
            </a:pPr>
            <a:r>
              <a:rPr lang="en-US" sz="1800">
                <a:solidFill>
                  <a:schemeClr val="bg1"/>
                </a:solidFill>
              </a:rPr>
              <a:t>In Trentino, il 40% </a:t>
            </a:r>
            <a:r>
              <a:rPr lang="en-US" sz="1800" err="1">
                <a:solidFill>
                  <a:schemeClr val="bg1"/>
                </a:solidFill>
              </a:rPr>
              <a:t>dell’export</a:t>
            </a:r>
            <a:r>
              <a:rPr lang="en-US" sz="1800">
                <a:solidFill>
                  <a:schemeClr val="bg1"/>
                </a:solidFill>
              </a:rPr>
              <a:t> è </a:t>
            </a:r>
            <a:r>
              <a:rPr lang="en-US" sz="1800" err="1">
                <a:solidFill>
                  <a:schemeClr val="bg1"/>
                </a:solidFill>
              </a:rPr>
              <a:t>riconducibile</a:t>
            </a:r>
            <a:r>
              <a:rPr lang="en-US" sz="1800">
                <a:solidFill>
                  <a:schemeClr val="bg1"/>
                </a:solidFill>
              </a:rPr>
              <a:t> a IDE, </a:t>
            </a:r>
            <a:r>
              <a:rPr lang="en-US" sz="1800" err="1">
                <a:solidFill>
                  <a:schemeClr val="bg1"/>
                </a:solidFill>
              </a:rPr>
              <a:t>contro</a:t>
            </a:r>
            <a:r>
              <a:rPr lang="en-US" sz="1800">
                <a:solidFill>
                  <a:schemeClr val="bg1"/>
                </a:solidFill>
              </a:rPr>
              <a:t> il 60-70% di Friuli V.G. e Veneto</a:t>
            </a:r>
          </a:p>
        </p:txBody>
      </p:sp>
    </p:spTree>
    <p:extLst>
      <p:ext uri="{BB962C8B-B14F-4D97-AF65-F5344CB8AC3E}">
        <p14:creationId xmlns:p14="http://schemas.microsoft.com/office/powerpoint/2010/main" val="1603608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3D face graphic">
            <a:extLst>
              <a:ext uri="{FF2B5EF4-FFF2-40B4-BE49-F238E27FC236}">
                <a16:creationId xmlns:a16="http://schemas.microsoft.com/office/drawing/2014/main" id="{F468E461-57F7-EE30-7AC9-840FB6BC5768}"/>
              </a:ext>
            </a:extLst>
          </p:cNvPr>
          <p:cNvPicPr>
            <a:picLocks noGrp="1" noChangeAspect="1"/>
          </p:cNvPicPr>
          <p:nvPr>
            <p:ph type="pic" sz="quarter" idx="10"/>
          </p:nvPr>
        </p:nvPicPr>
        <p:blipFill>
          <a:blip r:embed="rId2"/>
          <a:srcRect t="7906" b="7906"/>
          <a:stretch>
            <a:fillRect/>
          </a:stretch>
        </p:blipFill>
        <p:spPr>
          <a:xfrm>
            <a:off x="-26988" y="-9525"/>
            <a:ext cx="12218988" cy="6858000"/>
          </a:xfrm>
        </p:spPr>
      </p:pic>
      <p:sp>
        <p:nvSpPr>
          <p:cNvPr id="3" name="Text Placeholder 2">
            <a:extLst>
              <a:ext uri="{FF2B5EF4-FFF2-40B4-BE49-F238E27FC236}">
                <a16:creationId xmlns:a16="http://schemas.microsoft.com/office/drawing/2014/main" id="{A7576210-C597-503C-0FA6-50C5F6A13127}"/>
              </a:ext>
            </a:extLst>
          </p:cNvPr>
          <p:cNvSpPr>
            <a:spLocks noGrp="1"/>
          </p:cNvSpPr>
          <p:nvPr>
            <p:ph type="body" sz="quarter" idx="11"/>
          </p:nvPr>
        </p:nvSpPr>
        <p:spPr/>
        <p:txBody>
          <a:bodyPr/>
          <a:lstStyle/>
          <a:p>
            <a:pPr>
              <a:spcBef>
                <a:spcPts val="1200"/>
              </a:spcBef>
            </a:pPr>
            <a:r>
              <a:rPr lang="it-IT" b="1" noProof="0"/>
              <a:t>Aumentare la produttività del lavoro per affrontare le sfide future</a:t>
            </a:r>
          </a:p>
          <a:p>
            <a:endParaRPr lang="it-IT" noProof="0"/>
          </a:p>
        </p:txBody>
      </p:sp>
    </p:spTree>
    <p:extLst>
      <p:ext uri="{BB962C8B-B14F-4D97-AF65-F5344CB8AC3E}">
        <p14:creationId xmlns:p14="http://schemas.microsoft.com/office/powerpoint/2010/main" val="35397927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944444-7A00-30BF-9921-8CEF0A3A551C}"/>
              </a:ext>
            </a:extLst>
          </p:cNvPr>
          <p:cNvSpPr txBox="1">
            <a:spLocks/>
          </p:cNvSpPr>
          <p:nvPr/>
        </p:nvSpPr>
        <p:spPr>
          <a:xfrm>
            <a:off x="907200" y="187200"/>
            <a:ext cx="10949184" cy="1296000"/>
          </a:xfrm>
          <a:prstGeom prst="rect">
            <a:avLst/>
          </a:prstGeom>
        </p:spPr>
        <p:txBody>
          <a:bodyPr vert="horz" lIns="91440" tIns="45720" rIns="91440" bIns="45720" rtlCol="0" anchor="ctr" anchorCtr="0">
            <a:normAutofit/>
          </a:bodyPr>
          <a:lstStyle>
            <a:lvl1pPr algn="l" defTabSz="914400" rtl="0" eaLnBrk="1" latinLnBrk="0" hangingPunct="1">
              <a:lnSpc>
                <a:spcPts val="3400"/>
              </a:lnSpc>
              <a:spcBef>
                <a:spcPct val="0"/>
              </a:spcBef>
              <a:buNone/>
              <a:defRPr sz="3000" b="1" kern="1200" baseline="0">
                <a:solidFill>
                  <a:schemeClr val="bg1"/>
                </a:solidFill>
                <a:latin typeface="Calibri" panose="020F0502020204030204" pitchFamily="34" charset="0"/>
                <a:ea typeface="+mj-ea"/>
                <a:cs typeface="+mj-cs"/>
              </a:defRPr>
            </a:lvl1pPr>
          </a:lstStyle>
          <a:p>
            <a:r>
              <a:rPr lang="it-IT"/>
              <a:t>Un mercato del lavoro in salute che deve affrontare sfide importanti</a:t>
            </a:r>
          </a:p>
          <a:p>
            <a:endParaRPr lang="it-IT"/>
          </a:p>
        </p:txBody>
      </p:sp>
      <p:sp>
        <p:nvSpPr>
          <p:cNvPr id="3" name="Slide Number Placeholder 2">
            <a:extLst>
              <a:ext uri="{FF2B5EF4-FFF2-40B4-BE49-F238E27FC236}">
                <a16:creationId xmlns:a16="http://schemas.microsoft.com/office/drawing/2014/main" id="{435A7C28-7371-EC29-17F1-376F1FE42114}"/>
              </a:ext>
            </a:extLst>
          </p:cNvPr>
          <p:cNvSpPr>
            <a:spLocks noGrp="1"/>
          </p:cNvSpPr>
          <p:nvPr>
            <p:ph type="sldNum" sz="quarter" idx="10"/>
          </p:nvPr>
        </p:nvSpPr>
        <p:spPr>
          <a:xfrm>
            <a:off x="11378962" y="6480203"/>
            <a:ext cx="456000" cy="244800"/>
          </a:xfrm>
        </p:spPr>
        <p:txBody>
          <a:bodyPr vert="horz" wrap="none" lIns="91440" tIns="45720" rIns="91440" bIns="45720" rtlCol="0" anchor="ctr" anchorCtr="0">
            <a:normAutofit/>
          </a:bodyPr>
          <a:lstStyle/>
          <a:p>
            <a:pPr>
              <a:lnSpc>
                <a:spcPct val="90000"/>
              </a:lnSpc>
              <a:spcAft>
                <a:spcPts val="600"/>
              </a:spcAft>
            </a:pPr>
            <a:fld id="{11EAE1A9-8E7E-D04D-9670-8269DAC153D9}" type="slidenum">
              <a:rPr lang="fr-FR" sz="1100" smtClean="0"/>
              <a:pPr>
                <a:lnSpc>
                  <a:spcPct val="90000"/>
                </a:lnSpc>
                <a:spcAft>
                  <a:spcPts val="600"/>
                </a:spcAft>
              </a:pPr>
              <a:t>19</a:t>
            </a:fld>
            <a:endParaRPr lang="fr-FR" sz="1100"/>
          </a:p>
        </p:txBody>
      </p:sp>
      <p:sp>
        <p:nvSpPr>
          <p:cNvPr id="4" name="TextBox 3">
            <a:extLst>
              <a:ext uri="{FF2B5EF4-FFF2-40B4-BE49-F238E27FC236}">
                <a16:creationId xmlns:a16="http://schemas.microsoft.com/office/drawing/2014/main" id="{F25D8B6F-4762-A600-F8AC-46EA69C55DAD}"/>
              </a:ext>
            </a:extLst>
          </p:cNvPr>
          <p:cNvSpPr txBox="1"/>
          <p:nvPr/>
        </p:nvSpPr>
        <p:spPr>
          <a:xfrm>
            <a:off x="512064" y="1503360"/>
            <a:ext cx="11058695" cy="4508500"/>
          </a:xfrm>
          <a:prstGeom prst="rect">
            <a:avLst/>
          </a:prstGeom>
        </p:spPr>
        <p:txBody>
          <a:bodyPr rtlCol="0">
            <a:normAutofit/>
          </a:bodyPr>
          <a:lstStyle/>
          <a:p>
            <a:pPr marL="342900" indent="-342900" defTabSz="914400">
              <a:lnSpc>
                <a:spcPct val="90000"/>
              </a:lnSpc>
              <a:spcBef>
                <a:spcPct val="20000"/>
              </a:spcBef>
              <a:buFont typeface="Arial" pitchFamily="34" charset="0"/>
              <a:buChar char="•"/>
            </a:pPr>
            <a:endParaRPr lang="it-IT" sz="2400">
              <a:solidFill>
                <a:schemeClr val="bg1"/>
              </a:solidFill>
            </a:endParaRPr>
          </a:p>
        </p:txBody>
      </p:sp>
      <p:graphicFrame>
        <p:nvGraphicFramePr>
          <p:cNvPr id="8" name="TextBox 4">
            <a:extLst>
              <a:ext uri="{FF2B5EF4-FFF2-40B4-BE49-F238E27FC236}">
                <a16:creationId xmlns:a16="http://schemas.microsoft.com/office/drawing/2014/main" id="{BE559488-900D-22F2-1553-405D9A259B52}"/>
              </a:ext>
            </a:extLst>
          </p:cNvPr>
          <p:cNvGraphicFramePr/>
          <p:nvPr>
            <p:extLst>
              <p:ext uri="{D42A27DB-BD31-4B8C-83A1-F6EECF244321}">
                <p14:modId xmlns:p14="http://schemas.microsoft.com/office/powerpoint/2010/main" val="2139950622"/>
              </p:ext>
            </p:extLst>
          </p:nvPr>
        </p:nvGraphicFramePr>
        <p:xfrm>
          <a:off x="910239" y="1305269"/>
          <a:ext cx="10473028" cy="49046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55433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7299C7B-A247-17EA-5E1A-9FE1799CFE35}"/>
              </a:ext>
            </a:extLst>
          </p:cNvPr>
          <p:cNvSpPr>
            <a:spLocks noGrp="1"/>
          </p:cNvSpPr>
          <p:nvPr>
            <p:ph type="title"/>
          </p:nvPr>
        </p:nvSpPr>
        <p:spPr>
          <a:xfrm>
            <a:off x="906816" y="187200"/>
            <a:ext cx="10949184" cy="1296000"/>
          </a:xfrm>
        </p:spPr>
        <p:txBody>
          <a:bodyPr/>
          <a:lstStyle/>
          <a:p>
            <a:pPr>
              <a:lnSpc>
                <a:spcPct val="100000"/>
              </a:lnSpc>
              <a:spcBef>
                <a:spcPts val="0"/>
              </a:spcBef>
              <a:spcAft>
                <a:spcPts val="600"/>
              </a:spcAft>
            </a:pPr>
            <a:r>
              <a:rPr lang="it-IT">
                <a:solidFill>
                  <a:srgbClr val="000000"/>
                </a:solidFill>
                <a:latin typeface="Arial" panose="020B0604020202020204" pitchFamily="34" charset="0"/>
                <a:ea typeface="Arial" panose="020B0604020202020204" pitchFamily="34" charset="0"/>
                <a:cs typeface="Times New Roman" panose="02020603050405020304" pitchFamily="18" charset="0"/>
              </a:rPr>
              <a:t>Coordinamento provinciale per la produttività e competitività: obiettivi</a:t>
            </a:r>
            <a:br>
              <a:rPr lang="it-IT">
                <a:solidFill>
                  <a:srgbClr val="000000"/>
                </a:solidFill>
                <a:latin typeface="Arial" panose="020B0604020202020204" pitchFamily="34" charset="0"/>
                <a:ea typeface="Arial" panose="020B0604020202020204" pitchFamily="34" charset="0"/>
                <a:cs typeface="Times New Roman" panose="02020603050405020304" pitchFamily="18" charset="0"/>
              </a:rPr>
            </a:br>
            <a:br>
              <a:rPr lang="it-IT" sz="1600">
                <a:solidFill>
                  <a:srgbClr val="000000"/>
                </a:solidFill>
                <a:latin typeface="Arial" panose="020B0604020202020204" pitchFamily="34" charset="0"/>
                <a:ea typeface="Arial" panose="020B0604020202020204" pitchFamily="34" charset="0"/>
                <a:cs typeface="Times New Roman" panose="02020603050405020304" pitchFamily="18" charset="0"/>
              </a:rPr>
            </a:br>
            <a:br>
              <a:rPr lang="it-IT" sz="1600">
                <a:solidFill>
                  <a:srgbClr val="000000"/>
                </a:solidFill>
                <a:latin typeface="Arial" panose="020B0604020202020204" pitchFamily="34" charset="0"/>
                <a:ea typeface="Arial" panose="020B0604020202020204" pitchFamily="34" charset="0"/>
                <a:cs typeface="Times New Roman" panose="02020603050405020304" pitchFamily="18" charset="0"/>
              </a:rPr>
            </a:br>
            <a:endParaRPr lang="it-IT" b="0"/>
          </a:p>
        </p:txBody>
      </p:sp>
      <p:sp>
        <p:nvSpPr>
          <p:cNvPr id="3" name="Slide Number Placeholder 2">
            <a:extLst>
              <a:ext uri="{FF2B5EF4-FFF2-40B4-BE49-F238E27FC236}">
                <a16:creationId xmlns:a16="http://schemas.microsoft.com/office/drawing/2014/main" id="{1BC55DFB-63D2-E18D-B4D6-636CA6D639AD}"/>
              </a:ext>
            </a:extLst>
          </p:cNvPr>
          <p:cNvSpPr>
            <a:spLocks noGrp="1"/>
          </p:cNvSpPr>
          <p:nvPr>
            <p:ph type="sldNum" sz="quarter" idx="10"/>
          </p:nvPr>
        </p:nvSpPr>
        <p:spPr/>
        <p:txBody>
          <a:bodyPr/>
          <a:lstStyle/>
          <a:p>
            <a:fld id="{11EAE1A9-8E7E-D04D-9670-8269DAC153D9}" type="slidenum">
              <a:rPr lang="fr-FR" smtClean="0"/>
              <a:pPr/>
              <a:t>2</a:t>
            </a:fld>
            <a:endParaRPr lang="fr-FR"/>
          </a:p>
        </p:txBody>
      </p:sp>
      <p:sp>
        <p:nvSpPr>
          <p:cNvPr id="2" name="Rectangle 1">
            <a:extLst>
              <a:ext uri="{FF2B5EF4-FFF2-40B4-BE49-F238E27FC236}">
                <a16:creationId xmlns:a16="http://schemas.microsoft.com/office/drawing/2014/main" id="{22DC63EF-900E-844B-3669-6AAD1B364ABA}"/>
              </a:ext>
            </a:extLst>
          </p:cNvPr>
          <p:cNvSpPr/>
          <p:nvPr/>
        </p:nvSpPr>
        <p:spPr>
          <a:xfrm>
            <a:off x="-19352" y="4971824"/>
            <a:ext cx="12211352" cy="1126037"/>
          </a:xfrm>
          <a:prstGeom prst="rect">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GB" sz="1800">
              <a:solidFill>
                <a:prstClr val="white"/>
              </a:solidFill>
              <a:latin typeface="Calibri" panose="020F0502020204030204"/>
            </a:endParaRPr>
          </a:p>
        </p:txBody>
      </p:sp>
      <p:sp>
        <p:nvSpPr>
          <p:cNvPr id="8" name="TextBox 7">
            <a:extLst>
              <a:ext uri="{FF2B5EF4-FFF2-40B4-BE49-F238E27FC236}">
                <a16:creationId xmlns:a16="http://schemas.microsoft.com/office/drawing/2014/main" id="{50E39336-6877-87EB-1F0F-AAD9528C3DF3}"/>
              </a:ext>
            </a:extLst>
          </p:cNvPr>
          <p:cNvSpPr txBox="1"/>
          <p:nvPr/>
        </p:nvSpPr>
        <p:spPr>
          <a:xfrm>
            <a:off x="1649733" y="1720840"/>
            <a:ext cx="10206267" cy="3416320"/>
          </a:xfrm>
          <a:prstGeom prst="rect">
            <a:avLst/>
          </a:prstGeom>
          <a:noFill/>
        </p:spPr>
        <p:txBody>
          <a:bodyPr wrap="square" rtlCol="0">
            <a:spAutoFit/>
          </a:bodyPr>
          <a:lstStyle/>
          <a:p>
            <a:pPr marL="285744" indent="-285744">
              <a:buFont typeface="Arial" panose="020B0604020202020204" pitchFamily="34" charset="0"/>
              <a:buChar char="•"/>
            </a:pPr>
            <a:r>
              <a:rPr lang="it-IT" sz="1800">
                <a:solidFill>
                  <a:srgbClr val="000000"/>
                </a:solidFill>
                <a:latin typeface="Arial" panose="020B0604020202020204" pitchFamily="34" charset="0"/>
                <a:ea typeface="Arial" panose="020B0604020202020204" pitchFamily="34" charset="0"/>
                <a:cs typeface="Times New Roman" panose="02020603050405020304" pitchFamily="18" charset="0"/>
              </a:rPr>
              <a:t>Effettuare </a:t>
            </a:r>
            <a:r>
              <a:rPr lang="it-IT" sz="1800" b="1">
                <a:solidFill>
                  <a:srgbClr val="000000"/>
                </a:solidFill>
                <a:latin typeface="Arial" panose="020B0604020202020204" pitchFamily="34" charset="0"/>
                <a:ea typeface="Arial" panose="020B0604020202020204" pitchFamily="34" charset="0"/>
                <a:cs typeface="Times New Roman" panose="02020603050405020304" pitchFamily="18" charset="0"/>
              </a:rPr>
              <a:t>analisi</a:t>
            </a:r>
            <a:r>
              <a:rPr lang="it-IT" sz="1800">
                <a:solidFill>
                  <a:srgbClr val="000000"/>
                </a:solidFill>
                <a:latin typeface="Arial" panose="020B0604020202020204" pitchFamily="34" charset="0"/>
                <a:ea typeface="Arial" panose="020B0604020202020204" pitchFamily="34" charset="0"/>
                <a:cs typeface="Times New Roman" panose="02020603050405020304" pitchFamily="18" charset="0"/>
              </a:rPr>
              <a:t> in materia di produttività e competitività del sistema economico trentino</a:t>
            </a:r>
          </a:p>
          <a:p>
            <a:endParaRPr lang="it-IT" sz="1800">
              <a:solidFill>
                <a:srgbClr val="000000"/>
              </a:solidFill>
              <a:latin typeface="Arial" panose="020B0604020202020204" pitchFamily="34" charset="0"/>
              <a:ea typeface="Arial" panose="020B0604020202020204" pitchFamily="34" charset="0"/>
              <a:cs typeface="Times New Roman" panose="02020603050405020304" pitchFamily="18" charset="0"/>
            </a:endParaRPr>
          </a:p>
          <a:p>
            <a:pPr marL="285744" indent="-285744">
              <a:buFont typeface="Arial" panose="020B0604020202020204" pitchFamily="34" charset="0"/>
              <a:buChar char="•"/>
            </a:pPr>
            <a:r>
              <a:rPr lang="it-IT" sz="1800">
                <a:solidFill>
                  <a:srgbClr val="000000"/>
                </a:solidFill>
                <a:latin typeface="Arial" panose="020B0604020202020204" pitchFamily="34" charset="0"/>
                <a:ea typeface="Arial" panose="020B0604020202020204" pitchFamily="34" charset="0"/>
                <a:cs typeface="Times New Roman" panose="02020603050405020304" pitchFamily="18" charset="0"/>
              </a:rPr>
              <a:t>Organizzare </a:t>
            </a:r>
            <a:r>
              <a:rPr lang="it-IT" sz="1800" b="1">
                <a:solidFill>
                  <a:srgbClr val="000000"/>
                </a:solidFill>
                <a:latin typeface="Arial" panose="020B0604020202020204" pitchFamily="34" charset="0"/>
                <a:ea typeface="Arial" panose="020B0604020202020204" pitchFamily="34" charset="0"/>
                <a:cs typeface="Times New Roman" panose="02020603050405020304" pitchFamily="18" charset="0"/>
              </a:rPr>
              <a:t>occasioni di confronto</a:t>
            </a:r>
            <a:r>
              <a:rPr lang="it-IT" sz="1800">
                <a:solidFill>
                  <a:srgbClr val="000000"/>
                </a:solidFill>
                <a:latin typeface="Arial" panose="020B0604020202020204" pitchFamily="34" charset="0"/>
                <a:ea typeface="Arial" panose="020B0604020202020204" pitchFamily="34" charset="0"/>
                <a:cs typeface="Times New Roman" panose="02020603050405020304" pitchFamily="18" charset="0"/>
              </a:rPr>
              <a:t>, anche pubbliche, funzionali a coinvolgere i diversi attori del sistema e operatori della comunità locale</a:t>
            </a:r>
            <a:br>
              <a:rPr lang="en-US" sz="1800">
                <a:solidFill>
                  <a:srgbClr val="000000"/>
                </a:solidFill>
                <a:latin typeface="Arial" panose="020B0604020202020204" pitchFamily="34" charset="0"/>
                <a:ea typeface="Arial" panose="020B0604020202020204" pitchFamily="34" charset="0"/>
                <a:cs typeface="Times New Roman" panose="02020603050405020304" pitchFamily="18" charset="0"/>
              </a:rPr>
            </a:br>
            <a:endParaRPr lang="en-US" sz="1800">
              <a:solidFill>
                <a:srgbClr val="000000"/>
              </a:solidFill>
              <a:latin typeface="Arial" panose="020B0604020202020204" pitchFamily="34" charset="0"/>
              <a:ea typeface="Arial" panose="020B0604020202020204" pitchFamily="34" charset="0"/>
              <a:cs typeface="Times New Roman" panose="02020603050405020304" pitchFamily="18" charset="0"/>
            </a:endParaRPr>
          </a:p>
          <a:p>
            <a:pPr marL="285744" indent="-285744">
              <a:buFont typeface="Arial" panose="020B0604020202020204" pitchFamily="34" charset="0"/>
              <a:buChar char="•"/>
            </a:pPr>
            <a:r>
              <a:rPr lang="it-IT" sz="1800">
                <a:solidFill>
                  <a:srgbClr val="000000"/>
                </a:solidFill>
                <a:latin typeface="Arial" panose="020B0604020202020204" pitchFamily="34" charset="0"/>
                <a:ea typeface="Arial" panose="020B0604020202020204" pitchFamily="34" charset="0"/>
                <a:cs typeface="Times New Roman" panose="02020603050405020304" pitchFamily="18" charset="0"/>
              </a:rPr>
              <a:t>Presentare annualmente alla Giunta provinciale </a:t>
            </a:r>
            <a:r>
              <a:rPr lang="it-IT" sz="1800" b="1">
                <a:solidFill>
                  <a:srgbClr val="000000"/>
                </a:solidFill>
                <a:latin typeface="Arial" panose="020B0604020202020204" pitchFamily="34" charset="0"/>
                <a:ea typeface="Arial" panose="020B0604020202020204" pitchFamily="34" charset="0"/>
                <a:cs typeface="Times New Roman" panose="02020603050405020304" pitchFamily="18" charset="0"/>
              </a:rPr>
              <a:t>una relazione sulla produttività </a:t>
            </a:r>
            <a:r>
              <a:rPr lang="it-IT" sz="1800">
                <a:solidFill>
                  <a:srgbClr val="000000"/>
                </a:solidFill>
                <a:latin typeface="Arial" panose="020B0604020202020204" pitchFamily="34" charset="0"/>
                <a:ea typeface="Arial" panose="020B0604020202020204" pitchFamily="34" charset="0"/>
                <a:cs typeface="Times New Roman" panose="02020603050405020304" pitchFamily="18" charset="0"/>
              </a:rPr>
              <a:t>e competitività del sistema economico trentino; la Giunta provinciale ne dà informazione al Consiglio provinciale</a:t>
            </a:r>
          </a:p>
          <a:p>
            <a:pPr marL="285744" indent="-285744">
              <a:buFont typeface="Arial" panose="020B0604020202020204" pitchFamily="34" charset="0"/>
              <a:buChar char="•"/>
            </a:pPr>
            <a:endParaRPr lang="it-IT" sz="1800">
              <a:solidFill>
                <a:srgbClr val="000000"/>
              </a:solidFill>
              <a:latin typeface="Arial" panose="020B0604020202020204" pitchFamily="34" charset="0"/>
              <a:ea typeface="Arial" panose="020B0604020202020204" pitchFamily="34" charset="0"/>
              <a:cs typeface="Times New Roman" panose="02020603050405020304" pitchFamily="18" charset="0"/>
            </a:endParaRPr>
          </a:p>
          <a:p>
            <a:pPr marL="285744" indent="-285744">
              <a:buFont typeface="Arial" panose="020B0604020202020204" pitchFamily="34" charset="0"/>
              <a:buChar char="•"/>
            </a:pPr>
            <a:r>
              <a:rPr lang="it-IT" sz="1800" b="1">
                <a:solidFill>
                  <a:srgbClr val="000000"/>
                </a:solidFill>
                <a:latin typeface="Arial" panose="020B0604020202020204" pitchFamily="34" charset="0"/>
                <a:ea typeface="Arial" panose="020B0604020202020204" pitchFamily="34" charset="0"/>
                <a:cs typeface="Times New Roman" panose="02020603050405020304" pitchFamily="18" charset="0"/>
              </a:rPr>
              <a:t>Proporre</a:t>
            </a:r>
            <a:r>
              <a:rPr lang="it-IT" sz="1800">
                <a:solidFill>
                  <a:srgbClr val="000000"/>
                </a:solidFill>
                <a:latin typeface="Arial" panose="020B0604020202020204" pitchFamily="34" charset="0"/>
                <a:ea typeface="Arial" panose="020B0604020202020204" pitchFamily="34" charset="0"/>
                <a:cs typeface="Times New Roman" panose="02020603050405020304" pitchFamily="18" charset="0"/>
              </a:rPr>
              <a:t> alla Giunta provinciale possibili </a:t>
            </a:r>
            <a:r>
              <a:rPr lang="it-IT" sz="1800" b="1">
                <a:solidFill>
                  <a:srgbClr val="000000"/>
                </a:solidFill>
                <a:latin typeface="Arial" panose="020B0604020202020204" pitchFamily="34" charset="0"/>
                <a:ea typeface="Arial" panose="020B0604020202020204" pitchFamily="34" charset="0"/>
                <a:cs typeface="Times New Roman" panose="02020603050405020304" pitchFamily="18" charset="0"/>
              </a:rPr>
              <a:t>interventi funzionali all'incremento della produttività e della competitività</a:t>
            </a:r>
            <a:r>
              <a:rPr lang="it-IT" sz="1800">
                <a:solidFill>
                  <a:srgbClr val="000000"/>
                </a:solidFill>
                <a:latin typeface="Arial" panose="020B0604020202020204" pitchFamily="34" charset="0"/>
                <a:ea typeface="Arial" panose="020B0604020202020204" pitchFamily="34" charset="0"/>
                <a:cs typeface="Times New Roman" panose="02020603050405020304" pitchFamily="18" charset="0"/>
              </a:rPr>
              <a:t> del sistema economico trentino</a:t>
            </a:r>
          </a:p>
          <a:p>
            <a:endParaRPr lang="it-IT" sz="1800">
              <a:solidFill>
                <a:srgbClr val="000000"/>
              </a:solidFill>
              <a:latin typeface="Arial" panose="020B0604020202020204" pitchFamily="34" charset="0"/>
              <a:ea typeface="Arial" panose="020B060402020202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BC6AF019-62A8-D5D7-B5C5-707AFC1626ED}"/>
              </a:ext>
            </a:extLst>
          </p:cNvPr>
          <p:cNvSpPr txBox="1"/>
          <p:nvPr/>
        </p:nvSpPr>
        <p:spPr>
          <a:xfrm>
            <a:off x="459285" y="5073178"/>
            <a:ext cx="11467627" cy="923330"/>
          </a:xfrm>
          <a:prstGeom prst="rect">
            <a:avLst/>
          </a:prstGeom>
          <a:noFill/>
        </p:spPr>
        <p:txBody>
          <a:bodyPr wrap="square">
            <a:spAutoFit/>
          </a:bodyPr>
          <a:lstStyle/>
          <a:p>
            <a:r>
              <a:rPr lang="it-IT" sz="1800">
                <a:solidFill>
                  <a:srgbClr val="000000"/>
                </a:solidFill>
                <a:latin typeface="Arial" panose="020B0604020202020204" pitchFamily="34" charset="0"/>
                <a:ea typeface="Arial" panose="020B0604020202020204" pitchFamily="34" charset="0"/>
                <a:cs typeface="Times New Roman" panose="02020603050405020304" pitchFamily="18" charset="0"/>
              </a:rPr>
              <a:t>Al coordinamento possono partecipare </a:t>
            </a:r>
            <a:r>
              <a:rPr lang="it-IT" sz="1800" b="1">
                <a:solidFill>
                  <a:srgbClr val="000000"/>
                </a:solidFill>
                <a:latin typeface="Arial" panose="020B0604020202020204" pitchFamily="34" charset="0"/>
                <a:ea typeface="Arial" panose="020B0604020202020204" pitchFamily="34" charset="0"/>
                <a:cs typeface="Times New Roman" panose="02020603050405020304" pitchFamily="18" charset="0"/>
              </a:rPr>
              <a:t>esperti delle principali istituzioni competenti in materia economica</a:t>
            </a:r>
            <a:r>
              <a:rPr lang="it-IT" sz="1800">
                <a:solidFill>
                  <a:srgbClr val="000000"/>
                </a:solidFill>
                <a:latin typeface="Arial" panose="020B0604020202020204" pitchFamily="34" charset="0"/>
                <a:ea typeface="Arial" panose="020B0604020202020204" pitchFamily="34" charset="0"/>
                <a:cs typeface="Times New Roman" panose="02020603050405020304" pitchFamily="18" charset="0"/>
              </a:rPr>
              <a:t> presenti sul territorio provinciale e </a:t>
            </a:r>
            <a:r>
              <a:rPr lang="it-IT" sz="1800" b="1">
                <a:solidFill>
                  <a:srgbClr val="000000"/>
                </a:solidFill>
                <a:latin typeface="Arial" panose="020B0604020202020204" pitchFamily="34" charset="0"/>
                <a:ea typeface="Arial" panose="020B0604020202020204" pitchFamily="34" charset="0"/>
                <a:cs typeface="Times New Roman" panose="02020603050405020304" pitchFamily="18" charset="0"/>
              </a:rPr>
              <a:t>rappresentanti di altri enti e organizzazioni</a:t>
            </a:r>
            <a:r>
              <a:rPr lang="it-IT" sz="1800">
                <a:solidFill>
                  <a:srgbClr val="000000"/>
                </a:solidFill>
                <a:latin typeface="Arial" panose="020B0604020202020204" pitchFamily="34" charset="0"/>
                <a:ea typeface="Arial" panose="020B0604020202020204" pitchFamily="34" charset="0"/>
                <a:cs typeface="Times New Roman" panose="02020603050405020304" pitchFamily="18" charset="0"/>
              </a:rPr>
              <a:t>, tra i quali le associazioni rappresentative delle parti sociali.</a:t>
            </a:r>
            <a:endParaRPr lang="en-US" sz="1800"/>
          </a:p>
        </p:txBody>
      </p:sp>
      <p:sp>
        <p:nvSpPr>
          <p:cNvPr id="10" name="Rectangle 9">
            <a:extLst>
              <a:ext uri="{FF2B5EF4-FFF2-40B4-BE49-F238E27FC236}">
                <a16:creationId xmlns:a16="http://schemas.microsoft.com/office/drawing/2014/main" id="{36B711E0-2DB9-82A7-37A9-96F2E6322B31}"/>
              </a:ext>
            </a:extLst>
          </p:cNvPr>
          <p:cNvSpPr/>
          <p:nvPr/>
        </p:nvSpPr>
        <p:spPr>
          <a:xfrm>
            <a:off x="-208953" y="1777520"/>
            <a:ext cx="1858687" cy="267088"/>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09570"/>
            <a:r>
              <a:rPr lang="en-GB" sz="1800">
                <a:solidFill>
                  <a:prstClr val="white"/>
                </a:solidFill>
                <a:latin typeface="Calibri" panose="020F0502020204030204"/>
              </a:rPr>
              <a:t>ANALIZZARE</a:t>
            </a:r>
          </a:p>
        </p:txBody>
      </p:sp>
      <p:sp>
        <p:nvSpPr>
          <p:cNvPr id="11" name="Rectangle 10">
            <a:extLst>
              <a:ext uri="{FF2B5EF4-FFF2-40B4-BE49-F238E27FC236}">
                <a16:creationId xmlns:a16="http://schemas.microsoft.com/office/drawing/2014/main" id="{FF50283F-47F2-B963-6C19-70C261456BC5}"/>
              </a:ext>
            </a:extLst>
          </p:cNvPr>
          <p:cNvSpPr/>
          <p:nvPr/>
        </p:nvSpPr>
        <p:spPr>
          <a:xfrm>
            <a:off x="-208953" y="4213831"/>
            <a:ext cx="1858687" cy="267088"/>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09570"/>
            <a:r>
              <a:rPr lang="en-GB" sz="1800">
                <a:solidFill>
                  <a:prstClr val="white"/>
                </a:solidFill>
                <a:latin typeface="Calibri" panose="020F0502020204030204"/>
              </a:rPr>
              <a:t>PROPORRE</a:t>
            </a:r>
          </a:p>
        </p:txBody>
      </p:sp>
      <p:sp>
        <p:nvSpPr>
          <p:cNvPr id="12" name="Rectangle 11">
            <a:extLst>
              <a:ext uri="{FF2B5EF4-FFF2-40B4-BE49-F238E27FC236}">
                <a16:creationId xmlns:a16="http://schemas.microsoft.com/office/drawing/2014/main" id="{7DB6B725-05DC-2778-AE15-548F6763BE16}"/>
              </a:ext>
            </a:extLst>
          </p:cNvPr>
          <p:cNvSpPr/>
          <p:nvPr/>
        </p:nvSpPr>
        <p:spPr>
          <a:xfrm>
            <a:off x="-208953" y="2329328"/>
            <a:ext cx="1858687" cy="267088"/>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09570"/>
            <a:r>
              <a:rPr lang="en-GB" sz="1800">
                <a:solidFill>
                  <a:prstClr val="white"/>
                </a:solidFill>
                <a:latin typeface="Calibri" panose="020F0502020204030204"/>
              </a:rPr>
              <a:t>CONSULTARE</a:t>
            </a:r>
          </a:p>
        </p:txBody>
      </p:sp>
      <p:sp>
        <p:nvSpPr>
          <p:cNvPr id="13" name="Rectangle 12">
            <a:extLst>
              <a:ext uri="{FF2B5EF4-FFF2-40B4-BE49-F238E27FC236}">
                <a16:creationId xmlns:a16="http://schemas.microsoft.com/office/drawing/2014/main" id="{D6D73A92-3A77-57C2-9079-B01EAC36C58C}"/>
              </a:ext>
            </a:extLst>
          </p:cNvPr>
          <p:cNvSpPr/>
          <p:nvPr/>
        </p:nvSpPr>
        <p:spPr>
          <a:xfrm>
            <a:off x="-208953" y="3156956"/>
            <a:ext cx="1858687" cy="267088"/>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09570"/>
            <a:r>
              <a:rPr lang="en-GB" sz="1800">
                <a:solidFill>
                  <a:prstClr val="white"/>
                </a:solidFill>
                <a:latin typeface="Calibri" panose="020F0502020204030204"/>
              </a:rPr>
              <a:t>INFORMARE</a:t>
            </a:r>
          </a:p>
        </p:txBody>
      </p:sp>
    </p:spTree>
    <p:extLst>
      <p:ext uri="{BB962C8B-B14F-4D97-AF65-F5344CB8AC3E}">
        <p14:creationId xmlns:p14="http://schemas.microsoft.com/office/powerpoint/2010/main" val="32630423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8709C-E941-CDC9-26D5-C4408008EF0A}"/>
              </a:ext>
            </a:extLst>
          </p:cNvPr>
          <p:cNvSpPr>
            <a:spLocks noGrp="1"/>
          </p:cNvSpPr>
          <p:nvPr>
            <p:ph type="title"/>
          </p:nvPr>
        </p:nvSpPr>
        <p:spPr>
          <a:xfrm>
            <a:off x="907200" y="187200"/>
            <a:ext cx="10949184" cy="1296000"/>
          </a:xfrm>
        </p:spPr>
        <p:txBody>
          <a:bodyPr vert="horz" lIns="91440" tIns="45720" rIns="91440" bIns="45720" rtlCol="0" anchor="ctr" anchorCtr="0">
            <a:normAutofit/>
          </a:bodyPr>
          <a:lstStyle/>
          <a:p>
            <a:r>
              <a:rPr lang="it-IT" b="1"/>
              <a:t>L’indice di rigidità del</a:t>
            </a:r>
            <a:r>
              <a:rPr lang="it-IT" b="1" noProof="0"/>
              <a:t> mercato del lavoro Trentino è doppio rispetto all’Italia, ma metà rispetto </a:t>
            </a:r>
            <a:r>
              <a:rPr lang="it-IT" b="1" noProof="0" err="1"/>
              <a:t>all</a:t>
            </a:r>
            <a:r>
              <a:rPr lang="it-IT" b="1"/>
              <a:t>’Alto Adige</a:t>
            </a:r>
            <a:endParaRPr lang="it-IT" b="1" noProof="0"/>
          </a:p>
        </p:txBody>
      </p:sp>
      <p:sp>
        <p:nvSpPr>
          <p:cNvPr id="3" name="Slide Number Placeholder 2">
            <a:extLst>
              <a:ext uri="{FF2B5EF4-FFF2-40B4-BE49-F238E27FC236}">
                <a16:creationId xmlns:a16="http://schemas.microsoft.com/office/drawing/2014/main" id="{435A7C28-7371-EC29-17F1-376F1FE42114}"/>
              </a:ext>
            </a:extLst>
          </p:cNvPr>
          <p:cNvSpPr>
            <a:spLocks noGrp="1"/>
          </p:cNvSpPr>
          <p:nvPr>
            <p:ph type="sldNum" sz="quarter" idx="10"/>
          </p:nvPr>
        </p:nvSpPr>
        <p:spPr>
          <a:xfrm>
            <a:off x="11378962" y="6480203"/>
            <a:ext cx="456000" cy="244800"/>
          </a:xfrm>
        </p:spPr>
        <p:txBody>
          <a:bodyPr vert="horz" wrap="none" lIns="91440" tIns="45720" rIns="91440" bIns="45720" rtlCol="0" anchor="ctr" anchorCtr="0">
            <a:normAutofit/>
          </a:bodyPr>
          <a:lstStyle/>
          <a:p>
            <a:pPr>
              <a:lnSpc>
                <a:spcPct val="90000"/>
              </a:lnSpc>
              <a:spcAft>
                <a:spcPts val="600"/>
              </a:spcAft>
            </a:pPr>
            <a:fld id="{11EAE1A9-8E7E-D04D-9670-8269DAC153D9}" type="slidenum">
              <a:rPr lang="fr-FR" sz="1100" smtClean="0"/>
              <a:pPr>
                <a:lnSpc>
                  <a:spcPct val="90000"/>
                </a:lnSpc>
                <a:spcAft>
                  <a:spcPts val="600"/>
                </a:spcAft>
              </a:pPr>
              <a:t>20</a:t>
            </a:fld>
            <a:endParaRPr lang="fr-FR" sz="1100"/>
          </a:p>
        </p:txBody>
      </p:sp>
      <p:sp>
        <p:nvSpPr>
          <p:cNvPr id="4" name="TextBox 3">
            <a:extLst>
              <a:ext uri="{FF2B5EF4-FFF2-40B4-BE49-F238E27FC236}">
                <a16:creationId xmlns:a16="http://schemas.microsoft.com/office/drawing/2014/main" id="{F25D8B6F-4762-A600-F8AC-46EA69C55DAD}"/>
              </a:ext>
            </a:extLst>
          </p:cNvPr>
          <p:cNvSpPr txBox="1"/>
          <p:nvPr/>
        </p:nvSpPr>
        <p:spPr>
          <a:xfrm>
            <a:off x="512064" y="1503360"/>
            <a:ext cx="11058695" cy="4508500"/>
          </a:xfrm>
          <a:prstGeom prst="rect">
            <a:avLst/>
          </a:prstGeom>
        </p:spPr>
        <p:txBody>
          <a:bodyPr rtlCol="0">
            <a:normAutofit/>
          </a:bodyPr>
          <a:lstStyle/>
          <a:p>
            <a:pPr marL="342900" indent="-342900" defTabSz="914400">
              <a:lnSpc>
                <a:spcPct val="90000"/>
              </a:lnSpc>
              <a:spcBef>
                <a:spcPct val="20000"/>
              </a:spcBef>
              <a:buFont typeface="Arial" pitchFamily="34" charset="0"/>
              <a:buChar char="•"/>
            </a:pPr>
            <a:endParaRPr lang="it-IT" sz="2400">
              <a:solidFill>
                <a:schemeClr val="bg1"/>
              </a:solidFill>
            </a:endParaRPr>
          </a:p>
        </p:txBody>
      </p:sp>
      <p:sp>
        <p:nvSpPr>
          <p:cNvPr id="9" name="TextBox 8">
            <a:extLst>
              <a:ext uri="{FF2B5EF4-FFF2-40B4-BE49-F238E27FC236}">
                <a16:creationId xmlns:a16="http://schemas.microsoft.com/office/drawing/2014/main" id="{D9848A87-A37D-B11C-8CCF-C71D70BC2624}"/>
              </a:ext>
            </a:extLst>
          </p:cNvPr>
          <p:cNvSpPr txBox="1"/>
          <p:nvPr/>
        </p:nvSpPr>
        <p:spPr>
          <a:xfrm>
            <a:off x="108957" y="1736269"/>
            <a:ext cx="925825" cy="4185761"/>
          </a:xfrm>
          <a:prstGeom prst="rect">
            <a:avLst/>
          </a:prstGeom>
          <a:noFill/>
        </p:spPr>
        <p:txBody>
          <a:bodyPr wrap="square" rtlCol="0">
            <a:spAutoFit/>
          </a:bodyPr>
          <a:lstStyle/>
          <a:p>
            <a:pPr algn="l"/>
            <a:r>
              <a:rPr lang="en-GB" sz="1400">
                <a:ln w="0"/>
                <a:solidFill>
                  <a:schemeClr val="accent1"/>
                </a:solidFill>
                <a:effectLst>
                  <a:outerShdw blurRad="38100" dist="25400" dir="5400000" algn="ctr" rotWithShape="0">
                    <a:srgbClr val="6E747A">
                      <a:alpha val="43000"/>
                    </a:srgbClr>
                  </a:outerShdw>
                </a:effectLst>
              </a:rPr>
              <a:t>+ </a:t>
            </a:r>
            <a:r>
              <a:rPr lang="en-GB" sz="1400" err="1">
                <a:ln w="0"/>
                <a:solidFill>
                  <a:schemeClr val="accent1"/>
                </a:solidFill>
                <a:effectLst>
                  <a:outerShdw blurRad="38100" dist="25400" dir="5400000" algn="ctr" rotWithShape="0">
                    <a:srgbClr val="6E747A">
                      <a:alpha val="43000"/>
                    </a:srgbClr>
                  </a:outerShdw>
                </a:effectLst>
              </a:rPr>
              <a:t>rigido</a:t>
            </a:r>
            <a:endParaRPr lang="en-GB" sz="1400">
              <a:ln w="0"/>
              <a:solidFill>
                <a:schemeClr val="accent1"/>
              </a:solidFill>
              <a:effectLst>
                <a:outerShdw blurRad="38100" dist="25400" dir="5400000" algn="ctr" rotWithShape="0">
                  <a:srgbClr val="6E747A">
                    <a:alpha val="43000"/>
                  </a:srgbClr>
                </a:outerShdw>
              </a:effectLst>
            </a:endParaRPr>
          </a:p>
          <a:p>
            <a:pPr algn="l"/>
            <a:endParaRPr lang="en-GB" sz="1400">
              <a:ln w="0"/>
              <a:solidFill>
                <a:schemeClr val="accent1"/>
              </a:solidFill>
              <a:effectLst>
                <a:outerShdw blurRad="38100" dist="25400" dir="5400000" algn="ctr" rotWithShape="0">
                  <a:srgbClr val="6E747A">
                    <a:alpha val="43000"/>
                  </a:srgbClr>
                </a:outerShdw>
              </a:effectLst>
            </a:endParaRPr>
          </a:p>
          <a:p>
            <a:pPr algn="l"/>
            <a:endParaRPr lang="en-GB" sz="1400">
              <a:ln w="0"/>
              <a:solidFill>
                <a:schemeClr val="accent1"/>
              </a:solidFill>
              <a:effectLst>
                <a:outerShdw blurRad="38100" dist="25400" dir="5400000" algn="ctr" rotWithShape="0">
                  <a:srgbClr val="6E747A">
                    <a:alpha val="43000"/>
                  </a:srgbClr>
                </a:outerShdw>
              </a:effectLst>
            </a:endParaRPr>
          </a:p>
          <a:p>
            <a:pPr algn="l"/>
            <a:endParaRPr lang="en-GB" sz="1400">
              <a:ln w="0"/>
              <a:solidFill>
                <a:schemeClr val="accent1"/>
              </a:solidFill>
              <a:effectLst>
                <a:outerShdw blurRad="38100" dist="25400" dir="5400000" algn="ctr" rotWithShape="0">
                  <a:srgbClr val="6E747A">
                    <a:alpha val="43000"/>
                  </a:srgbClr>
                </a:outerShdw>
              </a:effectLst>
            </a:endParaRPr>
          </a:p>
          <a:p>
            <a:pPr algn="l"/>
            <a:endParaRPr lang="en-GB" sz="1400">
              <a:ln w="0"/>
              <a:solidFill>
                <a:schemeClr val="accent1"/>
              </a:solidFill>
              <a:effectLst>
                <a:outerShdw blurRad="38100" dist="25400" dir="5400000" algn="ctr" rotWithShape="0">
                  <a:srgbClr val="6E747A">
                    <a:alpha val="43000"/>
                  </a:srgbClr>
                </a:outerShdw>
              </a:effectLst>
            </a:endParaRPr>
          </a:p>
          <a:p>
            <a:pPr algn="l"/>
            <a:endParaRPr lang="en-GB" sz="1400">
              <a:ln w="0"/>
              <a:solidFill>
                <a:schemeClr val="accent1"/>
              </a:solidFill>
              <a:effectLst>
                <a:outerShdw blurRad="38100" dist="25400" dir="5400000" algn="ctr" rotWithShape="0">
                  <a:srgbClr val="6E747A">
                    <a:alpha val="43000"/>
                  </a:srgbClr>
                </a:outerShdw>
              </a:effectLst>
            </a:endParaRPr>
          </a:p>
          <a:p>
            <a:pPr algn="l"/>
            <a:endParaRPr lang="en-GB" sz="1400">
              <a:ln w="0"/>
              <a:solidFill>
                <a:schemeClr val="accent1"/>
              </a:solidFill>
              <a:effectLst>
                <a:outerShdw blurRad="38100" dist="25400" dir="5400000" algn="ctr" rotWithShape="0">
                  <a:srgbClr val="6E747A">
                    <a:alpha val="43000"/>
                  </a:srgbClr>
                </a:outerShdw>
              </a:effectLst>
            </a:endParaRPr>
          </a:p>
          <a:p>
            <a:pPr algn="l"/>
            <a:endParaRPr lang="en-GB" sz="1400">
              <a:ln w="0"/>
              <a:solidFill>
                <a:schemeClr val="accent1"/>
              </a:solidFill>
              <a:effectLst>
                <a:outerShdw blurRad="38100" dist="25400" dir="5400000" algn="ctr" rotWithShape="0">
                  <a:srgbClr val="6E747A">
                    <a:alpha val="43000"/>
                  </a:srgbClr>
                </a:outerShdw>
              </a:effectLst>
            </a:endParaRPr>
          </a:p>
          <a:p>
            <a:pPr algn="l"/>
            <a:endParaRPr lang="en-GB" sz="1400">
              <a:ln w="0"/>
              <a:solidFill>
                <a:schemeClr val="accent1"/>
              </a:solidFill>
              <a:effectLst>
                <a:outerShdw blurRad="38100" dist="25400" dir="5400000" algn="ctr" rotWithShape="0">
                  <a:srgbClr val="6E747A">
                    <a:alpha val="43000"/>
                  </a:srgbClr>
                </a:outerShdw>
              </a:effectLst>
            </a:endParaRPr>
          </a:p>
          <a:p>
            <a:pPr algn="l"/>
            <a:endParaRPr lang="en-GB" sz="1400">
              <a:ln w="0"/>
              <a:solidFill>
                <a:schemeClr val="accent1"/>
              </a:solidFill>
              <a:effectLst>
                <a:outerShdw blurRad="38100" dist="25400" dir="5400000" algn="ctr" rotWithShape="0">
                  <a:srgbClr val="6E747A">
                    <a:alpha val="43000"/>
                  </a:srgbClr>
                </a:outerShdw>
              </a:effectLst>
            </a:endParaRPr>
          </a:p>
          <a:p>
            <a:pPr algn="l"/>
            <a:endParaRPr lang="en-GB" sz="1400">
              <a:ln w="0"/>
              <a:solidFill>
                <a:schemeClr val="accent1"/>
              </a:solidFill>
              <a:effectLst>
                <a:outerShdw blurRad="38100" dist="25400" dir="5400000" algn="ctr" rotWithShape="0">
                  <a:srgbClr val="6E747A">
                    <a:alpha val="43000"/>
                  </a:srgbClr>
                </a:outerShdw>
              </a:effectLst>
            </a:endParaRPr>
          </a:p>
          <a:p>
            <a:pPr algn="l"/>
            <a:endParaRPr lang="en-GB" sz="1400">
              <a:ln w="0"/>
              <a:solidFill>
                <a:schemeClr val="accent1"/>
              </a:solidFill>
              <a:effectLst>
                <a:outerShdw blurRad="38100" dist="25400" dir="5400000" algn="ctr" rotWithShape="0">
                  <a:srgbClr val="6E747A">
                    <a:alpha val="43000"/>
                  </a:srgbClr>
                </a:outerShdw>
              </a:effectLst>
            </a:endParaRPr>
          </a:p>
          <a:p>
            <a:pPr algn="l"/>
            <a:endParaRPr lang="en-GB" sz="1400">
              <a:ln w="0"/>
              <a:solidFill>
                <a:schemeClr val="accent1"/>
              </a:solidFill>
              <a:effectLst>
                <a:outerShdw blurRad="38100" dist="25400" dir="5400000" algn="ctr" rotWithShape="0">
                  <a:srgbClr val="6E747A">
                    <a:alpha val="43000"/>
                  </a:srgbClr>
                </a:outerShdw>
              </a:effectLst>
            </a:endParaRPr>
          </a:p>
          <a:p>
            <a:pPr algn="l"/>
            <a:endParaRPr lang="en-GB" sz="1400">
              <a:ln w="0"/>
              <a:solidFill>
                <a:schemeClr val="accent1"/>
              </a:solidFill>
              <a:effectLst>
                <a:outerShdw blurRad="38100" dist="25400" dir="5400000" algn="ctr" rotWithShape="0">
                  <a:srgbClr val="6E747A">
                    <a:alpha val="43000"/>
                  </a:srgbClr>
                </a:outerShdw>
              </a:effectLst>
            </a:endParaRPr>
          </a:p>
          <a:p>
            <a:pPr algn="l"/>
            <a:endParaRPr lang="en-GB" sz="1400">
              <a:ln w="0"/>
              <a:solidFill>
                <a:schemeClr val="accent1"/>
              </a:solidFill>
              <a:effectLst>
                <a:outerShdw blurRad="38100" dist="25400" dir="5400000" algn="ctr" rotWithShape="0">
                  <a:srgbClr val="6E747A">
                    <a:alpha val="43000"/>
                  </a:srgbClr>
                </a:outerShdw>
              </a:effectLst>
            </a:endParaRPr>
          </a:p>
          <a:p>
            <a:pPr algn="l"/>
            <a:endParaRPr lang="en-GB" sz="1400">
              <a:ln w="0"/>
              <a:solidFill>
                <a:schemeClr val="accent1"/>
              </a:solidFill>
              <a:effectLst>
                <a:outerShdw blurRad="38100" dist="25400" dir="5400000" algn="ctr" rotWithShape="0">
                  <a:srgbClr val="6E747A">
                    <a:alpha val="43000"/>
                  </a:srgbClr>
                </a:outerShdw>
              </a:effectLst>
            </a:endParaRPr>
          </a:p>
          <a:p>
            <a:pPr algn="l"/>
            <a:endParaRPr lang="en-GB" sz="1400">
              <a:ln w="0"/>
              <a:solidFill>
                <a:schemeClr val="accent1"/>
              </a:solidFill>
              <a:effectLst>
                <a:outerShdw blurRad="38100" dist="25400" dir="5400000" algn="ctr" rotWithShape="0">
                  <a:srgbClr val="6E747A">
                    <a:alpha val="43000"/>
                  </a:srgbClr>
                </a:outerShdw>
              </a:effectLst>
            </a:endParaRPr>
          </a:p>
          <a:p>
            <a:pPr algn="l"/>
            <a:endParaRPr lang="en-GB" sz="1400">
              <a:ln w="0"/>
              <a:solidFill>
                <a:schemeClr val="accent1"/>
              </a:solidFill>
              <a:effectLst>
                <a:outerShdw blurRad="38100" dist="25400" dir="5400000" algn="ctr" rotWithShape="0">
                  <a:srgbClr val="6E747A">
                    <a:alpha val="43000"/>
                  </a:srgbClr>
                </a:outerShdw>
              </a:effectLst>
            </a:endParaRPr>
          </a:p>
          <a:p>
            <a:pPr algn="l"/>
            <a:r>
              <a:rPr lang="en-GB" sz="1400">
                <a:ln w="0"/>
                <a:solidFill>
                  <a:schemeClr val="accent1"/>
                </a:solidFill>
                <a:effectLst>
                  <a:outerShdw blurRad="38100" dist="25400" dir="5400000" algn="ctr" rotWithShape="0">
                    <a:srgbClr val="6E747A">
                      <a:alpha val="43000"/>
                    </a:srgbClr>
                  </a:outerShdw>
                </a:effectLst>
              </a:rPr>
              <a:t>- </a:t>
            </a:r>
            <a:r>
              <a:rPr lang="en-GB" sz="1400" err="1">
                <a:ln w="0"/>
                <a:solidFill>
                  <a:schemeClr val="accent1"/>
                </a:solidFill>
                <a:effectLst>
                  <a:outerShdw blurRad="38100" dist="25400" dir="5400000" algn="ctr" rotWithShape="0">
                    <a:srgbClr val="6E747A">
                      <a:alpha val="43000"/>
                    </a:srgbClr>
                  </a:outerShdw>
                </a:effectLst>
              </a:rPr>
              <a:t>rigido</a:t>
            </a:r>
            <a:endParaRPr lang="en-GB" sz="1400">
              <a:ln w="0"/>
              <a:solidFill>
                <a:schemeClr val="accent1"/>
              </a:solidFill>
              <a:effectLst>
                <a:outerShdw blurRad="38100" dist="25400" dir="5400000" algn="ctr" rotWithShape="0">
                  <a:srgbClr val="6E747A">
                    <a:alpha val="43000"/>
                  </a:srgbClr>
                </a:outerShdw>
              </a:effectLst>
            </a:endParaRPr>
          </a:p>
        </p:txBody>
      </p:sp>
      <p:cxnSp>
        <p:nvCxnSpPr>
          <p:cNvPr id="11" name="Straight Arrow Connector 10">
            <a:extLst>
              <a:ext uri="{FF2B5EF4-FFF2-40B4-BE49-F238E27FC236}">
                <a16:creationId xmlns:a16="http://schemas.microsoft.com/office/drawing/2014/main" id="{169CC008-56A7-FF61-D286-B5CA2CA638EF}"/>
              </a:ext>
            </a:extLst>
          </p:cNvPr>
          <p:cNvCxnSpPr>
            <a:cxnSpLocks/>
          </p:cNvCxnSpPr>
          <p:nvPr/>
        </p:nvCxnSpPr>
        <p:spPr>
          <a:xfrm flipH="1">
            <a:off x="512062" y="2061882"/>
            <a:ext cx="2" cy="347830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720756F-FD11-1FD0-BBC1-3CBE6EDFF7C0}"/>
              </a:ext>
            </a:extLst>
          </p:cNvPr>
          <p:cNvPicPr>
            <a:picLocks noChangeAspect="1"/>
          </p:cNvPicPr>
          <p:nvPr/>
        </p:nvPicPr>
        <p:blipFill>
          <a:blip r:embed="rId2"/>
          <a:srcRect/>
          <a:stretch/>
        </p:blipFill>
        <p:spPr>
          <a:xfrm>
            <a:off x="1034782" y="1512885"/>
            <a:ext cx="9585352" cy="4400524"/>
          </a:xfrm>
          <a:prstGeom prst="rect">
            <a:avLst/>
          </a:prstGeom>
        </p:spPr>
      </p:pic>
    </p:spTree>
    <p:extLst>
      <p:ext uri="{BB962C8B-B14F-4D97-AF65-F5344CB8AC3E}">
        <p14:creationId xmlns:p14="http://schemas.microsoft.com/office/powerpoint/2010/main" val="2057452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7FFA0E-5C04-0415-D686-BAD85DEBF12C}"/>
              </a:ext>
            </a:extLst>
          </p:cNvPr>
          <p:cNvSpPr txBox="1">
            <a:spLocks/>
          </p:cNvSpPr>
          <p:nvPr/>
        </p:nvSpPr>
        <p:spPr>
          <a:xfrm>
            <a:off x="907200" y="187200"/>
            <a:ext cx="10949184" cy="1296000"/>
          </a:xfrm>
          <a:prstGeom prst="rect">
            <a:avLst/>
          </a:prstGeom>
        </p:spPr>
        <p:txBody>
          <a:bodyPr vert="horz" lIns="91440" tIns="45720" rIns="91440" bIns="45720" rtlCol="0" anchor="ctr" anchorCtr="0">
            <a:normAutofit/>
          </a:bodyPr>
          <a:lstStyle>
            <a:lvl1pPr algn="l" defTabSz="914400" rtl="0" eaLnBrk="1" latinLnBrk="0" hangingPunct="1">
              <a:lnSpc>
                <a:spcPts val="3400"/>
              </a:lnSpc>
              <a:spcBef>
                <a:spcPct val="0"/>
              </a:spcBef>
              <a:buNone/>
              <a:defRPr sz="3000" b="1" kern="1200" baseline="0">
                <a:solidFill>
                  <a:schemeClr val="bg1"/>
                </a:solidFill>
                <a:latin typeface="Calibri" panose="020F0502020204030204" pitchFamily="34" charset="0"/>
                <a:ea typeface="+mj-ea"/>
                <a:cs typeface="+mj-cs"/>
              </a:defRPr>
            </a:lvl1pPr>
          </a:lstStyle>
          <a:p>
            <a:r>
              <a:rPr lang="it-IT"/>
              <a:t>Perché è più difficile trovare forza lavoro?</a:t>
            </a:r>
          </a:p>
          <a:p>
            <a:endParaRPr lang="it-IT"/>
          </a:p>
        </p:txBody>
      </p:sp>
      <p:sp>
        <p:nvSpPr>
          <p:cNvPr id="3" name="Slide Number Placeholder 2">
            <a:extLst>
              <a:ext uri="{FF2B5EF4-FFF2-40B4-BE49-F238E27FC236}">
                <a16:creationId xmlns:a16="http://schemas.microsoft.com/office/drawing/2014/main" id="{435A7C28-7371-EC29-17F1-376F1FE42114}"/>
              </a:ext>
            </a:extLst>
          </p:cNvPr>
          <p:cNvSpPr>
            <a:spLocks noGrp="1"/>
          </p:cNvSpPr>
          <p:nvPr>
            <p:ph type="sldNum" sz="quarter" idx="10"/>
          </p:nvPr>
        </p:nvSpPr>
        <p:spPr>
          <a:xfrm>
            <a:off x="11378962" y="6480203"/>
            <a:ext cx="456000" cy="244800"/>
          </a:xfrm>
        </p:spPr>
        <p:txBody>
          <a:bodyPr vert="horz" wrap="none" lIns="91440" tIns="45720" rIns="91440" bIns="45720" rtlCol="0" anchor="ctr" anchorCtr="0">
            <a:normAutofit/>
          </a:bodyPr>
          <a:lstStyle/>
          <a:p>
            <a:pPr>
              <a:lnSpc>
                <a:spcPct val="90000"/>
              </a:lnSpc>
              <a:spcAft>
                <a:spcPts val="600"/>
              </a:spcAft>
            </a:pPr>
            <a:fld id="{11EAE1A9-8E7E-D04D-9670-8269DAC153D9}" type="slidenum">
              <a:rPr lang="fr-FR" sz="1100" smtClean="0"/>
              <a:pPr>
                <a:lnSpc>
                  <a:spcPct val="90000"/>
                </a:lnSpc>
                <a:spcAft>
                  <a:spcPts val="600"/>
                </a:spcAft>
              </a:pPr>
              <a:t>21</a:t>
            </a:fld>
            <a:endParaRPr lang="fr-FR" sz="1100"/>
          </a:p>
        </p:txBody>
      </p:sp>
      <p:sp>
        <p:nvSpPr>
          <p:cNvPr id="7" name="Content Placeholder 3">
            <a:extLst>
              <a:ext uri="{FF2B5EF4-FFF2-40B4-BE49-F238E27FC236}">
                <a16:creationId xmlns:a16="http://schemas.microsoft.com/office/drawing/2014/main" id="{30B5C642-F599-1F56-0931-4833188E578A}"/>
              </a:ext>
            </a:extLst>
          </p:cNvPr>
          <p:cNvSpPr>
            <a:spLocks noGrp="1"/>
          </p:cNvSpPr>
          <p:nvPr>
            <p:ph sz="quarter" idx="14"/>
          </p:nvPr>
        </p:nvSpPr>
        <p:spPr>
          <a:xfrm>
            <a:off x="7157492" y="6411763"/>
            <a:ext cx="3149600" cy="363483"/>
          </a:xfrm>
        </p:spPr>
        <p:txBody>
          <a:bodyPr/>
          <a:lstStyle/>
          <a:p>
            <a:endParaRPr lang="en-US"/>
          </a:p>
        </p:txBody>
      </p:sp>
      <p:sp>
        <p:nvSpPr>
          <p:cNvPr id="5" name="TextBox 4">
            <a:extLst>
              <a:ext uri="{FF2B5EF4-FFF2-40B4-BE49-F238E27FC236}">
                <a16:creationId xmlns:a16="http://schemas.microsoft.com/office/drawing/2014/main" id="{C4F01801-BE70-0D30-FBF3-ADCF67433FE8}"/>
              </a:ext>
            </a:extLst>
          </p:cNvPr>
          <p:cNvSpPr txBox="1"/>
          <p:nvPr/>
        </p:nvSpPr>
        <p:spPr>
          <a:xfrm>
            <a:off x="906816" y="1483200"/>
            <a:ext cx="10949517" cy="4508500"/>
          </a:xfrm>
          <a:prstGeom prst="rect">
            <a:avLst/>
          </a:prstGeom>
        </p:spPr>
        <p:txBody>
          <a:bodyPr rtlCol="0">
            <a:normAutofit/>
          </a:bodyPr>
          <a:lstStyle/>
          <a:p>
            <a:pPr marL="342900" lvl="0" indent="-342900" defTabSz="914400">
              <a:lnSpc>
                <a:spcPct val="90000"/>
              </a:lnSpc>
              <a:spcBef>
                <a:spcPct val="20000"/>
              </a:spcBef>
              <a:spcAft>
                <a:spcPts val="600"/>
              </a:spcAft>
              <a:buFont typeface="Arial" pitchFamily="34" charset="0"/>
              <a:buChar char="•"/>
            </a:pPr>
            <a:r>
              <a:rPr lang="it-IT" sz="2400" b="1">
                <a:solidFill>
                  <a:schemeClr val="bg1"/>
                </a:solidFill>
              </a:rPr>
              <a:t>Invecchiamento</a:t>
            </a:r>
            <a:r>
              <a:rPr lang="it-IT" sz="2400">
                <a:solidFill>
                  <a:schemeClr val="bg1"/>
                </a:solidFill>
              </a:rPr>
              <a:t> della popolazione
</a:t>
            </a:r>
            <a:r>
              <a:rPr lang="it-IT" sz="2400" b="1">
                <a:solidFill>
                  <a:schemeClr val="bg1"/>
                </a:solidFill>
              </a:rPr>
              <a:t>Squilibrio tra domanda e offerta di competenze </a:t>
            </a:r>
            <a:r>
              <a:rPr lang="it-IT" sz="2400">
                <a:solidFill>
                  <a:schemeClr val="bg1"/>
                </a:solidFill>
              </a:rPr>
              <a:t>(skill mismatch): la rapida digitalizzazione delle economie e la transizione verde hanno aumentato la domanda di competenze di livello superior</a:t>
            </a:r>
          </a:p>
          <a:p>
            <a:pPr marL="342900" lvl="0" indent="-342900" defTabSz="914400">
              <a:lnSpc>
                <a:spcPct val="90000"/>
              </a:lnSpc>
              <a:spcBef>
                <a:spcPct val="20000"/>
              </a:spcBef>
              <a:spcAft>
                <a:spcPts val="600"/>
              </a:spcAft>
              <a:buFont typeface="Arial" pitchFamily="34" charset="0"/>
              <a:buChar char="•"/>
            </a:pPr>
            <a:r>
              <a:rPr lang="it-IT" sz="2400">
                <a:solidFill>
                  <a:schemeClr val="bg1"/>
                </a:solidFill>
              </a:rPr>
              <a:t>Spesso i posti di lavoro in settori emergenti </a:t>
            </a:r>
            <a:r>
              <a:rPr lang="it-IT" sz="2400" b="1">
                <a:solidFill>
                  <a:schemeClr val="bg1"/>
                </a:solidFill>
              </a:rPr>
              <a:t>non sono nelle stesse località </a:t>
            </a:r>
            <a:r>
              <a:rPr lang="it-IT" sz="2400">
                <a:solidFill>
                  <a:schemeClr val="bg1"/>
                </a:solidFill>
              </a:rPr>
              <a:t>dove si trovano i settori in contrazione
La</a:t>
            </a:r>
            <a:r>
              <a:rPr lang="it-IT" sz="2400" b="1">
                <a:solidFill>
                  <a:schemeClr val="bg1"/>
                </a:solidFill>
              </a:rPr>
              <a:t> mobilità dei lavoratori è sempre più limitata </a:t>
            </a:r>
            <a:r>
              <a:rPr lang="it-IT" sz="2400">
                <a:solidFill>
                  <a:schemeClr val="bg1"/>
                </a:solidFill>
              </a:rPr>
              <a:t>dall'accessibilità economica degli alloggi 
Persistono ostacoli alla </a:t>
            </a:r>
            <a:r>
              <a:rPr lang="it-IT" sz="2400" b="1">
                <a:solidFill>
                  <a:schemeClr val="bg1"/>
                </a:solidFill>
              </a:rPr>
              <a:t>partecipazione delle donne</a:t>
            </a:r>
            <a:r>
              <a:rPr lang="it-IT" sz="2400">
                <a:solidFill>
                  <a:schemeClr val="bg1"/>
                </a:solidFill>
              </a:rPr>
              <a:t> al mercato del lavoro</a:t>
            </a:r>
          </a:p>
          <a:p>
            <a:pPr marL="342900" lvl="0" indent="-342900" defTabSz="914400">
              <a:lnSpc>
                <a:spcPct val="90000"/>
              </a:lnSpc>
              <a:spcBef>
                <a:spcPct val="20000"/>
              </a:spcBef>
              <a:spcAft>
                <a:spcPts val="600"/>
              </a:spcAft>
              <a:buFont typeface="Arial" pitchFamily="34" charset="0"/>
              <a:buChar char="•"/>
            </a:pPr>
            <a:r>
              <a:rPr lang="it-IT" sz="2400" b="1">
                <a:solidFill>
                  <a:schemeClr val="bg1"/>
                </a:solidFill>
              </a:rPr>
              <a:t>Salari</a:t>
            </a:r>
            <a:r>
              <a:rPr lang="it-IT" sz="2400">
                <a:solidFill>
                  <a:schemeClr val="bg1"/>
                </a:solidFill>
              </a:rPr>
              <a:t> reali in flessione</a:t>
            </a:r>
          </a:p>
        </p:txBody>
      </p:sp>
      <p:sp>
        <p:nvSpPr>
          <p:cNvPr id="4" name="TextBox 3">
            <a:extLst>
              <a:ext uri="{FF2B5EF4-FFF2-40B4-BE49-F238E27FC236}">
                <a16:creationId xmlns:a16="http://schemas.microsoft.com/office/drawing/2014/main" id="{F25D8B6F-4762-A600-F8AC-46EA69C55DAD}"/>
              </a:ext>
            </a:extLst>
          </p:cNvPr>
          <p:cNvSpPr txBox="1"/>
          <p:nvPr/>
        </p:nvSpPr>
        <p:spPr>
          <a:xfrm>
            <a:off x="512064" y="1503360"/>
            <a:ext cx="11058695" cy="4508500"/>
          </a:xfrm>
          <a:prstGeom prst="rect">
            <a:avLst/>
          </a:prstGeom>
        </p:spPr>
        <p:txBody>
          <a:bodyPr rtlCol="0">
            <a:normAutofit/>
          </a:bodyPr>
          <a:lstStyle/>
          <a:p>
            <a:pPr marL="342900" indent="-342900" defTabSz="914400">
              <a:lnSpc>
                <a:spcPct val="90000"/>
              </a:lnSpc>
              <a:spcBef>
                <a:spcPct val="20000"/>
              </a:spcBef>
              <a:buFont typeface="Arial" pitchFamily="34" charset="0"/>
              <a:buChar char="•"/>
            </a:pPr>
            <a:endParaRPr lang="it-IT" sz="2400">
              <a:solidFill>
                <a:schemeClr val="bg1"/>
              </a:solidFill>
            </a:endParaRPr>
          </a:p>
        </p:txBody>
      </p:sp>
    </p:spTree>
    <p:extLst>
      <p:ext uri="{BB962C8B-B14F-4D97-AF65-F5344CB8AC3E}">
        <p14:creationId xmlns:p14="http://schemas.microsoft.com/office/powerpoint/2010/main" val="9662270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8709C-E941-CDC9-26D5-C4408008EF0A}"/>
              </a:ext>
            </a:extLst>
          </p:cNvPr>
          <p:cNvSpPr>
            <a:spLocks noGrp="1"/>
          </p:cNvSpPr>
          <p:nvPr>
            <p:ph type="title"/>
          </p:nvPr>
        </p:nvSpPr>
        <p:spPr>
          <a:xfrm>
            <a:off x="906816" y="187200"/>
            <a:ext cx="10949184" cy="1296000"/>
          </a:xfrm>
        </p:spPr>
        <p:txBody>
          <a:bodyPr vert="horz" lIns="91440" tIns="45720" rIns="91440" bIns="45720" rtlCol="0" anchor="ctr" anchorCtr="0">
            <a:normAutofit/>
          </a:bodyPr>
          <a:lstStyle/>
          <a:p>
            <a:r>
              <a:rPr lang="it-IT" noProof="0"/>
              <a:t>Una diversa composizione della forza lavoro farebbe crescere i salari</a:t>
            </a:r>
          </a:p>
        </p:txBody>
      </p:sp>
      <p:sp>
        <p:nvSpPr>
          <p:cNvPr id="3" name="Slide Number Placeholder 2">
            <a:extLst>
              <a:ext uri="{FF2B5EF4-FFF2-40B4-BE49-F238E27FC236}">
                <a16:creationId xmlns:a16="http://schemas.microsoft.com/office/drawing/2014/main" id="{435A7C28-7371-EC29-17F1-376F1FE42114}"/>
              </a:ext>
            </a:extLst>
          </p:cNvPr>
          <p:cNvSpPr>
            <a:spLocks noGrp="1"/>
          </p:cNvSpPr>
          <p:nvPr>
            <p:ph type="sldNum" sz="quarter" idx="10"/>
          </p:nvPr>
        </p:nvSpPr>
        <p:spPr>
          <a:xfrm>
            <a:off x="11378962" y="6480203"/>
            <a:ext cx="456000" cy="244800"/>
          </a:xfrm>
        </p:spPr>
        <p:txBody>
          <a:bodyPr vert="horz" wrap="none" lIns="91440" tIns="45720" rIns="91440" bIns="45720" rtlCol="0" anchor="ctr" anchorCtr="0">
            <a:normAutofit/>
          </a:bodyPr>
          <a:lstStyle/>
          <a:p>
            <a:pPr>
              <a:lnSpc>
                <a:spcPct val="90000"/>
              </a:lnSpc>
              <a:spcAft>
                <a:spcPts val="600"/>
              </a:spcAft>
            </a:pPr>
            <a:fld id="{11EAE1A9-8E7E-D04D-9670-8269DAC153D9}" type="slidenum">
              <a:rPr lang="fr-FR" sz="1100" smtClean="0"/>
              <a:pPr>
                <a:lnSpc>
                  <a:spcPct val="90000"/>
                </a:lnSpc>
                <a:spcAft>
                  <a:spcPts val="600"/>
                </a:spcAft>
              </a:pPr>
              <a:t>22</a:t>
            </a:fld>
            <a:endParaRPr lang="fr-FR" sz="1100"/>
          </a:p>
        </p:txBody>
      </p:sp>
      <p:sp>
        <p:nvSpPr>
          <p:cNvPr id="4" name="TextBox 3">
            <a:extLst>
              <a:ext uri="{FF2B5EF4-FFF2-40B4-BE49-F238E27FC236}">
                <a16:creationId xmlns:a16="http://schemas.microsoft.com/office/drawing/2014/main" id="{F25D8B6F-4762-A600-F8AC-46EA69C55DAD}"/>
              </a:ext>
            </a:extLst>
          </p:cNvPr>
          <p:cNvSpPr txBox="1"/>
          <p:nvPr/>
        </p:nvSpPr>
        <p:spPr>
          <a:xfrm>
            <a:off x="1133305" y="5944001"/>
            <a:ext cx="11058695" cy="4298350"/>
          </a:xfrm>
          <a:prstGeom prst="rect">
            <a:avLst/>
          </a:prstGeom>
        </p:spPr>
        <p:txBody>
          <a:bodyPr rtlCol="0">
            <a:normAutofit/>
          </a:bodyPr>
          <a:lstStyle/>
          <a:p>
            <a:pPr defTabSz="914400">
              <a:lnSpc>
                <a:spcPct val="90000"/>
              </a:lnSpc>
              <a:spcBef>
                <a:spcPct val="20000"/>
              </a:spcBef>
            </a:pPr>
            <a:r>
              <a:rPr lang="it-IT" sz="1600">
                <a:solidFill>
                  <a:schemeClr val="bg1"/>
                </a:solidFill>
              </a:rPr>
              <a:t>*Banca d’Italia 2024, su periodo 2017-21</a:t>
            </a:r>
          </a:p>
        </p:txBody>
      </p:sp>
      <p:sp>
        <p:nvSpPr>
          <p:cNvPr id="5" name="TextBox 4">
            <a:extLst>
              <a:ext uri="{FF2B5EF4-FFF2-40B4-BE49-F238E27FC236}">
                <a16:creationId xmlns:a16="http://schemas.microsoft.com/office/drawing/2014/main" id="{E99F6D0F-EB67-4359-FC7A-E25C10564C5B}"/>
              </a:ext>
            </a:extLst>
          </p:cNvPr>
          <p:cNvSpPr txBox="1"/>
          <p:nvPr/>
        </p:nvSpPr>
        <p:spPr>
          <a:xfrm>
            <a:off x="840827" y="1483200"/>
            <a:ext cx="10510345" cy="3847207"/>
          </a:xfrm>
          <a:prstGeom prst="rect">
            <a:avLst/>
          </a:prstGeom>
          <a:noFill/>
        </p:spPr>
        <p:txBody>
          <a:bodyPr wrap="square" rtlCol="0">
            <a:spAutoFit/>
          </a:bodyPr>
          <a:lstStyle/>
          <a:p>
            <a:pPr marL="285750" indent="-285750" algn="l">
              <a:spcBef>
                <a:spcPts val="600"/>
              </a:spcBef>
              <a:spcAft>
                <a:spcPts val="600"/>
              </a:spcAft>
              <a:buFont typeface="Arial" panose="020B0604020202020204" pitchFamily="34" charset="0"/>
              <a:buChar char="•"/>
            </a:pPr>
            <a:r>
              <a:rPr lang="it-IT" sz="2000">
                <a:solidFill>
                  <a:schemeClr val="bg1"/>
                </a:solidFill>
              </a:rPr>
              <a:t>Nonostante il basso tasso di disoccupazione e la carenza di manodopera, il salario mediano trentino è inferiore del 7% alla mediana italiana*. Perché?</a:t>
            </a:r>
          </a:p>
          <a:p>
            <a:pPr marL="879333" lvl="1" indent="-342900">
              <a:spcBef>
                <a:spcPts val="600"/>
              </a:spcBef>
              <a:spcAft>
                <a:spcPts val="600"/>
              </a:spcAft>
              <a:buFont typeface="Courier New" panose="02070309020205020404" pitchFamily="49" charset="0"/>
              <a:buChar char="o"/>
            </a:pPr>
            <a:r>
              <a:rPr lang="it-IT" sz="2000">
                <a:solidFill>
                  <a:schemeClr val="bg1"/>
                </a:solidFill>
              </a:rPr>
              <a:t>La </a:t>
            </a:r>
            <a:r>
              <a:rPr lang="it-IT" sz="2000" b="1">
                <a:solidFill>
                  <a:schemeClr val="bg1"/>
                </a:solidFill>
              </a:rPr>
              <a:t>composizione demografica dei lavoratori </a:t>
            </a:r>
            <a:r>
              <a:rPr lang="it-IT" sz="2000">
                <a:solidFill>
                  <a:schemeClr val="bg1"/>
                </a:solidFill>
              </a:rPr>
              <a:t>(+ giovani e stranieri) e </a:t>
            </a:r>
            <a:r>
              <a:rPr lang="it-IT" sz="2000" b="1">
                <a:solidFill>
                  <a:schemeClr val="bg1"/>
                </a:solidFill>
              </a:rPr>
              <a:t>dimensionale delle imprese</a:t>
            </a:r>
            <a:r>
              <a:rPr lang="it-IT" sz="2000">
                <a:solidFill>
                  <a:schemeClr val="bg1"/>
                </a:solidFill>
              </a:rPr>
              <a:t> spiegano completamente il differenziale con il resto d’Italia</a:t>
            </a:r>
          </a:p>
          <a:p>
            <a:pPr marL="879333" lvl="1" indent="-342900">
              <a:spcBef>
                <a:spcPts val="600"/>
              </a:spcBef>
              <a:spcAft>
                <a:spcPts val="600"/>
              </a:spcAft>
              <a:buFont typeface="Courier New" panose="02070309020205020404" pitchFamily="49" charset="0"/>
              <a:buChar char="o"/>
            </a:pPr>
            <a:r>
              <a:rPr lang="it-IT" sz="2000">
                <a:solidFill>
                  <a:schemeClr val="bg1"/>
                </a:solidFill>
              </a:rPr>
              <a:t>Tuttavia, </a:t>
            </a:r>
            <a:r>
              <a:rPr lang="it-IT" sz="2000" b="1">
                <a:solidFill>
                  <a:schemeClr val="bg1"/>
                </a:solidFill>
              </a:rPr>
              <a:t>a parità di caratteristiche di lavoratori e imprese</a:t>
            </a:r>
          </a:p>
          <a:p>
            <a:pPr marL="1415766" lvl="2" indent="-342900">
              <a:spcBef>
                <a:spcPts val="600"/>
              </a:spcBef>
              <a:spcAft>
                <a:spcPts val="600"/>
              </a:spcAft>
              <a:buFont typeface="Wingdings" panose="05000000000000000000" pitchFamily="2" charset="2"/>
              <a:buChar char="§"/>
            </a:pPr>
            <a:r>
              <a:rPr lang="it-IT" sz="1800">
                <a:solidFill>
                  <a:schemeClr val="bg1"/>
                </a:solidFill>
              </a:rPr>
              <a:t>i salari del Trentino sono -10% rispetto a Bolzano*</a:t>
            </a:r>
          </a:p>
          <a:p>
            <a:pPr marL="1415766" lvl="2" indent="-342900">
              <a:spcBef>
                <a:spcPts val="600"/>
              </a:spcBef>
              <a:spcAft>
                <a:spcPts val="600"/>
              </a:spcAft>
              <a:buFont typeface="Wingdings" panose="05000000000000000000" pitchFamily="2" charset="2"/>
              <a:buChar char="§"/>
            </a:pPr>
            <a:r>
              <a:rPr lang="it-IT" sz="1800">
                <a:solidFill>
                  <a:schemeClr val="bg1"/>
                </a:solidFill>
              </a:rPr>
              <a:t>I lavoratori a basso reddito in Trentino guadagnano di più che nel resto d’Italia, mentre i redditi più alti sono inferiori*</a:t>
            </a:r>
          </a:p>
          <a:p>
            <a:pPr marL="879333" lvl="1" indent="-342900">
              <a:spcBef>
                <a:spcPts val="600"/>
              </a:spcBef>
              <a:spcAft>
                <a:spcPts val="600"/>
              </a:spcAft>
              <a:buFont typeface="Courier New" panose="02070309020205020404" pitchFamily="49" charset="0"/>
              <a:buChar char="o"/>
            </a:pPr>
            <a:r>
              <a:rPr lang="it-IT" sz="2000">
                <a:solidFill>
                  <a:schemeClr val="bg1"/>
                </a:solidFill>
              </a:rPr>
              <a:t>Le </a:t>
            </a:r>
            <a:r>
              <a:rPr lang="it-IT" sz="2000" b="1">
                <a:solidFill>
                  <a:schemeClr val="bg1"/>
                </a:solidFill>
              </a:rPr>
              <a:t>spese delle famiglie </a:t>
            </a:r>
            <a:r>
              <a:rPr lang="it-IT" sz="2000">
                <a:solidFill>
                  <a:schemeClr val="bg1"/>
                </a:solidFill>
              </a:rPr>
              <a:t>in Trentino sono le più alte in Italia dopo l’Alto-Adige (ISTAT, 2023); il 40% è assorbito dall’abitazione.</a:t>
            </a:r>
          </a:p>
        </p:txBody>
      </p:sp>
    </p:spTree>
    <p:extLst>
      <p:ext uri="{BB962C8B-B14F-4D97-AF65-F5344CB8AC3E}">
        <p14:creationId xmlns:p14="http://schemas.microsoft.com/office/powerpoint/2010/main" val="35088388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C924AAE-D1EF-6204-C2BC-06E60358C210}"/>
              </a:ext>
            </a:extLst>
          </p:cNvPr>
          <p:cNvSpPr txBox="1">
            <a:spLocks/>
          </p:cNvSpPr>
          <p:nvPr/>
        </p:nvSpPr>
        <p:spPr>
          <a:xfrm>
            <a:off x="907200" y="187200"/>
            <a:ext cx="10949184" cy="1296000"/>
          </a:xfrm>
          <a:prstGeom prst="rect">
            <a:avLst/>
          </a:prstGeom>
        </p:spPr>
        <p:txBody>
          <a:bodyPr vert="horz" lIns="91440" tIns="45720" rIns="91440" bIns="45720" rtlCol="0" anchor="ctr" anchorCtr="0">
            <a:normAutofit/>
          </a:bodyPr>
          <a:lstStyle>
            <a:lvl1pPr algn="l" defTabSz="914400" rtl="0" eaLnBrk="1" latinLnBrk="0" hangingPunct="1">
              <a:lnSpc>
                <a:spcPts val="3400"/>
              </a:lnSpc>
              <a:spcBef>
                <a:spcPct val="0"/>
              </a:spcBef>
              <a:buNone/>
              <a:defRPr sz="3000" b="1" kern="1200" baseline="0">
                <a:solidFill>
                  <a:schemeClr val="bg1"/>
                </a:solidFill>
                <a:latin typeface="Calibri" panose="020F0502020204030204" pitchFamily="34" charset="0"/>
                <a:ea typeface="+mj-ea"/>
                <a:cs typeface="+mj-cs"/>
              </a:defRPr>
            </a:lvl1pPr>
          </a:lstStyle>
          <a:p>
            <a:r>
              <a:rPr lang="it-IT"/>
              <a:t>Maggiore mobilità occupazionale per aumentare la produttività</a:t>
            </a:r>
          </a:p>
          <a:p>
            <a:endParaRPr lang="it-IT"/>
          </a:p>
        </p:txBody>
      </p:sp>
      <p:sp>
        <p:nvSpPr>
          <p:cNvPr id="3" name="Slide Number Placeholder 2">
            <a:extLst>
              <a:ext uri="{FF2B5EF4-FFF2-40B4-BE49-F238E27FC236}">
                <a16:creationId xmlns:a16="http://schemas.microsoft.com/office/drawing/2014/main" id="{435A7C28-7371-EC29-17F1-376F1FE42114}"/>
              </a:ext>
            </a:extLst>
          </p:cNvPr>
          <p:cNvSpPr>
            <a:spLocks noGrp="1"/>
          </p:cNvSpPr>
          <p:nvPr>
            <p:ph type="sldNum" sz="quarter" idx="10"/>
          </p:nvPr>
        </p:nvSpPr>
        <p:spPr>
          <a:xfrm>
            <a:off x="11378962" y="6480203"/>
            <a:ext cx="456000" cy="244800"/>
          </a:xfrm>
        </p:spPr>
        <p:txBody>
          <a:bodyPr vert="horz" wrap="none" lIns="91440" tIns="45720" rIns="91440" bIns="45720" rtlCol="0" anchor="ctr" anchorCtr="0">
            <a:normAutofit/>
          </a:bodyPr>
          <a:lstStyle/>
          <a:p>
            <a:pPr>
              <a:lnSpc>
                <a:spcPct val="90000"/>
              </a:lnSpc>
              <a:spcAft>
                <a:spcPts val="600"/>
              </a:spcAft>
            </a:pPr>
            <a:fld id="{11EAE1A9-8E7E-D04D-9670-8269DAC153D9}" type="slidenum">
              <a:rPr lang="fr-FR" sz="1100" smtClean="0"/>
              <a:pPr>
                <a:lnSpc>
                  <a:spcPct val="90000"/>
                </a:lnSpc>
                <a:spcAft>
                  <a:spcPts val="600"/>
                </a:spcAft>
              </a:pPr>
              <a:t>23</a:t>
            </a:fld>
            <a:endParaRPr lang="fr-FR" sz="1100"/>
          </a:p>
        </p:txBody>
      </p:sp>
      <p:sp>
        <p:nvSpPr>
          <p:cNvPr id="5" name="TextBox 4">
            <a:extLst>
              <a:ext uri="{FF2B5EF4-FFF2-40B4-BE49-F238E27FC236}">
                <a16:creationId xmlns:a16="http://schemas.microsoft.com/office/drawing/2014/main" id="{E99F6D0F-EB67-4359-FC7A-E25C10564C5B}"/>
              </a:ext>
            </a:extLst>
          </p:cNvPr>
          <p:cNvSpPr txBox="1"/>
          <p:nvPr/>
        </p:nvSpPr>
        <p:spPr>
          <a:xfrm>
            <a:off x="1000071" y="1483200"/>
            <a:ext cx="10510345" cy="3939540"/>
          </a:xfrm>
          <a:prstGeom prst="rect">
            <a:avLst/>
          </a:prstGeom>
          <a:noFill/>
        </p:spPr>
        <p:txBody>
          <a:bodyPr wrap="square" rtlCol="0">
            <a:spAutoFit/>
          </a:bodyPr>
          <a:lstStyle/>
          <a:p>
            <a:pPr marL="342900" indent="-342900">
              <a:spcBef>
                <a:spcPts val="600"/>
              </a:spcBef>
              <a:spcAft>
                <a:spcPts val="600"/>
              </a:spcAft>
              <a:buFont typeface="Arial" panose="020B0604020202020204" pitchFamily="34" charset="0"/>
              <a:buChar char="•"/>
            </a:pPr>
            <a:r>
              <a:rPr lang="it-IT" sz="1800">
                <a:solidFill>
                  <a:schemeClr val="bg1"/>
                </a:solidFill>
              </a:rPr>
              <a:t>In Trentino, </a:t>
            </a:r>
            <a:r>
              <a:rPr lang="it-IT" sz="1800" b="1">
                <a:solidFill>
                  <a:schemeClr val="bg1"/>
                </a:solidFill>
              </a:rPr>
              <a:t>i lavoratori meglio remunerati non sono sistematicamente impiegati nelle aziende più produttive</a:t>
            </a:r>
            <a:r>
              <a:rPr lang="it-IT" sz="1800">
                <a:solidFill>
                  <a:schemeClr val="bg1"/>
                </a:solidFill>
              </a:rPr>
              <a:t>, contrariamente a quanto osservato nei mercati del lavoro dinamici</a:t>
            </a:r>
          </a:p>
          <a:p>
            <a:pPr marL="342900" indent="-342900">
              <a:spcBef>
                <a:spcPts val="600"/>
              </a:spcBef>
              <a:spcAft>
                <a:spcPts val="600"/>
              </a:spcAft>
              <a:buFont typeface="Arial" panose="020B0604020202020204" pitchFamily="34" charset="0"/>
              <a:buChar char="•"/>
            </a:pPr>
            <a:r>
              <a:rPr lang="it-IT" sz="1800">
                <a:solidFill>
                  <a:schemeClr val="bg1"/>
                </a:solidFill>
              </a:rPr>
              <a:t>Fenomeno meno accentuato a Trento e Rovereto; più marcato nei piccoli centri e nelle valli  </a:t>
            </a:r>
          </a:p>
          <a:p>
            <a:pPr marL="342900" indent="-342900">
              <a:spcBef>
                <a:spcPts val="600"/>
              </a:spcBef>
              <a:spcAft>
                <a:spcPts val="600"/>
              </a:spcAft>
              <a:buFont typeface="Arial" panose="020B0604020202020204" pitchFamily="34" charset="0"/>
              <a:buChar char="•"/>
            </a:pPr>
            <a:r>
              <a:rPr lang="it-IT" sz="1800" b="1">
                <a:solidFill>
                  <a:schemeClr val="bg1"/>
                </a:solidFill>
              </a:rPr>
              <a:t>Possibili cause</a:t>
            </a:r>
          </a:p>
          <a:p>
            <a:pPr marL="879333" lvl="1" indent="-342900">
              <a:spcBef>
                <a:spcPts val="600"/>
              </a:spcBef>
              <a:spcAft>
                <a:spcPts val="600"/>
              </a:spcAft>
              <a:buFont typeface="Arial" panose="020B0604020202020204" pitchFamily="34" charset="0"/>
              <a:buChar char="•"/>
            </a:pPr>
            <a:r>
              <a:rPr lang="it-IT" sz="1600">
                <a:solidFill>
                  <a:schemeClr val="bg1"/>
                </a:solidFill>
              </a:rPr>
              <a:t>Le imprese offrono salari sopra la media ma non attraggono i talenti migliori</a:t>
            </a:r>
          </a:p>
          <a:p>
            <a:pPr marL="879333" lvl="1" indent="-342900">
              <a:spcBef>
                <a:spcPts val="600"/>
              </a:spcBef>
              <a:spcAft>
                <a:spcPts val="600"/>
              </a:spcAft>
              <a:buFont typeface="Arial" panose="020B0604020202020204" pitchFamily="34" charset="0"/>
              <a:buChar char="•"/>
            </a:pPr>
            <a:r>
              <a:rPr lang="it-IT" sz="1600">
                <a:solidFill>
                  <a:schemeClr val="bg1"/>
                </a:solidFill>
              </a:rPr>
              <a:t>Le barriere alla mobilità (trasporti, alloggi…) limitano le opzioni per i lavoratori</a:t>
            </a:r>
          </a:p>
          <a:p>
            <a:pPr marL="879333" lvl="1" indent="-342900">
              <a:spcBef>
                <a:spcPts val="600"/>
              </a:spcBef>
              <a:spcAft>
                <a:spcPts val="600"/>
              </a:spcAft>
              <a:buFont typeface="Arial" panose="020B0604020202020204" pitchFamily="34" charset="0"/>
              <a:buChar char="•"/>
            </a:pPr>
            <a:r>
              <a:rPr lang="it-IT" sz="1600">
                <a:solidFill>
                  <a:schemeClr val="bg1"/>
                </a:solidFill>
              </a:rPr>
              <a:t>Preferenze individuali, componenti non salariali, mercati del lavoro isolati nelle valli remote</a:t>
            </a:r>
          </a:p>
          <a:p>
            <a:pPr marL="342900" indent="-342900">
              <a:spcBef>
                <a:spcPts val="600"/>
              </a:spcBef>
              <a:spcAft>
                <a:spcPts val="600"/>
              </a:spcAft>
              <a:buFont typeface="Arial" panose="020B0604020202020204" pitchFamily="34" charset="0"/>
              <a:buChar char="•"/>
            </a:pPr>
            <a:r>
              <a:rPr lang="it-IT" sz="1800">
                <a:solidFill>
                  <a:schemeClr val="bg1"/>
                </a:solidFill>
              </a:rPr>
              <a:t>Impatto su </a:t>
            </a:r>
            <a:r>
              <a:rPr lang="it-IT" sz="1800" b="1">
                <a:solidFill>
                  <a:schemeClr val="bg1"/>
                </a:solidFill>
              </a:rPr>
              <a:t>produttività e salari</a:t>
            </a:r>
          </a:p>
          <a:p>
            <a:pPr marL="879333" lvl="1" indent="-342900">
              <a:spcBef>
                <a:spcPts val="600"/>
              </a:spcBef>
              <a:spcAft>
                <a:spcPts val="600"/>
              </a:spcAft>
              <a:buFont typeface="Arial" panose="020B0604020202020204" pitchFamily="34" charset="0"/>
              <a:buChar char="•"/>
            </a:pPr>
            <a:r>
              <a:rPr lang="it-IT" sz="1600">
                <a:solidFill>
                  <a:schemeClr val="bg1"/>
                </a:solidFill>
              </a:rPr>
              <a:t>  L’allocazione non ottimale del capitale umano limita la produttività… </a:t>
            </a:r>
          </a:p>
          <a:p>
            <a:pPr marL="879333" lvl="1" indent="-342900">
              <a:spcBef>
                <a:spcPts val="600"/>
              </a:spcBef>
              <a:spcAft>
                <a:spcPts val="600"/>
              </a:spcAft>
              <a:buFont typeface="Arial" panose="020B0604020202020204" pitchFamily="34" charset="0"/>
              <a:buChar char="•"/>
            </a:pPr>
            <a:r>
              <a:rPr lang="it-IT" sz="1600">
                <a:solidFill>
                  <a:schemeClr val="bg1"/>
                </a:solidFill>
              </a:rPr>
              <a:t> …e aggrava la carenza di manodopera, rallenta la progressione salariale</a:t>
            </a:r>
          </a:p>
        </p:txBody>
      </p:sp>
    </p:spTree>
    <p:extLst>
      <p:ext uri="{BB962C8B-B14F-4D97-AF65-F5344CB8AC3E}">
        <p14:creationId xmlns:p14="http://schemas.microsoft.com/office/powerpoint/2010/main" val="26418161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8709C-E941-CDC9-26D5-C4408008EF0A}"/>
              </a:ext>
            </a:extLst>
          </p:cNvPr>
          <p:cNvSpPr>
            <a:spLocks noGrp="1"/>
          </p:cNvSpPr>
          <p:nvPr>
            <p:ph type="title"/>
          </p:nvPr>
        </p:nvSpPr>
        <p:spPr>
          <a:xfrm>
            <a:off x="906816" y="187200"/>
            <a:ext cx="10949184" cy="1296000"/>
          </a:xfrm>
        </p:spPr>
        <p:txBody>
          <a:bodyPr vert="horz" lIns="91440" tIns="45720" rIns="91440" bIns="45720" rtlCol="0" anchor="ctr" anchorCtr="0">
            <a:normAutofit/>
          </a:bodyPr>
          <a:lstStyle/>
          <a:p>
            <a:r>
              <a:rPr lang="it-IT" noProof="0"/>
              <a:t>Trentino ad un punto di svolta: la crescita della produttività diventa ineluttabile</a:t>
            </a:r>
          </a:p>
        </p:txBody>
      </p:sp>
      <p:sp>
        <p:nvSpPr>
          <p:cNvPr id="3" name="Slide Number Placeholder 2">
            <a:extLst>
              <a:ext uri="{FF2B5EF4-FFF2-40B4-BE49-F238E27FC236}">
                <a16:creationId xmlns:a16="http://schemas.microsoft.com/office/drawing/2014/main" id="{435A7C28-7371-EC29-17F1-376F1FE42114}"/>
              </a:ext>
            </a:extLst>
          </p:cNvPr>
          <p:cNvSpPr>
            <a:spLocks noGrp="1"/>
          </p:cNvSpPr>
          <p:nvPr>
            <p:ph type="sldNum" sz="quarter" idx="10"/>
          </p:nvPr>
        </p:nvSpPr>
        <p:spPr>
          <a:xfrm>
            <a:off x="11378962" y="6480203"/>
            <a:ext cx="456000" cy="244800"/>
          </a:xfrm>
        </p:spPr>
        <p:txBody>
          <a:bodyPr vert="horz" wrap="none" lIns="91440" tIns="45720" rIns="91440" bIns="45720" rtlCol="0" anchor="ctr" anchorCtr="0">
            <a:normAutofit/>
          </a:bodyPr>
          <a:lstStyle/>
          <a:p>
            <a:pPr>
              <a:lnSpc>
                <a:spcPct val="90000"/>
              </a:lnSpc>
              <a:spcAft>
                <a:spcPts val="600"/>
              </a:spcAft>
            </a:pPr>
            <a:fld id="{11EAE1A9-8E7E-D04D-9670-8269DAC153D9}" type="slidenum">
              <a:rPr lang="fr-FR" sz="1100" smtClean="0"/>
              <a:pPr>
                <a:lnSpc>
                  <a:spcPct val="90000"/>
                </a:lnSpc>
                <a:spcAft>
                  <a:spcPts val="600"/>
                </a:spcAft>
              </a:pPr>
              <a:t>24</a:t>
            </a:fld>
            <a:endParaRPr lang="fr-FR" sz="1100"/>
          </a:p>
        </p:txBody>
      </p:sp>
      <p:sp>
        <p:nvSpPr>
          <p:cNvPr id="4" name="TextBox 3">
            <a:extLst>
              <a:ext uri="{FF2B5EF4-FFF2-40B4-BE49-F238E27FC236}">
                <a16:creationId xmlns:a16="http://schemas.microsoft.com/office/drawing/2014/main" id="{F25D8B6F-4762-A600-F8AC-46EA69C55DAD}"/>
              </a:ext>
            </a:extLst>
          </p:cNvPr>
          <p:cNvSpPr txBox="1"/>
          <p:nvPr/>
        </p:nvSpPr>
        <p:spPr>
          <a:xfrm>
            <a:off x="512064" y="1503360"/>
            <a:ext cx="11058695" cy="4508500"/>
          </a:xfrm>
          <a:prstGeom prst="rect">
            <a:avLst/>
          </a:prstGeom>
        </p:spPr>
        <p:txBody>
          <a:bodyPr rtlCol="0">
            <a:normAutofit/>
          </a:bodyPr>
          <a:lstStyle/>
          <a:p>
            <a:pPr marL="342900" indent="-342900" defTabSz="914400">
              <a:lnSpc>
                <a:spcPct val="90000"/>
              </a:lnSpc>
              <a:spcBef>
                <a:spcPct val="20000"/>
              </a:spcBef>
              <a:buFont typeface="Arial" pitchFamily="34" charset="0"/>
              <a:buChar char="•"/>
            </a:pPr>
            <a:endParaRPr lang="it-IT" sz="2400">
              <a:solidFill>
                <a:schemeClr val="bg1"/>
              </a:solidFill>
            </a:endParaRPr>
          </a:p>
        </p:txBody>
      </p:sp>
      <p:sp>
        <p:nvSpPr>
          <p:cNvPr id="7" name="TextBox 6">
            <a:extLst>
              <a:ext uri="{FF2B5EF4-FFF2-40B4-BE49-F238E27FC236}">
                <a16:creationId xmlns:a16="http://schemas.microsoft.com/office/drawing/2014/main" id="{C911927B-3A62-4E1C-52E7-F391BF6F40BD}"/>
              </a:ext>
            </a:extLst>
          </p:cNvPr>
          <p:cNvSpPr txBox="1"/>
          <p:nvPr/>
        </p:nvSpPr>
        <p:spPr>
          <a:xfrm>
            <a:off x="9214632" y="1703119"/>
            <a:ext cx="2774724" cy="4107656"/>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lgn="l">
              <a:spcBef>
                <a:spcPts val="300"/>
              </a:spcBef>
              <a:spcAft>
                <a:spcPts val="300"/>
              </a:spcAft>
              <a:buFont typeface="Arial" panose="020B0604020202020204" pitchFamily="34" charset="0"/>
              <a:buChar char="•"/>
            </a:pPr>
            <a:r>
              <a:rPr lang="en-GB" sz="1800">
                <a:solidFill>
                  <a:schemeClr val="bg1"/>
                </a:solidFill>
              </a:rPr>
              <a:t>Dal 2007 al 2023, la </a:t>
            </a:r>
            <a:r>
              <a:rPr lang="en-GB" sz="1800" err="1">
                <a:solidFill>
                  <a:schemeClr val="bg1"/>
                </a:solidFill>
              </a:rPr>
              <a:t>popolazione</a:t>
            </a:r>
            <a:r>
              <a:rPr lang="en-GB" sz="1800">
                <a:solidFill>
                  <a:schemeClr val="bg1"/>
                </a:solidFill>
              </a:rPr>
              <a:t> in </a:t>
            </a:r>
            <a:r>
              <a:rPr lang="en-GB" sz="1800" err="1">
                <a:solidFill>
                  <a:schemeClr val="bg1"/>
                </a:solidFill>
              </a:rPr>
              <a:t>età</a:t>
            </a:r>
            <a:r>
              <a:rPr lang="en-GB" sz="1800">
                <a:solidFill>
                  <a:schemeClr val="bg1"/>
                </a:solidFill>
              </a:rPr>
              <a:t> </a:t>
            </a:r>
            <a:r>
              <a:rPr lang="en-GB" sz="1800" err="1">
                <a:solidFill>
                  <a:schemeClr val="bg1"/>
                </a:solidFill>
              </a:rPr>
              <a:t>attiva</a:t>
            </a:r>
            <a:r>
              <a:rPr lang="en-GB" sz="1800">
                <a:solidFill>
                  <a:schemeClr val="bg1"/>
                </a:solidFill>
              </a:rPr>
              <a:t> del Trentino è </a:t>
            </a:r>
            <a:r>
              <a:rPr lang="en-GB" sz="1800" err="1">
                <a:solidFill>
                  <a:schemeClr val="bg1"/>
                </a:solidFill>
              </a:rPr>
              <a:t>aumentata</a:t>
            </a:r>
            <a:r>
              <a:rPr lang="en-GB" sz="1800">
                <a:solidFill>
                  <a:schemeClr val="bg1"/>
                </a:solidFill>
              </a:rPr>
              <a:t> dell’</a:t>
            </a:r>
            <a:r>
              <a:rPr lang="en-US" sz="1800">
                <a:solidFill>
                  <a:schemeClr val="bg1"/>
                </a:solidFill>
              </a:rPr>
              <a:t>11%...</a:t>
            </a:r>
            <a:endParaRPr lang="en-GB" sz="1800">
              <a:solidFill>
                <a:schemeClr val="bg1"/>
              </a:solidFill>
            </a:endParaRPr>
          </a:p>
          <a:p>
            <a:pPr marL="285750" indent="-285750" algn="l">
              <a:spcBef>
                <a:spcPts val="300"/>
              </a:spcBef>
              <a:spcAft>
                <a:spcPts val="300"/>
              </a:spcAft>
              <a:buFont typeface="Arial" panose="020B0604020202020204" pitchFamily="34" charset="0"/>
              <a:buChar char="•"/>
            </a:pPr>
            <a:r>
              <a:rPr lang="en-GB" sz="1800">
                <a:solidFill>
                  <a:schemeClr val="bg1"/>
                </a:solidFill>
              </a:rPr>
              <a:t>…</a:t>
            </a:r>
            <a:r>
              <a:rPr lang="en-GB" sz="1800" err="1">
                <a:solidFill>
                  <a:schemeClr val="bg1"/>
                </a:solidFill>
              </a:rPr>
              <a:t>sostenendo</a:t>
            </a:r>
            <a:r>
              <a:rPr lang="en-GB" sz="1800">
                <a:solidFill>
                  <a:schemeClr val="bg1"/>
                </a:solidFill>
              </a:rPr>
              <a:t> il PIL p.c. </a:t>
            </a:r>
            <a:r>
              <a:rPr lang="en-GB" sz="1800" err="1">
                <a:solidFill>
                  <a:schemeClr val="bg1"/>
                </a:solidFill>
              </a:rPr>
              <a:t>nonostante</a:t>
            </a:r>
            <a:r>
              <a:rPr lang="en-GB" sz="1800">
                <a:solidFill>
                  <a:schemeClr val="bg1"/>
                </a:solidFill>
              </a:rPr>
              <a:t> la </a:t>
            </a:r>
            <a:r>
              <a:rPr lang="en-GB" sz="1800" err="1">
                <a:solidFill>
                  <a:schemeClr val="bg1"/>
                </a:solidFill>
              </a:rPr>
              <a:t>stagnazione</a:t>
            </a:r>
            <a:r>
              <a:rPr lang="en-GB" sz="1800">
                <a:solidFill>
                  <a:schemeClr val="bg1"/>
                </a:solidFill>
              </a:rPr>
              <a:t> del PIL per </a:t>
            </a:r>
            <a:r>
              <a:rPr lang="en-GB" sz="1800" err="1">
                <a:solidFill>
                  <a:schemeClr val="bg1"/>
                </a:solidFill>
              </a:rPr>
              <a:t>lavoratore</a:t>
            </a:r>
            <a:r>
              <a:rPr lang="en-GB" sz="1800">
                <a:solidFill>
                  <a:schemeClr val="bg1"/>
                </a:solidFill>
              </a:rPr>
              <a:t> (</a:t>
            </a:r>
            <a:r>
              <a:rPr lang="en-GB" sz="1800" err="1">
                <a:solidFill>
                  <a:schemeClr val="bg1"/>
                </a:solidFill>
              </a:rPr>
              <a:t>produttività</a:t>
            </a:r>
            <a:r>
              <a:rPr lang="en-GB" sz="1800">
                <a:solidFill>
                  <a:schemeClr val="bg1"/>
                </a:solidFill>
              </a:rPr>
              <a:t>)</a:t>
            </a:r>
          </a:p>
          <a:p>
            <a:pPr marL="285750" indent="-285750" algn="l">
              <a:spcBef>
                <a:spcPts val="300"/>
              </a:spcBef>
              <a:spcAft>
                <a:spcPts val="300"/>
              </a:spcAft>
              <a:buFont typeface="Arial" panose="020B0604020202020204" pitchFamily="34" charset="0"/>
              <a:buChar char="•"/>
            </a:pPr>
            <a:r>
              <a:rPr lang="en-GB" sz="1800" err="1">
                <a:solidFill>
                  <a:schemeClr val="bg1"/>
                </a:solidFill>
              </a:rPr>
              <a:t>Previsioni</a:t>
            </a:r>
            <a:r>
              <a:rPr lang="en-GB" sz="1800">
                <a:solidFill>
                  <a:schemeClr val="bg1"/>
                </a:solidFill>
              </a:rPr>
              <a:t> 2040: -7% </a:t>
            </a:r>
            <a:r>
              <a:rPr lang="en-GB" sz="1800" err="1">
                <a:solidFill>
                  <a:schemeClr val="bg1"/>
                </a:solidFill>
              </a:rPr>
              <a:t>della</a:t>
            </a:r>
            <a:r>
              <a:rPr lang="en-GB" sz="1800">
                <a:solidFill>
                  <a:schemeClr val="bg1"/>
                </a:solidFill>
              </a:rPr>
              <a:t> </a:t>
            </a:r>
            <a:r>
              <a:rPr lang="en-GB" sz="1800" err="1">
                <a:solidFill>
                  <a:schemeClr val="bg1"/>
                </a:solidFill>
              </a:rPr>
              <a:t>popolazione</a:t>
            </a:r>
            <a:r>
              <a:rPr lang="en-GB" sz="1800">
                <a:solidFill>
                  <a:schemeClr val="bg1"/>
                </a:solidFill>
              </a:rPr>
              <a:t> </a:t>
            </a:r>
            <a:r>
              <a:rPr lang="en-GB" sz="1800" err="1">
                <a:solidFill>
                  <a:schemeClr val="bg1"/>
                </a:solidFill>
              </a:rPr>
              <a:t>attiva</a:t>
            </a:r>
            <a:r>
              <a:rPr lang="en-GB" sz="1800">
                <a:solidFill>
                  <a:schemeClr val="bg1"/>
                </a:solidFill>
              </a:rPr>
              <a:t>, +6% </a:t>
            </a:r>
            <a:r>
              <a:rPr lang="en-GB" sz="1800" err="1">
                <a:solidFill>
                  <a:schemeClr val="bg1"/>
                </a:solidFill>
              </a:rPr>
              <a:t>popolazione</a:t>
            </a:r>
            <a:r>
              <a:rPr lang="en-GB" sz="1800">
                <a:solidFill>
                  <a:schemeClr val="bg1"/>
                </a:solidFill>
              </a:rPr>
              <a:t> </a:t>
            </a:r>
            <a:r>
              <a:rPr lang="en-GB" sz="1800" err="1">
                <a:solidFill>
                  <a:schemeClr val="bg1"/>
                </a:solidFill>
              </a:rPr>
              <a:t>totale</a:t>
            </a:r>
            <a:endParaRPr lang="en-GB" sz="1800">
              <a:solidFill>
                <a:schemeClr val="bg1"/>
              </a:solidFill>
            </a:endParaRPr>
          </a:p>
        </p:txBody>
      </p:sp>
      <p:sp>
        <p:nvSpPr>
          <p:cNvPr id="6" name="TextBox 5">
            <a:extLst>
              <a:ext uri="{FF2B5EF4-FFF2-40B4-BE49-F238E27FC236}">
                <a16:creationId xmlns:a16="http://schemas.microsoft.com/office/drawing/2014/main" id="{619CB6E0-0ABD-2D99-B9A4-169DECC84E19}"/>
              </a:ext>
            </a:extLst>
          </p:cNvPr>
          <p:cNvSpPr txBox="1"/>
          <p:nvPr/>
        </p:nvSpPr>
        <p:spPr>
          <a:xfrm>
            <a:off x="906815" y="5915217"/>
            <a:ext cx="8120643" cy="261610"/>
          </a:xfrm>
          <a:prstGeom prst="rect">
            <a:avLst/>
          </a:prstGeom>
          <a:noFill/>
        </p:spPr>
        <p:txBody>
          <a:bodyPr wrap="square" rtlCol="0">
            <a:spAutoFit/>
          </a:bodyPr>
          <a:lstStyle/>
          <a:p>
            <a:r>
              <a:rPr lang="en-GB" sz="1100">
                <a:solidFill>
                  <a:schemeClr val="bg1"/>
                </a:solidFill>
                <a:effectLst/>
                <a:latin typeface="Arial" panose="020B0604020202020204" pitchFamily="34" charset="0"/>
                <a:ea typeface="Arial" panose="020B0604020202020204" pitchFamily="34" charset="0"/>
                <a:cs typeface="Times New Roman" panose="02020603050405020304" pitchFamily="18" charset="0"/>
              </a:rPr>
              <a:t>Nota: </a:t>
            </a:r>
            <a:r>
              <a:rPr lang="en-GB" sz="1100" err="1">
                <a:solidFill>
                  <a:schemeClr val="bg1"/>
                </a:solidFill>
                <a:latin typeface="Arial" panose="020B0604020202020204" pitchFamily="34" charset="0"/>
                <a:ea typeface="Arial" panose="020B0604020202020204" pitchFamily="34" charset="0"/>
                <a:cs typeface="Times New Roman" panose="02020603050405020304" pitchFamily="18" charset="0"/>
              </a:rPr>
              <a:t>l’indice</a:t>
            </a:r>
            <a:r>
              <a:rPr lang="en-GB" sz="1100">
                <a:solidFill>
                  <a:schemeClr val="bg1"/>
                </a:solidFill>
                <a:latin typeface="Arial" panose="020B0604020202020204" pitchFamily="34" charset="0"/>
                <a:ea typeface="Arial" panose="020B0604020202020204" pitchFamily="34" charset="0"/>
                <a:cs typeface="Times New Roman" panose="02020603050405020304" pitchFamily="18" charset="0"/>
              </a:rPr>
              <a:t> di </a:t>
            </a:r>
            <a:r>
              <a:rPr lang="en-GB" sz="1100" err="1">
                <a:solidFill>
                  <a:schemeClr val="bg1"/>
                </a:solidFill>
                <a:latin typeface="Arial" panose="020B0604020202020204" pitchFamily="34" charset="0"/>
                <a:ea typeface="Arial" panose="020B0604020202020204" pitchFamily="34" charset="0"/>
                <a:cs typeface="Times New Roman" panose="02020603050405020304" pitchFamily="18" charset="0"/>
              </a:rPr>
              <a:t>dipendenza</a:t>
            </a:r>
            <a:r>
              <a:rPr lang="en-GB" sz="1100">
                <a:solidFill>
                  <a:schemeClr val="bg1"/>
                </a:solidFill>
                <a:effectLst/>
                <a:latin typeface="Arial" panose="020B0604020202020204" pitchFamily="34" charset="0"/>
                <a:ea typeface="Arial" panose="020B0604020202020204" pitchFamily="34" charset="0"/>
                <a:cs typeface="Times New Roman" panose="02020603050405020304" pitchFamily="18" charset="0"/>
              </a:rPr>
              <a:t> è </a:t>
            </a:r>
            <a:r>
              <a:rPr lang="en-GB" sz="1100" err="1">
                <a:solidFill>
                  <a:schemeClr val="bg1"/>
                </a:solidFill>
                <a:effectLst/>
                <a:latin typeface="Arial" panose="020B0604020202020204" pitchFamily="34" charset="0"/>
                <a:ea typeface="Arial" panose="020B0604020202020204" pitchFamily="34" charset="0"/>
                <a:cs typeface="Times New Roman" panose="02020603050405020304" pitchFamily="18" charset="0"/>
              </a:rPr>
              <a:t>pari</a:t>
            </a:r>
            <a:r>
              <a:rPr lang="en-GB" sz="1100">
                <a:solidFill>
                  <a:schemeClr val="bg1"/>
                </a:solidFill>
                <a:effectLst/>
                <a:latin typeface="Arial" panose="020B0604020202020204" pitchFamily="34" charset="0"/>
                <a:ea typeface="Arial" panose="020B0604020202020204" pitchFamily="34" charset="0"/>
                <a:cs typeface="Times New Roman" panose="02020603050405020304" pitchFamily="18" charset="0"/>
              </a:rPr>
              <a:t> al </a:t>
            </a:r>
            <a:r>
              <a:rPr lang="en-GB" sz="1100" err="1">
                <a:solidFill>
                  <a:schemeClr val="bg1"/>
                </a:solidFill>
                <a:effectLst/>
                <a:latin typeface="Arial" panose="020B0604020202020204" pitchFamily="34" charset="0"/>
                <a:ea typeface="Arial" panose="020B0604020202020204" pitchFamily="34" charset="0"/>
                <a:cs typeface="Times New Roman" panose="02020603050405020304" pitchFamily="18" charset="0"/>
              </a:rPr>
              <a:t>numero</a:t>
            </a:r>
            <a:r>
              <a:rPr lang="en-GB" sz="1100">
                <a:solidFill>
                  <a:schemeClr val="bg1"/>
                </a:solidFill>
                <a:effectLst/>
                <a:latin typeface="Arial" panose="020B0604020202020204" pitchFamily="34" charset="0"/>
                <a:ea typeface="Arial" panose="020B0604020202020204" pitchFamily="34" charset="0"/>
                <a:cs typeface="Times New Roman" panose="02020603050405020304" pitchFamily="18" charset="0"/>
              </a:rPr>
              <a:t> di </a:t>
            </a:r>
            <a:r>
              <a:rPr lang="en-GB" sz="1100" err="1">
                <a:solidFill>
                  <a:schemeClr val="bg1"/>
                </a:solidFill>
                <a:effectLst/>
                <a:latin typeface="Arial" panose="020B0604020202020204" pitchFamily="34" charset="0"/>
                <a:ea typeface="Arial" panose="020B0604020202020204" pitchFamily="34" charset="0"/>
                <a:cs typeface="Times New Roman" panose="02020603050405020304" pitchFamily="18" charset="0"/>
              </a:rPr>
              <a:t>persone</a:t>
            </a:r>
            <a:r>
              <a:rPr lang="en-GB" sz="1100">
                <a:solidFill>
                  <a:schemeClr val="bg1"/>
                </a:solidFill>
                <a:effectLst/>
                <a:latin typeface="Arial" panose="020B0604020202020204" pitchFamily="34" charset="0"/>
                <a:ea typeface="Arial" panose="020B0604020202020204" pitchFamily="34" charset="0"/>
                <a:cs typeface="Times New Roman" panose="02020603050405020304" pitchFamily="18" charset="0"/>
              </a:rPr>
              <a:t> in </a:t>
            </a:r>
            <a:r>
              <a:rPr lang="en-GB" sz="1100" err="1">
                <a:solidFill>
                  <a:schemeClr val="bg1"/>
                </a:solidFill>
                <a:effectLst/>
                <a:latin typeface="Arial" panose="020B0604020202020204" pitchFamily="34" charset="0"/>
                <a:ea typeface="Arial" panose="020B0604020202020204" pitchFamily="34" charset="0"/>
                <a:cs typeface="Times New Roman" panose="02020603050405020304" pitchFamily="18" charset="0"/>
              </a:rPr>
              <a:t>età</a:t>
            </a:r>
            <a:r>
              <a:rPr lang="en-GB" sz="1100">
                <a:solidFill>
                  <a:schemeClr val="bg1"/>
                </a:solidFill>
                <a:effectLst/>
                <a:latin typeface="Arial" panose="020B0604020202020204" pitchFamily="34" charset="0"/>
                <a:ea typeface="Arial" panose="020B0604020202020204" pitchFamily="34" charset="0"/>
                <a:cs typeface="Times New Roman" panose="02020603050405020304" pitchFamily="18" charset="0"/>
              </a:rPr>
              <a:t> 15-64 </a:t>
            </a:r>
            <a:r>
              <a:rPr lang="en-GB" sz="1100" err="1">
                <a:solidFill>
                  <a:schemeClr val="bg1"/>
                </a:solidFill>
                <a:effectLst/>
                <a:latin typeface="Arial" panose="020B0604020202020204" pitchFamily="34" charset="0"/>
                <a:ea typeface="Arial" panose="020B0604020202020204" pitchFamily="34" charset="0"/>
                <a:cs typeface="Times New Roman" panose="02020603050405020304" pitchFamily="18" charset="0"/>
              </a:rPr>
              <a:t>sul</a:t>
            </a:r>
            <a:r>
              <a:rPr lang="en-GB" sz="1100">
                <a:solidFill>
                  <a:schemeClr val="bg1"/>
                </a:solidFill>
                <a:effectLst/>
                <a:latin typeface="Arial" panose="020B0604020202020204" pitchFamily="34" charset="0"/>
                <a:ea typeface="Arial" panose="020B0604020202020204" pitchFamily="34" charset="0"/>
                <a:cs typeface="Times New Roman" panose="02020603050405020304" pitchFamily="18" charset="0"/>
              </a:rPr>
              <a:t> </a:t>
            </a:r>
            <a:r>
              <a:rPr lang="en-GB" sz="1100" err="1">
                <a:solidFill>
                  <a:schemeClr val="bg1"/>
                </a:solidFill>
                <a:effectLst/>
                <a:latin typeface="Arial" panose="020B0604020202020204" pitchFamily="34" charset="0"/>
                <a:ea typeface="Arial" panose="020B0604020202020204" pitchFamily="34" charset="0"/>
                <a:cs typeface="Times New Roman" panose="02020603050405020304" pitchFamily="18" charset="0"/>
              </a:rPr>
              <a:t>numero</a:t>
            </a:r>
            <a:r>
              <a:rPr lang="en-GB" sz="1100">
                <a:solidFill>
                  <a:schemeClr val="bg1"/>
                </a:solidFill>
                <a:effectLst/>
                <a:latin typeface="Arial" panose="020B0604020202020204" pitchFamily="34" charset="0"/>
                <a:ea typeface="Arial" panose="020B0604020202020204" pitchFamily="34" charset="0"/>
                <a:cs typeface="Times New Roman" panose="02020603050405020304" pitchFamily="18" charset="0"/>
              </a:rPr>
              <a:t> di </a:t>
            </a:r>
            <a:r>
              <a:rPr lang="en-GB" sz="1100" err="1">
                <a:solidFill>
                  <a:schemeClr val="bg1"/>
                </a:solidFill>
                <a:effectLst/>
                <a:latin typeface="Arial" panose="020B0604020202020204" pitchFamily="34" charset="0"/>
                <a:ea typeface="Arial" panose="020B0604020202020204" pitchFamily="34" charset="0"/>
                <a:cs typeface="Times New Roman" panose="02020603050405020304" pitchFamily="18" charset="0"/>
              </a:rPr>
              <a:t>persone</a:t>
            </a:r>
            <a:r>
              <a:rPr lang="en-GB" sz="1100">
                <a:solidFill>
                  <a:schemeClr val="bg1"/>
                </a:solidFill>
                <a:effectLst/>
                <a:latin typeface="Arial" panose="020B0604020202020204" pitchFamily="34" charset="0"/>
                <a:ea typeface="Arial" panose="020B0604020202020204" pitchFamily="34" charset="0"/>
                <a:cs typeface="Times New Roman" panose="02020603050405020304" pitchFamily="18" charset="0"/>
              </a:rPr>
              <a:t> in </a:t>
            </a:r>
            <a:r>
              <a:rPr lang="en-GB" sz="1100" err="1">
                <a:solidFill>
                  <a:schemeClr val="bg1"/>
                </a:solidFill>
                <a:effectLst/>
                <a:latin typeface="Arial" panose="020B0604020202020204" pitchFamily="34" charset="0"/>
                <a:ea typeface="Arial" panose="020B0604020202020204" pitchFamily="34" charset="0"/>
                <a:cs typeface="Times New Roman" panose="02020603050405020304" pitchFamily="18" charset="0"/>
              </a:rPr>
              <a:t>età</a:t>
            </a:r>
            <a:r>
              <a:rPr lang="en-GB" sz="1100">
                <a:solidFill>
                  <a:schemeClr val="bg1"/>
                </a:solidFill>
                <a:effectLst/>
                <a:latin typeface="Arial" panose="020B0604020202020204" pitchFamily="34" charset="0"/>
                <a:ea typeface="Arial" panose="020B0604020202020204" pitchFamily="34" charset="0"/>
                <a:cs typeface="Times New Roman" panose="02020603050405020304" pitchFamily="18" charset="0"/>
              </a:rPr>
              <a:t> 65+</a:t>
            </a:r>
            <a:endParaRPr lang="en-GB" sz="900">
              <a:solidFill>
                <a:schemeClr val="bg1"/>
              </a:solidFill>
            </a:endParaRPr>
          </a:p>
        </p:txBody>
      </p:sp>
      <p:pic>
        <p:nvPicPr>
          <p:cNvPr id="11" name="Picture 10" descr="A graph with arrows and a line&#10;&#10;AI-generated content may be incorrect.">
            <a:extLst>
              <a:ext uri="{FF2B5EF4-FFF2-40B4-BE49-F238E27FC236}">
                <a16:creationId xmlns:a16="http://schemas.microsoft.com/office/drawing/2014/main" id="{9DF8C7FD-AA27-E3E4-735A-26204CA0304D}"/>
              </a:ext>
            </a:extLst>
          </p:cNvPr>
          <p:cNvPicPr>
            <a:picLocks noChangeAspect="1"/>
          </p:cNvPicPr>
          <p:nvPr/>
        </p:nvPicPr>
        <p:blipFill>
          <a:blip r:embed="rId3"/>
          <a:stretch>
            <a:fillRect/>
          </a:stretch>
        </p:blipFill>
        <p:spPr>
          <a:xfrm>
            <a:off x="324890" y="1759323"/>
            <a:ext cx="8702568" cy="3995248"/>
          </a:xfrm>
          <a:prstGeom prst="rect">
            <a:avLst/>
          </a:prstGeom>
        </p:spPr>
      </p:pic>
    </p:spTree>
    <p:extLst>
      <p:ext uri="{BB962C8B-B14F-4D97-AF65-F5344CB8AC3E}">
        <p14:creationId xmlns:p14="http://schemas.microsoft.com/office/powerpoint/2010/main" val="17965850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Extreme close-up of compass">
            <a:extLst>
              <a:ext uri="{FF2B5EF4-FFF2-40B4-BE49-F238E27FC236}">
                <a16:creationId xmlns:a16="http://schemas.microsoft.com/office/drawing/2014/main" id="{F468E461-57F7-EE30-7AC9-840FB6BC5768}"/>
              </a:ext>
            </a:extLst>
          </p:cNvPr>
          <p:cNvPicPr>
            <a:picLocks noGrp="1" noChangeAspect="1"/>
          </p:cNvPicPr>
          <p:nvPr>
            <p:ph type="pic" sz="quarter" idx="10"/>
          </p:nvPr>
        </p:nvPicPr>
        <p:blipFill>
          <a:blip r:embed="rId2"/>
          <a:srcRect t="5099" b="5099"/>
          <a:stretch/>
        </p:blipFill>
        <p:spPr>
          <a:xfrm>
            <a:off x="-26988" y="-9525"/>
            <a:ext cx="12218988" cy="6858000"/>
          </a:xfrm>
        </p:spPr>
      </p:pic>
      <p:sp>
        <p:nvSpPr>
          <p:cNvPr id="3" name="Text Placeholder 2">
            <a:extLst>
              <a:ext uri="{FF2B5EF4-FFF2-40B4-BE49-F238E27FC236}">
                <a16:creationId xmlns:a16="http://schemas.microsoft.com/office/drawing/2014/main" id="{A7576210-C597-503C-0FA6-50C5F6A13127}"/>
              </a:ext>
            </a:extLst>
          </p:cNvPr>
          <p:cNvSpPr>
            <a:spLocks noGrp="1"/>
          </p:cNvSpPr>
          <p:nvPr>
            <p:ph type="body" sz="quarter" idx="11"/>
          </p:nvPr>
        </p:nvSpPr>
        <p:spPr/>
        <p:txBody>
          <a:bodyPr/>
          <a:lstStyle/>
          <a:p>
            <a:pPr>
              <a:spcBef>
                <a:spcPts val="1200"/>
              </a:spcBef>
            </a:pPr>
            <a:r>
              <a:rPr lang="it-IT" b="1" noProof="0"/>
              <a:t>Spunti di politica economica</a:t>
            </a:r>
          </a:p>
          <a:p>
            <a:endParaRPr lang="it-IT" noProof="0"/>
          </a:p>
        </p:txBody>
      </p:sp>
    </p:spTree>
    <p:extLst>
      <p:ext uri="{BB962C8B-B14F-4D97-AF65-F5344CB8AC3E}">
        <p14:creationId xmlns:p14="http://schemas.microsoft.com/office/powerpoint/2010/main" val="24281785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8709C-E941-CDC9-26D5-C4408008EF0A}"/>
              </a:ext>
            </a:extLst>
          </p:cNvPr>
          <p:cNvSpPr>
            <a:spLocks noGrp="1"/>
          </p:cNvSpPr>
          <p:nvPr>
            <p:ph type="title"/>
          </p:nvPr>
        </p:nvSpPr>
        <p:spPr>
          <a:xfrm>
            <a:off x="906816" y="187200"/>
            <a:ext cx="10949184" cy="1296000"/>
          </a:xfrm>
        </p:spPr>
        <p:txBody>
          <a:bodyPr vert="horz" lIns="91440" tIns="45720" rIns="91440" bIns="45720" rtlCol="0" anchor="t" anchorCtr="0">
            <a:normAutofit/>
          </a:bodyPr>
          <a:lstStyle/>
          <a:p>
            <a:r>
              <a:rPr lang="it-IT" noProof="0"/>
              <a:t>Microimprese &amp; PMI </a:t>
            </a:r>
            <a:r>
              <a:rPr lang="it-IT" noProof="0" err="1"/>
              <a:t>scaler</a:t>
            </a:r>
            <a:endParaRPr lang="it-IT" noProof="0"/>
          </a:p>
        </p:txBody>
      </p:sp>
      <p:sp>
        <p:nvSpPr>
          <p:cNvPr id="3" name="Slide Number Placeholder 2">
            <a:extLst>
              <a:ext uri="{FF2B5EF4-FFF2-40B4-BE49-F238E27FC236}">
                <a16:creationId xmlns:a16="http://schemas.microsoft.com/office/drawing/2014/main" id="{435A7C28-7371-EC29-17F1-376F1FE42114}"/>
              </a:ext>
            </a:extLst>
          </p:cNvPr>
          <p:cNvSpPr>
            <a:spLocks noGrp="1"/>
          </p:cNvSpPr>
          <p:nvPr>
            <p:ph type="sldNum" sz="quarter" idx="10"/>
          </p:nvPr>
        </p:nvSpPr>
        <p:spPr>
          <a:xfrm>
            <a:off x="11378962" y="6480203"/>
            <a:ext cx="456000" cy="244800"/>
          </a:xfrm>
        </p:spPr>
        <p:txBody>
          <a:bodyPr vert="horz" wrap="none" lIns="91440" tIns="45720" rIns="91440" bIns="45720" rtlCol="0" anchor="ctr" anchorCtr="0">
            <a:normAutofit/>
          </a:bodyPr>
          <a:lstStyle/>
          <a:p>
            <a:pPr>
              <a:lnSpc>
                <a:spcPct val="90000"/>
              </a:lnSpc>
              <a:spcAft>
                <a:spcPts val="600"/>
              </a:spcAft>
            </a:pPr>
            <a:fld id="{11EAE1A9-8E7E-D04D-9670-8269DAC153D9}" type="slidenum">
              <a:rPr lang="fr-FR" sz="1100" smtClean="0"/>
              <a:pPr>
                <a:lnSpc>
                  <a:spcPct val="90000"/>
                </a:lnSpc>
                <a:spcAft>
                  <a:spcPts val="600"/>
                </a:spcAft>
              </a:pPr>
              <a:t>26</a:t>
            </a:fld>
            <a:endParaRPr lang="fr-FR" sz="1100"/>
          </a:p>
        </p:txBody>
      </p:sp>
      <p:sp>
        <p:nvSpPr>
          <p:cNvPr id="4" name="TextBox 3">
            <a:extLst>
              <a:ext uri="{FF2B5EF4-FFF2-40B4-BE49-F238E27FC236}">
                <a16:creationId xmlns:a16="http://schemas.microsoft.com/office/drawing/2014/main" id="{F25D8B6F-4762-A600-F8AC-46EA69C55DAD}"/>
              </a:ext>
            </a:extLst>
          </p:cNvPr>
          <p:cNvSpPr txBox="1"/>
          <p:nvPr/>
        </p:nvSpPr>
        <p:spPr>
          <a:xfrm>
            <a:off x="566652" y="1483200"/>
            <a:ext cx="11058695" cy="4508500"/>
          </a:xfrm>
          <a:prstGeom prst="rect">
            <a:avLst/>
          </a:prstGeom>
        </p:spPr>
        <p:txBody>
          <a:bodyPr rtlCol="0">
            <a:normAutofit/>
          </a:bodyPr>
          <a:lstStyle/>
          <a:p>
            <a:pPr marL="342900" indent="-342900" defTabSz="914400">
              <a:lnSpc>
                <a:spcPct val="90000"/>
              </a:lnSpc>
              <a:spcBef>
                <a:spcPts val="600"/>
              </a:spcBef>
              <a:spcAft>
                <a:spcPts val="600"/>
              </a:spcAft>
              <a:buFont typeface="Arial" panose="020B0604020202020204" pitchFamily="34" charset="0"/>
              <a:buChar char="•"/>
            </a:pPr>
            <a:r>
              <a:rPr lang="en-US" sz="2000">
                <a:solidFill>
                  <a:schemeClr val="bg1"/>
                </a:solidFill>
              </a:rPr>
              <a:t>Le micro </a:t>
            </a:r>
            <a:r>
              <a:rPr lang="en-US" sz="2000" err="1">
                <a:solidFill>
                  <a:schemeClr val="bg1"/>
                </a:solidFill>
              </a:rPr>
              <a:t>imprese</a:t>
            </a:r>
            <a:r>
              <a:rPr lang="en-US" sz="2000">
                <a:solidFill>
                  <a:schemeClr val="bg1"/>
                </a:solidFill>
              </a:rPr>
              <a:t> </a:t>
            </a:r>
            <a:r>
              <a:rPr lang="en-US" sz="2000" err="1">
                <a:solidFill>
                  <a:schemeClr val="bg1"/>
                </a:solidFill>
              </a:rPr>
              <a:t>sono</a:t>
            </a:r>
            <a:r>
              <a:rPr lang="en-US" sz="2000">
                <a:solidFill>
                  <a:schemeClr val="bg1"/>
                </a:solidFill>
              </a:rPr>
              <a:t> un </a:t>
            </a:r>
            <a:r>
              <a:rPr lang="en-US" sz="2000" b="1" err="1">
                <a:solidFill>
                  <a:schemeClr val="bg1"/>
                </a:solidFill>
              </a:rPr>
              <a:t>gruppo</a:t>
            </a:r>
            <a:r>
              <a:rPr lang="en-US" sz="2000" b="1">
                <a:solidFill>
                  <a:schemeClr val="bg1"/>
                </a:solidFill>
              </a:rPr>
              <a:t> molto </a:t>
            </a:r>
            <a:r>
              <a:rPr lang="en-US" sz="2000" b="1" err="1">
                <a:solidFill>
                  <a:schemeClr val="bg1"/>
                </a:solidFill>
              </a:rPr>
              <a:t>eterogeneo</a:t>
            </a:r>
            <a:r>
              <a:rPr lang="en-US" sz="2000">
                <a:solidFill>
                  <a:schemeClr val="bg1"/>
                </a:solidFill>
              </a:rPr>
              <a:t>: circa 1/5 </a:t>
            </a:r>
            <a:r>
              <a:rPr lang="en-US" sz="2000" err="1">
                <a:solidFill>
                  <a:schemeClr val="bg1"/>
                </a:solidFill>
              </a:rPr>
              <a:t>sono</a:t>
            </a:r>
            <a:r>
              <a:rPr lang="en-US" sz="2000">
                <a:solidFill>
                  <a:schemeClr val="bg1"/>
                </a:solidFill>
              </a:rPr>
              <a:t> molto </a:t>
            </a:r>
            <a:r>
              <a:rPr lang="en-US" sz="2000" err="1">
                <a:solidFill>
                  <a:schemeClr val="bg1"/>
                </a:solidFill>
              </a:rPr>
              <a:t>produttive</a:t>
            </a:r>
            <a:r>
              <a:rPr lang="en-US" sz="2000">
                <a:solidFill>
                  <a:schemeClr val="bg1"/>
                </a:solidFill>
              </a:rPr>
              <a:t>, ma </a:t>
            </a:r>
            <a:r>
              <a:rPr lang="en-US" sz="2000" err="1">
                <a:solidFill>
                  <a:schemeClr val="bg1"/>
                </a:solidFill>
              </a:rPr>
              <a:t>meno</a:t>
            </a:r>
            <a:r>
              <a:rPr lang="en-US" sz="2000">
                <a:solidFill>
                  <a:schemeClr val="bg1"/>
                </a:solidFill>
              </a:rPr>
              <a:t> di 1 </a:t>
            </a:r>
            <a:r>
              <a:rPr lang="en-US" sz="2000" err="1">
                <a:solidFill>
                  <a:schemeClr val="bg1"/>
                </a:solidFill>
              </a:rPr>
              <a:t>su</a:t>
            </a:r>
            <a:r>
              <a:rPr lang="en-US" sz="2000">
                <a:solidFill>
                  <a:schemeClr val="bg1"/>
                </a:solidFill>
              </a:rPr>
              <a:t> 100 fa </a:t>
            </a:r>
            <a:r>
              <a:rPr lang="en-US" sz="2000" i="1">
                <a:solidFill>
                  <a:schemeClr val="bg1"/>
                </a:solidFill>
              </a:rPr>
              <a:t>scale up </a:t>
            </a:r>
          </a:p>
          <a:p>
            <a:pPr marL="342900" indent="-342900" defTabSz="914400">
              <a:lnSpc>
                <a:spcPct val="90000"/>
              </a:lnSpc>
              <a:spcBef>
                <a:spcPts val="600"/>
              </a:spcBef>
              <a:spcAft>
                <a:spcPts val="600"/>
              </a:spcAft>
              <a:buFont typeface="Arial" panose="020B0604020202020204" pitchFamily="34" charset="0"/>
              <a:buChar char="•"/>
            </a:pPr>
            <a:r>
              <a:rPr lang="en-US" sz="2000" err="1">
                <a:solidFill>
                  <a:schemeClr val="bg1"/>
                </a:solidFill>
              </a:rPr>
              <a:t>Anche</a:t>
            </a:r>
            <a:r>
              <a:rPr lang="en-US" sz="2000">
                <a:solidFill>
                  <a:schemeClr val="bg1"/>
                </a:solidFill>
              </a:rPr>
              <a:t> </a:t>
            </a:r>
            <a:r>
              <a:rPr lang="en-US" sz="2000" err="1">
                <a:solidFill>
                  <a:schemeClr val="bg1"/>
                </a:solidFill>
              </a:rPr>
              <a:t>tra</a:t>
            </a:r>
            <a:r>
              <a:rPr lang="en-US" sz="2000">
                <a:solidFill>
                  <a:schemeClr val="bg1"/>
                </a:solidFill>
              </a:rPr>
              <a:t> le PMI vi </a:t>
            </a:r>
            <a:r>
              <a:rPr lang="en-US" sz="2000" err="1">
                <a:solidFill>
                  <a:schemeClr val="bg1"/>
                </a:solidFill>
              </a:rPr>
              <a:t>sono</a:t>
            </a:r>
            <a:r>
              <a:rPr lang="en-US" sz="2000">
                <a:solidFill>
                  <a:schemeClr val="bg1"/>
                </a:solidFill>
              </a:rPr>
              <a:t> </a:t>
            </a:r>
            <a:r>
              <a:rPr lang="en-US" sz="2000" err="1">
                <a:solidFill>
                  <a:schemeClr val="bg1"/>
                </a:solidFill>
              </a:rPr>
              <a:t>meno</a:t>
            </a:r>
            <a:r>
              <a:rPr lang="en-US" sz="2000">
                <a:solidFill>
                  <a:schemeClr val="bg1"/>
                </a:solidFill>
              </a:rPr>
              <a:t> scaler ad </a:t>
            </a:r>
            <a:r>
              <a:rPr lang="en-US" sz="2000" err="1">
                <a:solidFill>
                  <a:schemeClr val="bg1"/>
                </a:solidFill>
              </a:rPr>
              <a:t>alta</a:t>
            </a:r>
            <a:r>
              <a:rPr lang="en-US" sz="2000">
                <a:solidFill>
                  <a:schemeClr val="bg1"/>
                </a:solidFill>
              </a:rPr>
              <a:t> </a:t>
            </a:r>
            <a:r>
              <a:rPr lang="en-US" sz="2000" err="1">
                <a:solidFill>
                  <a:schemeClr val="bg1"/>
                </a:solidFill>
              </a:rPr>
              <a:t>crescita</a:t>
            </a:r>
            <a:r>
              <a:rPr lang="en-US" sz="2000">
                <a:solidFill>
                  <a:schemeClr val="bg1"/>
                </a:solidFill>
              </a:rPr>
              <a:t> rispetto al resto del Centro-Nord</a:t>
            </a:r>
          </a:p>
          <a:p>
            <a:pPr defTabSz="914400">
              <a:lnSpc>
                <a:spcPct val="90000"/>
              </a:lnSpc>
              <a:spcBef>
                <a:spcPts val="600"/>
              </a:spcBef>
              <a:spcAft>
                <a:spcPts val="600"/>
              </a:spcAft>
            </a:pPr>
            <a:endParaRPr lang="en-US" sz="2000">
              <a:solidFill>
                <a:schemeClr val="bg1"/>
              </a:solidFill>
            </a:endParaRPr>
          </a:p>
          <a:p>
            <a:pPr marL="342900" indent="-342900" defTabSz="914400">
              <a:lnSpc>
                <a:spcPct val="90000"/>
              </a:lnSpc>
              <a:spcBef>
                <a:spcPts val="600"/>
              </a:spcBef>
              <a:spcAft>
                <a:spcPts val="600"/>
              </a:spcAft>
              <a:buFont typeface="Arial" panose="020B0604020202020204" pitchFamily="34" charset="0"/>
              <a:buChar char="•"/>
            </a:pPr>
            <a:r>
              <a:rPr lang="en-US" sz="2000" err="1">
                <a:solidFill>
                  <a:schemeClr val="bg1"/>
                </a:solidFill>
              </a:rPr>
              <a:t>Differenziare</a:t>
            </a:r>
            <a:r>
              <a:rPr lang="en-US" sz="2000">
                <a:solidFill>
                  <a:schemeClr val="bg1"/>
                </a:solidFill>
              </a:rPr>
              <a:t> </a:t>
            </a:r>
            <a:r>
              <a:rPr lang="en-US" sz="2000" err="1">
                <a:solidFill>
                  <a:schemeClr val="bg1"/>
                </a:solidFill>
              </a:rPr>
              <a:t>gli</a:t>
            </a:r>
            <a:r>
              <a:rPr lang="en-US" sz="2000">
                <a:solidFill>
                  <a:schemeClr val="bg1"/>
                </a:solidFill>
              </a:rPr>
              <a:t> </a:t>
            </a:r>
            <a:r>
              <a:rPr lang="en-US" sz="2000" err="1">
                <a:solidFill>
                  <a:schemeClr val="bg1"/>
                </a:solidFill>
              </a:rPr>
              <a:t>incentivi</a:t>
            </a:r>
            <a:r>
              <a:rPr lang="en-US" sz="2000">
                <a:solidFill>
                  <a:schemeClr val="bg1"/>
                </a:solidFill>
              </a:rPr>
              <a:t> alle (micro)</a:t>
            </a:r>
            <a:r>
              <a:rPr lang="en-US" sz="2000" err="1">
                <a:solidFill>
                  <a:schemeClr val="bg1"/>
                </a:solidFill>
              </a:rPr>
              <a:t>imprese</a:t>
            </a:r>
            <a:r>
              <a:rPr lang="en-US" sz="2000">
                <a:solidFill>
                  <a:schemeClr val="bg1"/>
                </a:solidFill>
              </a:rPr>
              <a:t> in base alle loro </a:t>
            </a:r>
            <a:r>
              <a:rPr lang="en-US" sz="2000" b="1" err="1">
                <a:solidFill>
                  <a:schemeClr val="bg1"/>
                </a:solidFill>
              </a:rPr>
              <a:t>specifiche</a:t>
            </a:r>
            <a:r>
              <a:rPr lang="en-US" sz="2000" b="1">
                <a:solidFill>
                  <a:schemeClr val="bg1"/>
                </a:solidFill>
              </a:rPr>
              <a:t> </a:t>
            </a:r>
            <a:r>
              <a:rPr lang="en-US" sz="2000" b="1" err="1">
                <a:solidFill>
                  <a:schemeClr val="bg1"/>
                </a:solidFill>
              </a:rPr>
              <a:t>caratteristiche</a:t>
            </a:r>
            <a:r>
              <a:rPr lang="en-US" sz="2000" b="1">
                <a:solidFill>
                  <a:schemeClr val="bg1"/>
                </a:solidFill>
              </a:rPr>
              <a:t> e </a:t>
            </a:r>
            <a:r>
              <a:rPr lang="en-US" sz="2000" b="1" err="1">
                <a:solidFill>
                  <a:schemeClr val="bg1"/>
                </a:solidFill>
              </a:rPr>
              <a:t>bisogni</a:t>
            </a:r>
            <a:endParaRPr lang="en-US" sz="2000" b="1">
              <a:solidFill>
                <a:schemeClr val="bg1"/>
              </a:solidFill>
            </a:endParaRPr>
          </a:p>
          <a:p>
            <a:pPr marL="879333" lvl="1" indent="-342900" defTabSz="914400">
              <a:lnSpc>
                <a:spcPct val="90000"/>
              </a:lnSpc>
              <a:spcBef>
                <a:spcPts val="600"/>
              </a:spcBef>
              <a:spcAft>
                <a:spcPts val="600"/>
              </a:spcAft>
              <a:buFont typeface="Courier New" panose="02070309020205020404" pitchFamily="49" charset="0"/>
              <a:buChar char="o"/>
            </a:pPr>
            <a:r>
              <a:rPr lang="en-US" sz="1800" err="1">
                <a:solidFill>
                  <a:schemeClr val="bg1"/>
                </a:solidFill>
              </a:rPr>
              <a:t>Promuovere</a:t>
            </a:r>
            <a:r>
              <a:rPr lang="en-US" sz="1800">
                <a:solidFill>
                  <a:schemeClr val="bg1"/>
                </a:solidFill>
              </a:rPr>
              <a:t> </a:t>
            </a:r>
            <a:r>
              <a:rPr lang="en-US" sz="1800" err="1">
                <a:solidFill>
                  <a:schemeClr val="bg1"/>
                </a:solidFill>
              </a:rPr>
              <a:t>programmi</a:t>
            </a:r>
            <a:r>
              <a:rPr lang="en-US" sz="1800">
                <a:solidFill>
                  <a:schemeClr val="bg1"/>
                </a:solidFill>
              </a:rPr>
              <a:t> di “</a:t>
            </a:r>
            <a:r>
              <a:rPr lang="en-US" sz="1800" err="1">
                <a:solidFill>
                  <a:schemeClr val="bg1"/>
                </a:solidFill>
              </a:rPr>
              <a:t>microcredito</a:t>
            </a:r>
            <a:r>
              <a:rPr lang="en-US" sz="1800">
                <a:solidFill>
                  <a:schemeClr val="bg1"/>
                </a:solidFill>
              </a:rPr>
              <a:t>” per le MI</a:t>
            </a:r>
          </a:p>
          <a:p>
            <a:pPr marL="879333" lvl="1" indent="-342900" defTabSz="914400">
              <a:lnSpc>
                <a:spcPct val="90000"/>
              </a:lnSpc>
              <a:spcBef>
                <a:spcPts val="600"/>
              </a:spcBef>
              <a:spcAft>
                <a:spcPts val="600"/>
              </a:spcAft>
              <a:buFont typeface="Courier New" panose="02070309020205020404" pitchFamily="49" charset="0"/>
              <a:buChar char="o"/>
            </a:pPr>
            <a:r>
              <a:rPr lang="it-IT" sz="1800">
                <a:solidFill>
                  <a:schemeClr val="bg1"/>
                </a:solidFill>
              </a:rPr>
              <a:t>Promuovere la formazione manageriale e settoriale specifica</a:t>
            </a:r>
          </a:p>
          <a:p>
            <a:pPr marL="879333" lvl="1" indent="-342900" defTabSz="914400">
              <a:lnSpc>
                <a:spcPct val="90000"/>
              </a:lnSpc>
              <a:spcBef>
                <a:spcPts val="600"/>
              </a:spcBef>
              <a:spcAft>
                <a:spcPts val="600"/>
              </a:spcAft>
              <a:buFont typeface="Courier New" panose="02070309020205020404" pitchFamily="49" charset="0"/>
              <a:buChar char="o"/>
            </a:pPr>
            <a:r>
              <a:rPr lang="it-IT" sz="1800">
                <a:solidFill>
                  <a:schemeClr val="bg1"/>
                </a:solidFill>
              </a:rPr>
              <a:t>Favorire l’integrazione delle MI nelle catene di valore locali</a:t>
            </a:r>
          </a:p>
          <a:p>
            <a:pPr marL="342900" indent="-342900" defTabSz="914400">
              <a:lnSpc>
                <a:spcPct val="90000"/>
              </a:lnSpc>
              <a:spcBef>
                <a:spcPts val="600"/>
              </a:spcBef>
              <a:spcAft>
                <a:spcPts val="600"/>
              </a:spcAft>
              <a:buFont typeface="Arial" pitchFamily="34" charset="0"/>
              <a:buChar char="•"/>
            </a:pPr>
            <a:r>
              <a:rPr lang="it-IT" sz="2000">
                <a:solidFill>
                  <a:schemeClr val="bg1"/>
                </a:solidFill>
              </a:rPr>
              <a:t>La quota delle </a:t>
            </a:r>
            <a:r>
              <a:rPr lang="it-IT" sz="2000" b="1" err="1">
                <a:solidFill>
                  <a:schemeClr val="bg1"/>
                </a:solidFill>
              </a:rPr>
              <a:t>scaler</a:t>
            </a:r>
            <a:r>
              <a:rPr lang="it-IT" sz="2000" b="1">
                <a:solidFill>
                  <a:schemeClr val="bg1"/>
                </a:solidFill>
              </a:rPr>
              <a:t> </a:t>
            </a:r>
            <a:r>
              <a:rPr lang="it-IT" sz="2000">
                <a:solidFill>
                  <a:schemeClr val="bg1"/>
                </a:solidFill>
              </a:rPr>
              <a:t>tra le PMI è inferiore rispetto al resto del Nord Italia </a:t>
            </a:r>
          </a:p>
          <a:p>
            <a:pPr marL="879333" lvl="1" indent="-342900" defTabSz="914400">
              <a:lnSpc>
                <a:spcPct val="90000"/>
              </a:lnSpc>
              <a:spcBef>
                <a:spcPts val="600"/>
              </a:spcBef>
              <a:spcAft>
                <a:spcPts val="600"/>
              </a:spcAft>
              <a:buFont typeface="Courier New" panose="02070309020205020404" pitchFamily="49" charset="0"/>
              <a:buChar char="o"/>
            </a:pPr>
            <a:r>
              <a:rPr lang="it-IT" sz="1800">
                <a:solidFill>
                  <a:schemeClr val="bg1"/>
                </a:solidFill>
              </a:rPr>
              <a:t>Sostenere le imprese ad alto potenziale di crescita oltre la fase </a:t>
            </a:r>
            <a:r>
              <a:rPr lang="it-IT" sz="1800" i="1">
                <a:solidFill>
                  <a:schemeClr val="bg1"/>
                </a:solidFill>
              </a:rPr>
              <a:t>start-up </a:t>
            </a:r>
            <a:r>
              <a:rPr lang="it-IT" sz="1800">
                <a:solidFill>
                  <a:schemeClr val="bg1"/>
                </a:solidFill>
              </a:rPr>
              <a:t>e per un periodo più lungo </a:t>
            </a:r>
          </a:p>
        </p:txBody>
      </p:sp>
    </p:spTree>
    <p:extLst>
      <p:ext uri="{BB962C8B-B14F-4D97-AF65-F5344CB8AC3E}">
        <p14:creationId xmlns:p14="http://schemas.microsoft.com/office/powerpoint/2010/main" val="4976605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8709C-E941-CDC9-26D5-C4408008EF0A}"/>
              </a:ext>
            </a:extLst>
          </p:cNvPr>
          <p:cNvSpPr>
            <a:spLocks noGrp="1"/>
          </p:cNvSpPr>
          <p:nvPr>
            <p:ph type="title"/>
          </p:nvPr>
        </p:nvSpPr>
        <p:spPr>
          <a:xfrm>
            <a:off x="906816" y="187200"/>
            <a:ext cx="10949184" cy="1296000"/>
          </a:xfrm>
        </p:spPr>
        <p:txBody>
          <a:bodyPr vert="horz" lIns="91440" tIns="45720" rIns="91440" bIns="45720" rtlCol="0" anchor="ctr" anchorCtr="0">
            <a:normAutofit/>
          </a:bodyPr>
          <a:lstStyle/>
          <a:p>
            <a:r>
              <a:rPr lang="it-IT" noProof="0"/>
              <a:t>Collaborazioni di ricerca</a:t>
            </a:r>
            <a:br>
              <a:rPr lang="it-IT" noProof="0"/>
            </a:br>
            <a:endParaRPr lang="it-IT" noProof="0">
              <a:highlight>
                <a:srgbClr val="FFFF00"/>
              </a:highlight>
            </a:endParaRPr>
          </a:p>
        </p:txBody>
      </p:sp>
      <p:sp>
        <p:nvSpPr>
          <p:cNvPr id="3" name="Slide Number Placeholder 2">
            <a:extLst>
              <a:ext uri="{FF2B5EF4-FFF2-40B4-BE49-F238E27FC236}">
                <a16:creationId xmlns:a16="http://schemas.microsoft.com/office/drawing/2014/main" id="{435A7C28-7371-EC29-17F1-376F1FE42114}"/>
              </a:ext>
            </a:extLst>
          </p:cNvPr>
          <p:cNvSpPr>
            <a:spLocks noGrp="1"/>
          </p:cNvSpPr>
          <p:nvPr>
            <p:ph type="sldNum" sz="quarter" idx="10"/>
          </p:nvPr>
        </p:nvSpPr>
        <p:spPr>
          <a:xfrm>
            <a:off x="11378962" y="6480203"/>
            <a:ext cx="456000" cy="244800"/>
          </a:xfrm>
        </p:spPr>
        <p:txBody>
          <a:bodyPr vert="horz" wrap="none" lIns="91440" tIns="45720" rIns="91440" bIns="45720" rtlCol="0" anchor="ctr" anchorCtr="0">
            <a:normAutofit/>
          </a:bodyPr>
          <a:lstStyle/>
          <a:p>
            <a:pPr>
              <a:lnSpc>
                <a:spcPct val="90000"/>
              </a:lnSpc>
              <a:spcAft>
                <a:spcPts val="600"/>
              </a:spcAft>
            </a:pPr>
            <a:fld id="{11EAE1A9-8E7E-D04D-9670-8269DAC153D9}" type="slidenum">
              <a:rPr lang="fr-FR" sz="1100" smtClean="0"/>
              <a:pPr>
                <a:lnSpc>
                  <a:spcPct val="90000"/>
                </a:lnSpc>
                <a:spcAft>
                  <a:spcPts val="600"/>
                </a:spcAft>
              </a:pPr>
              <a:t>27</a:t>
            </a:fld>
            <a:endParaRPr lang="fr-FR" sz="1100"/>
          </a:p>
        </p:txBody>
      </p:sp>
      <p:sp>
        <p:nvSpPr>
          <p:cNvPr id="4" name="TextBox 3">
            <a:extLst>
              <a:ext uri="{FF2B5EF4-FFF2-40B4-BE49-F238E27FC236}">
                <a16:creationId xmlns:a16="http://schemas.microsoft.com/office/drawing/2014/main" id="{F25D8B6F-4762-A600-F8AC-46EA69C55DAD}"/>
              </a:ext>
            </a:extLst>
          </p:cNvPr>
          <p:cNvSpPr txBox="1"/>
          <p:nvPr/>
        </p:nvSpPr>
        <p:spPr>
          <a:xfrm>
            <a:off x="460694" y="1727451"/>
            <a:ext cx="11058695" cy="4508500"/>
          </a:xfrm>
          <a:prstGeom prst="rect">
            <a:avLst/>
          </a:prstGeom>
        </p:spPr>
        <p:txBody>
          <a:bodyPr lIns="91440" tIns="45720" rIns="91440" bIns="45720" rtlCol="0" anchor="t">
            <a:normAutofit/>
          </a:bodyPr>
          <a:lstStyle/>
          <a:p>
            <a:pPr marL="285750" indent="-285750" algn="l">
              <a:spcBef>
                <a:spcPts val="600"/>
              </a:spcBef>
              <a:spcAft>
                <a:spcPts val="600"/>
              </a:spcAft>
              <a:buFont typeface="Arial" panose="020B0604020202020204" pitchFamily="34" charset="0"/>
              <a:buChar char="•"/>
            </a:pPr>
            <a:r>
              <a:rPr lang="it-IT" sz="2000" b="0" i="0" err="1">
                <a:solidFill>
                  <a:schemeClr val="bg1"/>
                </a:solidFill>
                <a:effectLst/>
                <a:latin typeface="ui-sans-serif"/>
              </a:rPr>
              <a:t>UniTN</a:t>
            </a:r>
            <a:r>
              <a:rPr lang="it-IT" sz="2000" b="0" i="0">
                <a:solidFill>
                  <a:schemeClr val="bg1"/>
                </a:solidFill>
                <a:effectLst/>
                <a:latin typeface="ui-sans-serif"/>
              </a:rPr>
              <a:t> e FBK fanno da «hub» per le collaborazioni internazionali delle organizzazioni private trentine - vi è potenziale per </a:t>
            </a:r>
            <a:r>
              <a:rPr lang="it-IT" sz="2000" b="1" i="0">
                <a:solidFill>
                  <a:schemeClr val="bg1"/>
                </a:solidFill>
                <a:effectLst/>
                <a:latin typeface="ui-sans-serif"/>
              </a:rPr>
              <a:t>svi</a:t>
            </a:r>
            <a:r>
              <a:rPr lang="it-IT" sz="2000" b="1">
                <a:solidFill>
                  <a:schemeClr val="bg1"/>
                </a:solidFill>
                <a:latin typeface="ui-sans-serif"/>
              </a:rPr>
              <a:t>luppare ulteriormente tale ruolo</a:t>
            </a:r>
            <a:r>
              <a:rPr lang="it-IT" sz="2000">
                <a:solidFill>
                  <a:schemeClr val="bg1"/>
                </a:solidFill>
                <a:latin typeface="ui-sans-serif"/>
              </a:rPr>
              <a:t>?</a:t>
            </a:r>
          </a:p>
          <a:p>
            <a:pPr marL="821690" lvl="1" indent="-285750">
              <a:spcBef>
                <a:spcPts val="600"/>
              </a:spcBef>
              <a:spcAft>
                <a:spcPts val="600"/>
              </a:spcAft>
              <a:buFont typeface="Arial" panose="020B0604020202020204" pitchFamily="34" charset="0"/>
              <a:buChar char="•"/>
            </a:pPr>
            <a:r>
              <a:rPr lang="it-IT" sz="1800">
                <a:solidFill>
                  <a:schemeClr val="bg1"/>
                </a:solidFill>
                <a:latin typeface="ui-sans-serif"/>
              </a:rPr>
              <a:t>80% dei progetti internazionali con organizzazioni private trentine </a:t>
            </a:r>
            <a:r>
              <a:rPr lang="it-IT" sz="1800" u="sng">
                <a:solidFill>
                  <a:schemeClr val="bg1"/>
                </a:solidFill>
                <a:latin typeface="ui-sans-serif"/>
              </a:rPr>
              <a:t>non</a:t>
            </a:r>
            <a:r>
              <a:rPr lang="it-IT" sz="1800">
                <a:solidFill>
                  <a:schemeClr val="bg1"/>
                </a:solidFill>
                <a:latin typeface="ui-sans-serif"/>
              </a:rPr>
              <a:t> hanno coinvolto FBK, FEM o UNITN</a:t>
            </a:r>
          </a:p>
          <a:p>
            <a:pPr marL="285750" indent="-285750">
              <a:spcBef>
                <a:spcPts val="600"/>
              </a:spcBef>
              <a:spcAft>
                <a:spcPts val="600"/>
              </a:spcAft>
              <a:buFont typeface="Arial" panose="020B0604020202020204" pitchFamily="34" charset="0"/>
              <a:buChar char="•"/>
            </a:pPr>
            <a:r>
              <a:rPr lang="it-IT" sz="2000">
                <a:solidFill>
                  <a:schemeClr val="bg1"/>
                </a:solidFill>
                <a:latin typeface="ui-sans-serif"/>
              </a:rPr>
              <a:t>Si può avvicinare ulteriormente la ricerca di FBK e </a:t>
            </a:r>
            <a:r>
              <a:rPr lang="it-IT" sz="2000" err="1">
                <a:solidFill>
                  <a:schemeClr val="bg1"/>
                </a:solidFill>
                <a:latin typeface="ui-sans-serif"/>
              </a:rPr>
              <a:t>UniTN</a:t>
            </a:r>
            <a:r>
              <a:rPr lang="it-IT" sz="2000">
                <a:solidFill>
                  <a:schemeClr val="bg1"/>
                </a:solidFill>
                <a:latin typeface="ui-sans-serif"/>
              </a:rPr>
              <a:t> alle aree di maggiore interesse per le imprese trentine?</a:t>
            </a:r>
          </a:p>
          <a:p>
            <a:pPr marL="822183" lvl="1" indent="-285750">
              <a:spcBef>
                <a:spcPts val="600"/>
              </a:spcBef>
              <a:spcAft>
                <a:spcPts val="600"/>
              </a:spcAft>
              <a:buFont typeface="Arial" panose="020B0604020202020204" pitchFamily="34" charset="0"/>
              <a:buChar char="•"/>
            </a:pPr>
            <a:r>
              <a:rPr lang="it-IT" sz="1800">
                <a:solidFill>
                  <a:schemeClr val="bg1"/>
                </a:solidFill>
                <a:latin typeface="ui-sans-serif"/>
              </a:rPr>
              <a:t>Identificazione di aree tecnologiche strategiche </a:t>
            </a:r>
          </a:p>
          <a:p>
            <a:pPr marL="285750" indent="-285750">
              <a:spcBef>
                <a:spcPts val="600"/>
              </a:spcBef>
              <a:spcAft>
                <a:spcPts val="600"/>
              </a:spcAft>
              <a:buFont typeface="Arial" panose="020B0604020202020204" pitchFamily="34" charset="0"/>
              <a:buChar char="•"/>
            </a:pPr>
            <a:r>
              <a:rPr lang="it-IT" sz="2000">
                <a:solidFill>
                  <a:schemeClr val="bg1"/>
                </a:solidFill>
                <a:latin typeface="ui-sans-serif"/>
              </a:rPr>
              <a:t>Come facilitare ulteriori collaborazioni?</a:t>
            </a:r>
          </a:p>
          <a:p>
            <a:pPr marL="821690" lvl="1" indent="-285750">
              <a:spcBef>
                <a:spcPts val="600"/>
              </a:spcBef>
              <a:spcAft>
                <a:spcPts val="600"/>
              </a:spcAft>
              <a:buFont typeface="Arial" panose="020B0604020202020204" pitchFamily="34" charset="0"/>
              <a:buChar char="•"/>
            </a:pPr>
            <a:r>
              <a:rPr lang="it-IT" sz="1800">
                <a:solidFill>
                  <a:schemeClr val="bg1"/>
                </a:solidFill>
                <a:latin typeface="ui-sans-serif"/>
              </a:rPr>
              <a:t>Incentivi premiali per collaborazioni con centri di ricerca locali</a:t>
            </a:r>
          </a:p>
        </p:txBody>
      </p:sp>
    </p:spTree>
    <p:extLst>
      <p:ext uri="{BB962C8B-B14F-4D97-AF65-F5344CB8AC3E}">
        <p14:creationId xmlns:p14="http://schemas.microsoft.com/office/powerpoint/2010/main" val="13272698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8709C-E941-CDC9-26D5-C4408008EF0A}"/>
              </a:ext>
            </a:extLst>
          </p:cNvPr>
          <p:cNvSpPr>
            <a:spLocks noGrp="1"/>
          </p:cNvSpPr>
          <p:nvPr>
            <p:ph type="title"/>
          </p:nvPr>
        </p:nvSpPr>
        <p:spPr>
          <a:xfrm>
            <a:off x="906816" y="187200"/>
            <a:ext cx="10949184" cy="1296000"/>
          </a:xfrm>
        </p:spPr>
        <p:txBody>
          <a:bodyPr vert="horz" lIns="91440" tIns="45720" rIns="91440" bIns="45720" rtlCol="0" anchor="ctr" anchorCtr="0">
            <a:normAutofit/>
          </a:bodyPr>
          <a:lstStyle/>
          <a:p>
            <a:r>
              <a:rPr lang="it-IT" noProof="0"/>
              <a:t>Internazionalizzazione</a:t>
            </a:r>
            <a:br>
              <a:rPr lang="it-IT" noProof="0"/>
            </a:br>
            <a:endParaRPr lang="it-IT" noProof="0">
              <a:highlight>
                <a:srgbClr val="FFFF00"/>
              </a:highlight>
            </a:endParaRPr>
          </a:p>
        </p:txBody>
      </p:sp>
      <p:sp>
        <p:nvSpPr>
          <p:cNvPr id="3" name="Slide Number Placeholder 2">
            <a:extLst>
              <a:ext uri="{FF2B5EF4-FFF2-40B4-BE49-F238E27FC236}">
                <a16:creationId xmlns:a16="http://schemas.microsoft.com/office/drawing/2014/main" id="{435A7C28-7371-EC29-17F1-376F1FE42114}"/>
              </a:ext>
            </a:extLst>
          </p:cNvPr>
          <p:cNvSpPr>
            <a:spLocks noGrp="1"/>
          </p:cNvSpPr>
          <p:nvPr>
            <p:ph type="sldNum" sz="quarter" idx="10"/>
          </p:nvPr>
        </p:nvSpPr>
        <p:spPr>
          <a:xfrm>
            <a:off x="11378962" y="6480203"/>
            <a:ext cx="456000" cy="244800"/>
          </a:xfrm>
        </p:spPr>
        <p:txBody>
          <a:bodyPr vert="horz" wrap="none" lIns="91440" tIns="45720" rIns="91440" bIns="45720" rtlCol="0" anchor="ctr" anchorCtr="0">
            <a:normAutofit/>
          </a:bodyPr>
          <a:lstStyle/>
          <a:p>
            <a:pPr>
              <a:lnSpc>
                <a:spcPct val="90000"/>
              </a:lnSpc>
              <a:spcAft>
                <a:spcPts val="600"/>
              </a:spcAft>
            </a:pPr>
            <a:fld id="{11EAE1A9-8E7E-D04D-9670-8269DAC153D9}" type="slidenum">
              <a:rPr lang="fr-FR" sz="1100" smtClean="0"/>
              <a:pPr>
                <a:lnSpc>
                  <a:spcPct val="90000"/>
                </a:lnSpc>
                <a:spcAft>
                  <a:spcPts val="600"/>
                </a:spcAft>
              </a:pPr>
              <a:t>28</a:t>
            </a:fld>
            <a:endParaRPr lang="fr-FR" sz="1100"/>
          </a:p>
        </p:txBody>
      </p:sp>
      <p:sp>
        <p:nvSpPr>
          <p:cNvPr id="4" name="TextBox 3">
            <a:extLst>
              <a:ext uri="{FF2B5EF4-FFF2-40B4-BE49-F238E27FC236}">
                <a16:creationId xmlns:a16="http://schemas.microsoft.com/office/drawing/2014/main" id="{F25D8B6F-4762-A600-F8AC-46EA69C55DAD}"/>
              </a:ext>
            </a:extLst>
          </p:cNvPr>
          <p:cNvSpPr txBox="1"/>
          <p:nvPr/>
        </p:nvSpPr>
        <p:spPr>
          <a:xfrm>
            <a:off x="460694" y="1727451"/>
            <a:ext cx="11058695" cy="4508500"/>
          </a:xfrm>
          <a:prstGeom prst="rect">
            <a:avLst/>
          </a:prstGeom>
        </p:spPr>
        <p:txBody>
          <a:bodyPr lIns="91440" tIns="45720" rIns="91440" bIns="45720" rtlCol="0" anchor="t">
            <a:normAutofit/>
          </a:bodyPr>
          <a:lstStyle/>
          <a:p>
            <a:pPr marL="285750" indent="-285750" algn="l">
              <a:spcBef>
                <a:spcPts val="600"/>
              </a:spcBef>
              <a:spcAft>
                <a:spcPts val="600"/>
              </a:spcAft>
              <a:buFont typeface="Arial" panose="020B0604020202020204" pitchFamily="34" charset="0"/>
              <a:buChar char="•"/>
            </a:pPr>
            <a:endParaRPr lang="it-IT" sz="2000">
              <a:solidFill>
                <a:schemeClr val="bg1"/>
              </a:solidFill>
              <a:latin typeface="ui-sans-serif"/>
            </a:endParaRPr>
          </a:p>
        </p:txBody>
      </p:sp>
      <p:sp>
        <p:nvSpPr>
          <p:cNvPr id="6" name="TextBox 5">
            <a:extLst>
              <a:ext uri="{FF2B5EF4-FFF2-40B4-BE49-F238E27FC236}">
                <a16:creationId xmlns:a16="http://schemas.microsoft.com/office/drawing/2014/main" id="{D1D714B4-5521-7845-C90B-CCB2AF2E79AC}"/>
              </a:ext>
            </a:extLst>
          </p:cNvPr>
          <p:cNvSpPr txBox="1"/>
          <p:nvPr/>
        </p:nvSpPr>
        <p:spPr>
          <a:xfrm>
            <a:off x="906816" y="1274564"/>
            <a:ext cx="9733936" cy="4308872"/>
          </a:xfrm>
          <a:prstGeom prst="rect">
            <a:avLst/>
          </a:prstGeom>
          <a:noFill/>
        </p:spPr>
        <p:txBody>
          <a:bodyPr wrap="square" rtlCol="0">
            <a:spAutoFit/>
          </a:bodyPr>
          <a:lstStyle/>
          <a:p>
            <a:pPr marL="285750" indent="-285750" algn="l">
              <a:spcBef>
                <a:spcPts val="300"/>
              </a:spcBef>
              <a:spcAft>
                <a:spcPts val="300"/>
              </a:spcAft>
              <a:buFont typeface="Arial" panose="020B0604020202020204" pitchFamily="34" charset="0"/>
              <a:buChar char="•"/>
            </a:pPr>
            <a:r>
              <a:rPr lang="en-GB" sz="1600" err="1">
                <a:solidFill>
                  <a:schemeClr val="bg1"/>
                </a:solidFill>
              </a:rPr>
              <a:t>Gli</a:t>
            </a:r>
            <a:r>
              <a:rPr lang="en-GB" sz="1600">
                <a:solidFill>
                  <a:schemeClr val="bg1"/>
                </a:solidFill>
              </a:rPr>
              <a:t> </a:t>
            </a:r>
            <a:r>
              <a:rPr lang="en-GB" sz="1600" b="1" err="1">
                <a:solidFill>
                  <a:schemeClr val="bg1"/>
                </a:solidFill>
              </a:rPr>
              <a:t>investimenti</a:t>
            </a:r>
            <a:r>
              <a:rPr lang="en-GB" sz="1600" b="1">
                <a:solidFill>
                  <a:schemeClr val="bg1"/>
                </a:solidFill>
              </a:rPr>
              <a:t> </a:t>
            </a:r>
            <a:r>
              <a:rPr lang="en-GB" sz="1600" b="1" err="1">
                <a:solidFill>
                  <a:schemeClr val="bg1"/>
                </a:solidFill>
              </a:rPr>
              <a:t>diretti</a:t>
            </a:r>
            <a:r>
              <a:rPr lang="en-GB" sz="1600" b="1">
                <a:solidFill>
                  <a:schemeClr val="bg1"/>
                </a:solidFill>
              </a:rPr>
              <a:t> </a:t>
            </a:r>
            <a:r>
              <a:rPr lang="en-GB" sz="1600" b="1" err="1">
                <a:solidFill>
                  <a:schemeClr val="bg1"/>
                </a:solidFill>
              </a:rPr>
              <a:t>esteri</a:t>
            </a:r>
            <a:r>
              <a:rPr lang="en-GB" sz="1600">
                <a:solidFill>
                  <a:schemeClr val="bg1"/>
                </a:solidFill>
              </a:rPr>
              <a:t>, </a:t>
            </a:r>
            <a:r>
              <a:rPr lang="en-GB" sz="1600" err="1">
                <a:solidFill>
                  <a:schemeClr val="bg1"/>
                </a:solidFill>
              </a:rPr>
              <a:t>sia</a:t>
            </a:r>
            <a:r>
              <a:rPr lang="en-GB" sz="1600">
                <a:solidFill>
                  <a:schemeClr val="bg1"/>
                </a:solidFill>
              </a:rPr>
              <a:t> in </a:t>
            </a:r>
            <a:r>
              <a:rPr lang="en-GB" sz="1600" err="1">
                <a:solidFill>
                  <a:schemeClr val="bg1"/>
                </a:solidFill>
              </a:rPr>
              <a:t>ingresso</a:t>
            </a:r>
            <a:r>
              <a:rPr lang="en-GB" sz="1600">
                <a:solidFill>
                  <a:schemeClr val="bg1"/>
                </a:solidFill>
              </a:rPr>
              <a:t> </a:t>
            </a:r>
            <a:r>
              <a:rPr lang="en-GB" sz="1600" err="1">
                <a:solidFill>
                  <a:schemeClr val="bg1"/>
                </a:solidFill>
              </a:rPr>
              <a:t>che</a:t>
            </a:r>
            <a:r>
              <a:rPr lang="en-GB" sz="1600">
                <a:solidFill>
                  <a:schemeClr val="bg1"/>
                </a:solidFill>
              </a:rPr>
              <a:t> in </a:t>
            </a:r>
            <a:r>
              <a:rPr lang="en-GB" sz="1600" err="1">
                <a:solidFill>
                  <a:schemeClr val="bg1"/>
                </a:solidFill>
              </a:rPr>
              <a:t>uscita</a:t>
            </a:r>
            <a:r>
              <a:rPr lang="en-GB" sz="1600">
                <a:solidFill>
                  <a:schemeClr val="bg1"/>
                </a:solidFill>
              </a:rPr>
              <a:t>, </a:t>
            </a:r>
            <a:r>
              <a:rPr lang="en-GB" sz="1600" err="1">
                <a:solidFill>
                  <a:schemeClr val="bg1"/>
                </a:solidFill>
              </a:rPr>
              <a:t>sono</a:t>
            </a:r>
            <a:r>
              <a:rPr lang="en-GB" sz="1600">
                <a:solidFill>
                  <a:schemeClr val="bg1"/>
                </a:solidFill>
              </a:rPr>
              <a:t> </a:t>
            </a:r>
            <a:r>
              <a:rPr lang="en-GB" sz="1600" err="1">
                <a:solidFill>
                  <a:schemeClr val="bg1"/>
                </a:solidFill>
              </a:rPr>
              <a:t>concentrati</a:t>
            </a:r>
            <a:r>
              <a:rPr lang="en-GB" sz="1600">
                <a:solidFill>
                  <a:schemeClr val="bg1"/>
                </a:solidFill>
              </a:rPr>
              <a:t> </a:t>
            </a:r>
            <a:r>
              <a:rPr lang="en-GB" sz="1600" err="1">
                <a:solidFill>
                  <a:schemeClr val="bg1"/>
                </a:solidFill>
              </a:rPr>
              <a:t>nel</a:t>
            </a:r>
            <a:r>
              <a:rPr lang="en-GB" sz="1600">
                <a:solidFill>
                  <a:schemeClr val="bg1"/>
                </a:solidFill>
              </a:rPr>
              <a:t> </a:t>
            </a:r>
            <a:r>
              <a:rPr lang="en-GB" sz="1600" err="1">
                <a:solidFill>
                  <a:schemeClr val="bg1"/>
                </a:solidFill>
              </a:rPr>
              <a:t>settore</a:t>
            </a:r>
            <a:r>
              <a:rPr lang="en-GB" sz="1600">
                <a:solidFill>
                  <a:schemeClr val="bg1"/>
                </a:solidFill>
              </a:rPr>
              <a:t> </a:t>
            </a:r>
            <a:r>
              <a:rPr lang="en-GB" sz="1600" err="1">
                <a:solidFill>
                  <a:schemeClr val="bg1"/>
                </a:solidFill>
              </a:rPr>
              <a:t>dell’energia</a:t>
            </a:r>
            <a:endParaRPr lang="en-GB" sz="1600">
              <a:solidFill>
                <a:schemeClr val="bg1"/>
              </a:solidFill>
            </a:endParaRPr>
          </a:p>
          <a:p>
            <a:pPr marL="879333" lvl="1" indent="-342900">
              <a:spcBef>
                <a:spcPts val="300"/>
              </a:spcBef>
              <a:spcAft>
                <a:spcPts val="300"/>
              </a:spcAft>
              <a:buFont typeface="Courier New" panose="02070309020205020404" pitchFamily="49" charset="0"/>
              <a:buChar char="o"/>
            </a:pPr>
            <a:r>
              <a:rPr lang="en-GB" sz="1600" err="1">
                <a:solidFill>
                  <a:schemeClr val="bg1"/>
                </a:solidFill>
              </a:rPr>
              <a:t>Orientare</a:t>
            </a:r>
            <a:r>
              <a:rPr lang="en-GB" sz="1600">
                <a:solidFill>
                  <a:schemeClr val="bg1"/>
                </a:solidFill>
              </a:rPr>
              <a:t> le </a:t>
            </a:r>
            <a:r>
              <a:rPr lang="en-GB" sz="1600" err="1">
                <a:solidFill>
                  <a:schemeClr val="bg1"/>
                </a:solidFill>
              </a:rPr>
              <a:t>strategie</a:t>
            </a:r>
            <a:r>
              <a:rPr lang="en-GB" sz="1600">
                <a:solidFill>
                  <a:schemeClr val="bg1"/>
                </a:solidFill>
              </a:rPr>
              <a:t> di </a:t>
            </a:r>
            <a:r>
              <a:rPr lang="en-GB" sz="1600" err="1">
                <a:solidFill>
                  <a:schemeClr val="bg1"/>
                </a:solidFill>
              </a:rPr>
              <a:t>attrazione</a:t>
            </a:r>
            <a:r>
              <a:rPr lang="en-GB" sz="1600">
                <a:solidFill>
                  <a:schemeClr val="bg1"/>
                </a:solidFill>
              </a:rPr>
              <a:t> IDE verso le </a:t>
            </a:r>
            <a:r>
              <a:rPr lang="en-GB" sz="1600" err="1">
                <a:solidFill>
                  <a:schemeClr val="bg1"/>
                </a:solidFill>
              </a:rPr>
              <a:t>filiere</a:t>
            </a:r>
            <a:r>
              <a:rPr lang="en-GB" sz="1600">
                <a:solidFill>
                  <a:schemeClr val="bg1"/>
                </a:solidFill>
              </a:rPr>
              <a:t> e </a:t>
            </a:r>
            <a:r>
              <a:rPr lang="en-GB" sz="1600" err="1">
                <a:solidFill>
                  <a:schemeClr val="bg1"/>
                </a:solidFill>
              </a:rPr>
              <a:t>aree</a:t>
            </a:r>
            <a:r>
              <a:rPr lang="en-GB" sz="1600">
                <a:solidFill>
                  <a:schemeClr val="bg1"/>
                </a:solidFill>
              </a:rPr>
              <a:t> </a:t>
            </a:r>
            <a:r>
              <a:rPr lang="en-GB" sz="1600" err="1">
                <a:solidFill>
                  <a:schemeClr val="bg1"/>
                </a:solidFill>
              </a:rPr>
              <a:t>tecnologiche</a:t>
            </a:r>
            <a:r>
              <a:rPr lang="en-GB" sz="1600">
                <a:solidFill>
                  <a:schemeClr val="bg1"/>
                </a:solidFill>
              </a:rPr>
              <a:t> </a:t>
            </a:r>
            <a:r>
              <a:rPr lang="en-GB" sz="1600" err="1">
                <a:solidFill>
                  <a:schemeClr val="bg1"/>
                </a:solidFill>
              </a:rPr>
              <a:t>strategiche</a:t>
            </a:r>
            <a:endParaRPr lang="en-GB" sz="1600">
              <a:solidFill>
                <a:schemeClr val="bg1"/>
              </a:solidFill>
            </a:endParaRPr>
          </a:p>
          <a:p>
            <a:pPr marL="879333" lvl="1" indent="-342900">
              <a:spcBef>
                <a:spcPts val="300"/>
              </a:spcBef>
              <a:spcAft>
                <a:spcPts val="300"/>
              </a:spcAft>
              <a:buFont typeface="Courier New" panose="02070309020205020404" pitchFamily="49" charset="0"/>
              <a:buChar char="o"/>
            </a:pPr>
            <a:r>
              <a:rPr lang="en-GB" sz="1600">
                <a:solidFill>
                  <a:schemeClr val="bg1"/>
                </a:solidFill>
              </a:rPr>
              <a:t>…</a:t>
            </a:r>
            <a:r>
              <a:rPr lang="en-GB" sz="1600" err="1">
                <a:solidFill>
                  <a:schemeClr val="bg1"/>
                </a:solidFill>
              </a:rPr>
              <a:t>anche</a:t>
            </a:r>
            <a:r>
              <a:rPr lang="en-GB" sz="1600">
                <a:solidFill>
                  <a:schemeClr val="bg1"/>
                </a:solidFill>
              </a:rPr>
              <a:t> per </a:t>
            </a:r>
            <a:r>
              <a:rPr lang="en-GB" sz="1600" err="1">
                <a:solidFill>
                  <a:schemeClr val="bg1"/>
                </a:solidFill>
              </a:rPr>
              <a:t>favorire</a:t>
            </a:r>
            <a:r>
              <a:rPr lang="en-GB" sz="1600">
                <a:solidFill>
                  <a:schemeClr val="bg1"/>
                </a:solidFill>
              </a:rPr>
              <a:t> </a:t>
            </a:r>
            <a:r>
              <a:rPr lang="en-GB" sz="1600" err="1">
                <a:solidFill>
                  <a:schemeClr val="bg1"/>
                </a:solidFill>
              </a:rPr>
              <a:t>una</a:t>
            </a:r>
            <a:r>
              <a:rPr lang="en-GB" sz="1600">
                <a:solidFill>
                  <a:schemeClr val="bg1"/>
                </a:solidFill>
              </a:rPr>
              <a:t> </a:t>
            </a:r>
            <a:r>
              <a:rPr lang="en-GB" sz="1600" err="1">
                <a:solidFill>
                  <a:schemeClr val="bg1"/>
                </a:solidFill>
              </a:rPr>
              <a:t>maggiore</a:t>
            </a:r>
            <a:r>
              <a:rPr lang="en-GB" sz="1600">
                <a:solidFill>
                  <a:schemeClr val="bg1"/>
                </a:solidFill>
              </a:rPr>
              <a:t> </a:t>
            </a:r>
            <a:r>
              <a:rPr lang="en-GB" sz="1600" err="1">
                <a:solidFill>
                  <a:schemeClr val="bg1"/>
                </a:solidFill>
              </a:rPr>
              <a:t>integrazione</a:t>
            </a:r>
            <a:r>
              <a:rPr lang="en-GB" sz="1600">
                <a:solidFill>
                  <a:schemeClr val="bg1"/>
                </a:solidFill>
              </a:rPr>
              <a:t> </a:t>
            </a:r>
            <a:r>
              <a:rPr lang="en-GB" sz="1600" err="1">
                <a:solidFill>
                  <a:schemeClr val="bg1"/>
                </a:solidFill>
              </a:rPr>
              <a:t>nelle</a:t>
            </a:r>
            <a:r>
              <a:rPr lang="en-GB" sz="1600">
                <a:solidFill>
                  <a:schemeClr val="bg1"/>
                </a:solidFill>
              </a:rPr>
              <a:t> </a:t>
            </a:r>
            <a:r>
              <a:rPr lang="en-GB" sz="1600" err="1">
                <a:solidFill>
                  <a:schemeClr val="bg1"/>
                </a:solidFill>
              </a:rPr>
              <a:t>catene</a:t>
            </a:r>
            <a:r>
              <a:rPr lang="en-GB" sz="1600">
                <a:solidFill>
                  <a:schemeClr val="bg1"/>
                </a:solidFill>
              </a:rPr>
              <a:t> </a:t>
            </a:r>
            <a:r>
              <a:rPr lang="en-GB" sz="1600" err="1">
                <a:solidFill>
                  <a:schemeClr val="bg1"/>
                </a:solidFill>
              </a:rPr>
              <a:t>globali</a:t>
            </a:r>
            <a:r>
              <a:rPr lang="en-GB" sz="1600">
                <a:solidFill>
                  <a:schemeClr val="bg1"/>
                </a:solidFill>
              </a:rPr>
              <a:t> del </a:t>
            </a:r>
            <a:r>
              <a:rPr lang="en-GB" sz="1600" err="1">
                <a:solidFill>
                  <a:schemeClr val="bg1"/>
                </a:solidFill>
              </a:rPr>
              <a:t>valore</a:t>
            </a:r>
            <a:endParaRPr lang="en-GB" sz="1600">
              <a:solidFill>
                <a:schemeClr val="bg1"/>
              </a:solidFill>
            </a:endParaRPr>
          </a:p>
          <a:p>
            <a:pPr marL="285750" indent="-285750" algn="l">
              <a:spcBef>
                <a:spcPts val="300"/>
              </a:spcBef>
              <a:spcAft>
                <a:spcPts val="300"/>
              </a:spcAft>
              <a:buFont typeface="Arial" panose="020B0604020202020204" pitchFamily="34" charset="0"/>
              <a:buChar char="•"/>
            </a:pPr>
            <a:r>
              <a:rPr lang="en-GB" sz="1600">
                <a:solidFill>
                  <a:schemeClr val="bg1"/>
                </a:solidFill>
              </a:rPr>
              <a:t>Una quota </a:t>
            </a:r>
            <a:r>
              <a:rPr lang="en-GB" sz="1600" err="1">
                <a:solidFill>
                  <a:schemeClr val="bg1"/>
                </a:solidFill>
              </a:rPr>
              <a:t>minore</a:t>
            </a:r>
            <a:r>
              <a:rPr lang="en-GB" sz="1600">
                <a:solidFill>
                  <a:schemeClr val="bg1"/>
                </a:solidFill>
              </a:rPr>
              <a:t> di </a:t>
            </a:r>
            <a:r>
              <a:rPr lang="en-GB" sz="1600" b="1">
                <a:solidFill>
                  <a:schemeClr val="bg1"/>
                </a:solidFill>
              </a:rPr>
              <a:t>micro e </a:t>
            </a:r>
            <a:r>
              <a:rPr lang="en-GB" sz="1600" b="1" err="1">
                <a:solidFill>
                  <a:schemeClr val="bg1"/>
                </a:solidFill>
              </a:rPr>
              <a:t>piccole</a:t>
            </a:r>
            <a:r>
              <a:rPr lang="en-GB" sz="1600" b="1">
                <a:solidFill>
                  <a:schemeClr val="bg1"/>
                </a:solidFill>
              </a:rPr>
              <a:t> </a:t>
            </a:r>
            <a:r>
              <a:rPr lang="en-GB" sz="1600" b="1" err="1">
                <a:solidFill>
                  <a:schemeClr val="bg1"/>
                </a:solidFill>
              </a:rPr>
              <a:t>imprese</a:t>
            </a:r>
            <a:r>
              <a:rPr lang="en-GB" sz="1600" b="1">
                <a:solidFill>
                  <a:schemeClr val="bg1"/>
                </a:solidFill>
              </a:rPr>
              <a:t> </a:t>
            </a:r>
            <a:r>
              <a:rPr lang="en-GB" sz="1600" err="1">
                <a:solidFill>
                  <a:schemeClr val="bg1"/>
                </a:solidFill>
              </a:rPr>
              <a:t>esporta</a:t>
            </a:r>
            <a:r>
              <a:rPr lang="en-GB" sz="1600">
                <a:solidFill>
                  <a:schemeClr val="bg1"/>
                </a:solidFill>
              </a:rPr>
              <a:t> </a:t>
            </a:r>
            <a:r>
              <a:rPr lang="en-GB" sz="1600" err="1">
                <a:solidFill>
                  <a:schemeClr val="bg1"/>
                </a:solidFill>
              </a:rPr>
              <a:t>beni</a:t>
            </a:r>
            <a:r>
              <a:rPr lang="en-GB" sz="1600">
                <a:solidFill>
                  <a:schemeClr val="bg1"/>
                </a:solidFill>
              </a:rPr>
              <a:t> rispetto a </a:t>
            </a:r>
            <a:r>
              <a:rPr lang="en-GB" sz="1600" err="1">
                <a:solidFill>
                  <a:schemeClr val="bg1"/>
                </a:solidFill>
              </a:rPr>
              <a:t>territori</a:t>
            </a:r>
            <a:r>
              <a:rPr lang="en-GB" sz="1600">
                <a:solidFill>
                  <a:schemeClr val="bg1"/>
                </a:solidFill>
              </a:rPr>
              <a:t> di </a:t>
            </a:r>
            <a:r>
              <a:rPr lang="en-GB" sz="1600" err="1">
                <a:solidFill>
                  <a:schemeClr val="bg1"/>
                </a:solidFill>
              </a:rPr>
              <a:t>confronto</a:t>
            </a:r>
            <a:endParaRPr lang="en-GB" sz="1600">
              <a:solidFill>
                <a:schemeClr val="bg1"/>
              </a:solidFill>
            </a:endParaRPr>
          </a:p>
          <a:p>
            <a:pPr marL="879333" lvl="1" indent="-342900">
              <a:spcBef>
                <a:spcPts val="300"/>
              </a:spcBef>
              <a:spcAft>
                <a:spcPts val="300"/>
              </a:spcAft>
              <a:buFont typeface="Courier New" panose="02070309020205020404" pitchFamily="49" charset="0"/>
              <a:buChar char="o"/>
            </a:pPr>
            <a:r>
              <a:rPr lang="en-GB" sz="1600">
                <a:solidFill>
                  <a:schemeClr val="bg1"/>
                </a:solidFill>
              </a:rPr>
              <a:t> </a:t>
            </a:r>
            <a:r>
              <a:rPr lang="en-GB" sz="1600" err="1">
                <a:solidFill>
                  <a:schemeClr val="bg1"/>
                </a:solidFill>
              </a:rPr>
              <a:t>Assistere</a:t>
            </a:r>
            <a:r>
              <a:rPr lang="en-GB" sz="1600">
                <a:solidFill>
                  <a:schemeClr val="bg1"/>
                </a:solidFill>
              </a:rPr>
              <a:t> le </a:t>
            </a:r>
            <a:r>
              <a:rPr lang="en-GB" sz="1600" err="1">
                <a:solidFill>
                  <a:schemeClr val="bg1"/>
                </a:solidFill>
              </a:rPr>
              <a:t>imprese</a:t>
            </a:r>
            <a:r>
              <a:rPr lang="en-GB" sz="1600">
                <a:solidFill>
                  <a:schemeClr val="bg1"/>
                </a:solidFill>
              </a:rPr>
              <a:t> </a:t>
            </a:r>
            <a:r>
              <a:rPr lang="en-GB" sz="1600" err="1">
                <a:solidFill>
                  <a:schemeClr val="bg1"/>
                </a:solidFill>
              </a:rPr>
              <a:t>più</a:t>
            </a:r>
            <a:r>
              <a:rPr lang="en-GB" sz="1600">
                <a:solidFill>
                  <a:schemeClr val="bg1"/>
                </a:solidFill>
              </a:rPr>
              <a:t> </a:t>
            </a:r>
            <a:r>
              <a:rPr lang="en-GB" sz="1600" err="1">
                <a:solidFill>
                  <a:schemeClr val="bg1"/>
                </a:solidFill>
              </a:rPr>
              <a:t>piccole</a:t>
            </a:r>
            <a:r>
              <a:rPr lang="en-GB" sz="1600">
                <a:solidFill>
                  <a:schemeClr val="bg1"/>
                </a:solidFill>
              </a:rPr>
              <a:t> ad </a:t>
            </a:r>
            <a:r>
              <a:rPr lang="en-GB" sz="1600" err="1">
                <a:solidFill>
                  <a:schemeClr val="bg1"/>
                </a:solidFill>
              </a:rPr>
              <a:t>attivare</a:t>
            </a:r>
            <a:r>
              <a:rPr lang="en-GB" sz="1600">
                <a:solidFill>
                  <a:schemeClr val="bg1"/>
                </a:solidFill>
              </a:rPr>
              <a:t> le </a:t>
            </a:r>
            <a:r>
              <a:rPr lang="en-GB" sz="1600" err="1">
                <a:solidFill>
                  <a:schemeClr val="bg1"/>
                </a:solidFill>
              </a:rPr>
              <a:t>necessarie</a:t>
            </a:r>
            <a:r>
              <a:rPr lang="en-GB" sz="1600">
                <a:solidFill>
                  <a:schemeClr val="bg1"/>
                </a:solidFill>
              </a:rPr>
              <a:t> </a:t>
            </a:r>
            <a:r>
              <a:rPr lang="en-GB" sz="1600" err="1">
                <a:solidFill>
                  <a:schemeClr val="bg1"/>
                </a:solidFill>
              </a:rPr>
              <a:t>competenze</a:t>
            </a:r>
            <a:r>
              <a:rPr lang="en-GB" sz="1600">
                <a:solidFill>
                  <a:schemeClr val="bg1"/>
                </a:solidFill>
              </a:rPr>
              <a:t> per </a:t>
            </a:r>
            <a:r>
              <a:rPr lang="en-GB" sz="1600" err="1">
                <a:solidFill>
                  <a:schemeClr val="bg1"/>
                </a:solidFill>
              </a:rPr>
              <a:t>accedere</a:t>
            </a:r>
            <a:r>
              <a:rPr lang="en-GB" sz="1600">
                <a:solidFill>
                  <a:schemeClr val="bg1"/>
                </a:solidFill>
              </a:rPr>
              <a:t> ai </a:t>
            </a:r>
            <a:r>
              <a:rPr lang="en-GB" sz="1600" err="1">
                <a:solidFill>
                  <a:schemeClr val="bg1"/>
                </a:solidFill>
              </a:rPr>
              <a:t>mercati</a:t>
            </a:r>
            <a:r>
              <a:rPr lang="en-GB" sz="1600">
                <a:solidFill>
                  <a:schemeClr val="bg1"/>
                </a:solidFill>
              </a:rPr>
              <a:t> </a:t>
            </a:r>
            <a:r>
              <a:rPr lang="en-GB" sz="1600" err="1">
                <a:solidFill>
                  <a:schemeClr val="bg1"/>
                </a:solidFill>
              </a:rPr>
              <a:t>internazionali</a:t>
            </a:r>
            <a:endParaRPr lang="en-GB" sz="1600">
              <a:solidFill>
                <a:schemeClr val="bg1"/>
              </a:solidFill>
            </a:endParaRPr>
          </a:p>
          <a:p>
            <a:pPr marL="879333" lvl="1" indent="-342900">
              <a:spcBef>
                <a:spcPts val="300"/>
              </a:spcBef>
              <a:spcAft>
                <a:spcPts val="300"/>
              </a:spcAft>
              <a:buFont typeface="Courier New" panose="02070309020205020404" pitchFamily="49" charset="0"/>
              <a:buChar char="o"/>
            </a:pPr>
            <a:r>
              <a:rPr lang="it-IT" sz="1600">
                <a:solidFill>
                  <a:schemeClr val="bg1"/>
                </a:solidFill>
              </a:rPr>
              <a:t>Per i piccoli esportatori, concentrarsi su pochi prodotti verso più destinazioni può aiutare a rendere l'esportazione più persistente </a:t>
            </a:r>
          </a:p>
          <a:p>
            <a:pPr marL="342900" indent="-342900">
              <a:spcBef>
                <a:spcPts val="300"/>
              </a:spcBef>
              <a:spcAft>
                <a:spcPts val="300"/>
              </a:spcAft>
              <a:buFont typeface="Courier New" panose="02070309020205020404" pitchFamily="49" charset="0"/>
              <a:buChar char="o"/>
            </a:pPr>
            <a:r>
              <a:rPr lang="en-GB" sz="1600">
                <a:solidFill>
                  <a:schemeClr val="bg1"/>
                </a:solidFill>
              </a:rPr>
              <a:t>Il </a:t>
            </a:r>
            <a:r>
              <a:rPr lang="en-GB" sz="1600" b="1">
                <a:solidFill>
                  <a:schemeClr val="bg1"/>
                </a:solidFill>
              </a:rPr>
              <a:t>contest</a:t>
            </a:r>
            <a:r>
              <a:rPr lang="it-IT" sz="1600" b="1">
                <a:solidFill>
                  <a:schemeClr val="bg1"/>
                </a:solidFill>
              </a:rPr>
              <a:t>o</a:t>
            </a:r>
            <a:r>
              <a:rPr lang="en-GB" sz="1600" b="1">
                <a:solidFill>
                  <a:schemeClr val="bg1"/>
                </a:solidFill>
              </a:rPr>
              <a:t> </a:t>
            </a:r>
            <a:r>
              <a:rPr lang="en-GB" sz="1600" b="1" err="1">
                <a:solidFill>
                  <a:schemeClr val="bg1"/>
                </a:solidFill>
              </a:rPr>
              <a:t>geopolitico</a:t>
            </a:r>
            <a:r>
              <a:rPr lang="en-GB" sz="1600" b="1">
                <a:solidFill>
                  <a:schemeClr val="bg1"/>
                </a:solidFill>
              </a:rPr>
              <a:t> </a:t>
            </a:r>
            <a:r>
              <a:rPr lang="en-GB" sz="1600">
                <a:solidFill>
                  <a:schemeClr val="bg1"/>
                </a:solidFill>
              </a:rPr>
              <a:t>è </a:t>
            </a:r>
            <a:r>
              <a:rPr lang="en-GB" sz="1600" err="1">
                <a:solidFill>
                  <a:schemeClr val="bg1"/>
                </a:solidFill>
              </a:rPr>
              <a:t>estremamente</a:t>
            </a:r>
            <a:r>
              <a:rPr lang="en-GB" sz="1600">
                <a:solidFill>
                  <a:schemeClr val="bg1"/>
                </a:solidFill>
              </a:rPr>
              <a:t> </a:t>
            </a:r>
            <a:r>
              <a:rPr lang="en-GB" sz="1600" err="1">
                <a:solidFill>
                  <a:schemeClr val="bg1"/>
                </a:solidFill>
              </a:rPr>
              <a:t>mutevole</a:t>
            </a:r>
            <a:r>
              <a:rPr lang="en-GB" sz="1600">
                <a:solidFill>
                  <a:schemeClr val="bg1"/>
                </a:solidFill>
              </a:rPr>
              <a:t> e </a:t>
            </a:r>
            <a:r>
              <a:rPr lang="en-GB" sz="1600" err="1">
                <a:solidFill>
                  <a:schemeClr val="bg1"/>
                </a:solidFill>
              </a:rPr>
              <a:t>incerto</a:t>
            </a:r>
            <a:endParaRPr lang="en-GB" sz="1600">
              <a:solidFill>
                <a:schemeClr val="bg1"/>
              </a:solidFill>
            </a:endParaRPr>
          </a:p>
          <a:p>
            <a:pPr marL="879333" lvl="1" indent="-342900">
              <a:spcBef>
                <a:spcPts val="300"/>
              </a:spcBef>
              <a:spcAft>
                <a:spcPts val="300"/>
              </a:spcAft>
              <a:buFont typeface="Courier New" panose="02070309020205020404" pitchFamily="49" charset="0"/>
              <a:buChar char="o"/>
            </a:pPr>
            <a:r>
              <a:rPr lang="it-IT" sz="1600">
                <a:solidFill>
                  <a:schemeClr val="bg1"/>
                </a:solidFill>
              </a:rPr>
              <a:t>Incentivare la diversificazione dei mercati di sbocco per ridurre la dipendenza da aree ad alto rischio geopolitico  </a:t>
            </a:r>
          </a:p>
          <a:p>
            <a:pPr marL="879333" lvl="1" indent="-342900">
              <a:spcBef>
                <a:spcPts val="300"/>
              </a:spcBef>
              <a:spcAft>
                <a:spcPts val="300"/>
              </a:spcAft>
              <a:buFont typeface="Courier New" panose="02070309020205020404" pitchFamily="49" charset="0"/>
              <a:buChar char="o"/>
            </a:pPr>
            <a:r>
              <a:rPr lang="it-IT" sz="1600">
                <a:solidFill>
                  <a:schemeClr val="bg1"/>
                </a:solidFill>
              </a:rPr>
              <a:t>Favorire l’adozione di certificazioni e standard richiesti nei mercati extra-UE alternativi agli Stati Uniti</a:t>
            </a:r>
          </a:p>
          <a:p>
            <a:pPr marL="285750" indent="-285750">
              <a:spcBef>
                <a:spcPts val="300"/>
              </a:spcBef>
              <a:spcAft>
                <a:spcPts val="300"/>
              </a:spcAft>
              <a:buFont typeface="Arial" panose="020B0604020202020204" pitchFamily="34" charset="0"/>
              <a:buChar char="•"/>
            </a:pPr>
            <a:r>
              <a:rPr lang="it-IT" sz="1600">
                <a:solidFill>
                  <a:schemeClr val="bg1"/>
                </a:solidFill>
              </a:rPr>
              <a:t>Esplorare il potenziale di crescita del </a:t>
            </a:r>
            <a:r>
              <a:rPr lang="it-IT" sz="1600" b="1">
                <a:solidFill>
                  <a:schemeClr val="bg1"/>
                </a:solidFill>
              </a:rPr>
              <a:t>commercio dei servizi</a:t>
            </a:r>
          </a:p>
          <a:p>
            <a:pPr lvl="1">
              <a:spcBef>
                <a:spcPts val="300"/>
              </a:spcBef>
              <a:spcAft>
                <a:spcPts val="300"/>
              </a:spcAft>
            </a:pPr>
            <a:endParaRPr lang="it-IT" sz="1600">
              <a:solidFill>
                <a:schemeClr val="bg1"/>
              </a:solidFill>
            </a:endParaRPr>
          </a:p>
        </p:txBody>
      </p:sp>
    </p:spTree>
    <p:extLst>
      <p:ext uri="{BB962C8B-B14F-4D97-AF65-F5344CB8AC3E}">
        <p14:creationId xmlns:p14="http://schemas.microsoft.com/office/powerpoint/2010/main" val="35910850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14C239D-37E4-2C4A-BFFE-3D5F9CB3410D}"/>
              </a:ext>
            </a:extLst>
          </p:cNvPr>
          <p:cNvSpPr txBox="1">
            <a:spLocks/>
          </p:cNvSpPr>
          <p:nvPr/>
        </p:nvSpPr>
        <p:spPr>
          <a:xfrm>
            <a:off x="907200" y="187200"/>
            <a:ext cx="10949184" cy="1296000"/>
          </a:xfrm>
          <a:prstGeom prst="rect">
            <a:avLst/>
          </a:prstGeom>
        </p:spPr>
        <p:txBody>
          <a:bodyPr vert="horz" lIns="91440" tIns="45720" rIns="91440" bIns="45720" rtlCol="0" anchor="ctr" anchorCtr="0">
            <a:normAutofit/>
          </a:bodyPr>
          <a:lstStyle>
            <a:lvl1pPr algn="l" defTabSz="914400" rtl="0" eaLnBrk="1" latinLnBrk="0" hangingPunct="1">
              <a:lnSpc>
                <a:spcPts val="3400"/>
              </a:lnSpc>
              <a:spcBef>
                <a:spcPct val="0"/>
              </a:spcBef>
              <a:buNone/>
              <a:defRPr sz="3000" b="1" kern="1200" baseline="0">
                <a:solidFill>
                  <a:schemeClr val="bg1"/>
                </a:solidFill>
                <a:latin typeface="Calibri" panose="020F0502020204030204" pitchFamily="34" charset="0"/>
                <a:ea typeface="+mj-ea"/>
                <a:cs typeface="+mj-cs"/>
              </a:defRPr>
            </a:lvl1pPr>
          </a:lstStyle>
          <a:p>
            <a:r>
              <a:rPr lang="it-IT"/>
              <a:t>Mercato del lavoro</a:t>
            </a:r>
          </a:p>
          <a:p>
            <a:endParaRPr lang="it-IT">
              <a:highlight>
                <a:srgbClr val="FFFF00"/>
              </a:highlight>
            </a:endParaRPr>
          </a:p>
        </p:txBody>
      </p:sp>
      <p:sp>
        <p:nvSpPr>
          <p:cNvPr id="3" name="Slide Number Placeholder 2">
            <a:extLst>
              <a:ext uri="{FF2B5EF4-FFF2-40B4-BE49-F238E27FC236}">
                <a16:creationId xmlns:a16="http://schemas.microsoft.com/office/drawing/2014/main" id="{435A7C28-7371-EC29-17F1-376F1FE42114}"/>
              </a:ext>
            </a:extLst>
          </p:cNvPr>
          <p:cNvSpPr>
            <a:spLocks noGrp="1"/>
          </p:cNvSpPr>
          <p:nvPr>
            <p:ph type="sldNum" sz="quarter" idx="10"/>
          </p:nvPr>
        </p:nvSpPr>
        <p:spPr>
          <a:xfrm>
            <a:off x="11378962" y="6480203"/>
            <a:ext cx="456000" cy="244800"/>
          </a:xfrm>
        </p:spPr>
        <p:txBody>
          <a:bodyPr vert="horz" wrap="none" lIns="91440" tIns="45720" rIns="91440" bIns="45720" rtlCol="0" anchor="ctr" anchorCtr="0">
            <a:normAutofit/>
          </a:bodyPr>
          <a:lstStyle/>
          <a:p>
            <a:pPr>
              <a:lnSpc>
                <a:spcPct val="90000"/>
              </a:lnSpc>
              <a:spcAft>
                <a:spcPts val="600"/>
              </a:spcAft>
            </a:pPr>
            <a:fld id="{11EAE1A9-8E7E-D04D-9670-8269DAC153D9}" type="slidenum">
              <a:rPr lang="en-GB" sz="1100" smtClean="0"/>
              <a:pPr>
                <a:lnSpc>
                  <a:spcPct val="90000"/>
                </a:lnSpc>
                <a:spcAft>
                  <a:spcPts val="600"/>
                </a:spcAft>
              </a:pPr>
              <a:t>29</a:t>
            </a:fld>
            <a:endParaRPr lang="en-GB" sz="1100"/>
          </a:p>
        </p:txBody>
      </p:sp>
      <p:sp>
        <p:nvSpPr>
          <p:cNvPr id="5" name="TextBox 4">
            <a:extLst>
              <a:ext uri="{FF2B5EF4-FFF2-40B4-BE49-F238E27FC236}">
                <a16:creationId xmlns:a16="http://schemas.microsoft.com/office/drawing/2014/main" id="{BE244571-C3D3-F5C2-E8CC-5218E0A3C92E}"/>
              </a:ext>
            </a:extLst>
          </p:cNvPr>
          <p:cNvSpPr txBox="1"/>
          <p:nvPr/>
        </p:nvSpPr>
        <p:spPr>
          <a:xfrm>
            <a:off x="907200" y="1317523"/>
            <a:ext cx="10471762" cy="4062651"/>
          </a:xfrm>
          <a:prstGeom prst="rect">
            <a:avLst/>
          </a:prstGeom>
          <a:noFill/>
        </p:spPr>
        <p:txBody>
          <a:bodyPr wrap="square" rtlCol="0">
            <a:spAutoFit/>
          </a:bodyPr>
          <a:lstStyle/>
          <a:p>
            <a:pPr marL="285750" indent="-285750" algn="l">
              <a:spcBef>
                <a:spcPts val="600"/>
              </a:spcBef>
              <a:spcAft>
                <a:spcPts val="600"/>
              </a:spcAft>
              <a:buFont typeface="Arial" panose="020B0604020202020204" pitchFamily="34" charset="0"/>
              <a:buChar char="•"/>
            </a:pPr>
            <a:r>
              <a:rPr lang="it-IT" sz="1800">
                <a:solidFill>
                  <a:schemeClr val="bg1"/>
                </a:solidFill>
              </a:rPr>
              <a:t>La </a:t>
            </a:r>
            <a:r>
              <a:rPr lang="it-IT" sz="1800" b="1">
                <a:solidFill>
                  <a:schemeClr val="bg1"/>
                </a:solidFill>
              </a:rPr>
              <a:t>transizione demografica </a:t>
            </a:r>
            <a:r>
              <a:rPr lang="it-IT" sz="1800">
                <a:solidFill>
                  <a:schemeClr val="bg1"/>
                </a:solidFill>
              </a:rPr>
              <a:t>porterà a una drastica riduzione della forza lavoro, con una popolazione che aumenta e invecchia</a:t>
            </a:r>
          </a:p>
          <a:p>
            <a:pPr marL="822183" lvl="1" indent="-285750">
              <a:spcBef>
                <a:spcPts val="600"/>
              </a:spcBef>
              <a:spcAft>
                <a:spcPts val="600"/>
              </a:spcAft>
              <a:buFont typeface="Courier New" panose="02070309020205020404" pitchFamily="49" charset="0"/>
              <a:buChar char="o"/>
            </a:pPr>
            <a:r>
              <a:rPr lang="it-IT" sz="1800">
                <a:solidFill>
                  <a:schemeClr val="bg1"/>
                </a:solidFill>
              </a:rPr>
              <a:t>Garantire maggiore stabilità lavorativa ai giovani + servizi per l’infanzia per favorire sia la partecipazione femminile che l’incremento del tasso di natalità</a:t>
            </a:r>
          </a:p>
          <a:p>
            <a:pPr marL="1358616" lvl="2" indent="-285750">
              <a:spcBef>
                <a:spcPts val="600"/>
              </a:spcBef>
              <a:spcAft>
                <a:spcPts val="600"/>
              </a:spcAft>
              <a:buFont typeface="Courier New" panose="02070309020205020404" pitchFamily="49" charset="0"/>
              <a:buChar char="o"/>
            </a:pPr>
            <a:r>
              <a:rPr lang="it-IT" sz="1800">
                <a:solidFill>
                  <a:schemeClr val="bg1"/>
                </a:solidFill>
              </a:rPr>
              <a:t>Può avere effetti anche nel breve periodo tramite l’attrazione di famiglie con figli</a:t>
            </a:r>
          </a:p>
          <a:p>
            <a:pPr marL="285750" indent="-285750" algn="l">
              <a:spcBef>
                <a:spcPts val="600"/>
              </a:spcBef>
              <a:spcAft>
                <a:spcPts val="600"/>
              </a:spcAft>
              <a:buFont typeface="Arial" panose="020B0604020202020204" pitchFamily="34" charset="0"/>
              <a:buChar char="•"/>
            </a:pPr>
            <a:r>
              <a:rPr lang="it-IT" sz="1800">
                <a:solidFill>
                  <a:schemeClr val="bg1"/>
                </a:solidFill>
              </a:rPr>
              <a:t>Il mercato del lavoro è in salute ma non sempre garantisce le </a:t>
            </a:r>
            <a:r>
              <a:rPr lang="it-IT" sz="1800" b="1">
                <a:solidFill>
                  <a:schemeClr val="bg1"/>
                </a:solidFill>
              </a:rPr>
              <a:t>combinazioni ottimali di competenze</a:t>
            </a:r>
            <a:r>
              <a:rPr lang="it-IT" sz="1800">
                <a:solidFill>
                  <a:schemeClr val="bg1"/>
                </a:solidFill>
              </a:rPr>
              <a:t> tra imprese e lavoratori</a:t>
            </a:r>
          </a:p>
          <a:p>
            <a:pPr marL="822183" lvl="1" indent="-285750">
              <a:spcBef>
                <a:spcPts val="600"/>
              </a:spcBef>
              <a:spcAft>
                <a:spcPts val="600"/>
              </a:spcAft>
              <a:buFont typeface="Courier New" panose="02070309020205020404" pitchFamily="49" charset="0"/>
              <a:buChar char="o"/>
            </a:pPr>
            <a:r>
              <a:rPr lang="it-IT" sz="1800">
                <a:solidFill>
                  <a:schemeClr val="bg1"/>
                </a:solidFill>
              </a:rPr>
              <a:t>Ridurre le barriere fisiche e immateriali alla mobilità dei lavoratori verso le imprese più produttive (casa, pendolarismo, smartworking)…</a:t>
            </a:r>
          </a:p>
          <a:p>
            <a:pPr marL="822183" lvl="1" indent="-285750">
              <a:spcBef>
                <a:spcPts val="600"/>
              </a:spcBef>
              <a:spcAft>
                <a:spcPts val="600"/>
              </a:spcAft>
              <a:buFont typeface="Courier New" panose="02070309020205020404" pitchFamily="49" charset="0"/>
              <a:buChar char="o"/>
            </a:pPr>
            <a:r>
              <a:rPr lang="it-IT" sz="1800">
                <a:solidFill>
                  <a:schemeClr val="bg1"/>
                </a:solidFill>
              </a:rPr>
              <a:t>…in considerazione del valore sociale delle attività economiche meno produttive nelle valli più remote</a:t>
            </a:r>
          </a:p>
          <a:p>
            <a:pPr algn="l">
              <a:spcBef>
                <a:spcPts val="600"/>
              </a:spcBef>
              <a:spcAft>
                <a:spcPts val="600"/>
              </a:spcAft>
            </a:pPr>
            <a:endParaRPr lang="en-US" sz="1800">
              <a:solidFill>
                <a:schemeClr val="bg1"/>
              </a:solidFill>
            </a:endParaRPr>
          </a:p>
        </p:txBody>
      </p:sp>
    </p:spTree>
    <p:extLst>
      <p:ext uri="{BB962C8B-B14F-4D97-AF65-F5344CB8AC3E}">
        <p14:creationId xmlns:p14="http://schemas.microsoft.com/office/powerpoint/2010/main" val="2228384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2DE1318-EB6D-460F-2D96-B91C3D22B077}"/>
              </a:ext>
            </a:extLst>
          </p:cNvPr>
          <p:cNvSpPr txBox="1">
            <a:spLocks/>
          </p:cNvSpPr>
          <p:nvPr/>
        </p:nvSpPr>
        <p:spPr>
          <a:xfrm>
            <a:off x="906816" y="187200"/>
            <a:ext cx="10949184" cy="1296000"/>
          </a:xfrm>
          <a:prstGeom prst="rect">
            <a:avLst/>
          </a:prstGeom>
        </p:spPr>
        <p:txBody>
          <a:bodyPr vert="horz" lIns="91440" tIns="45720" rIns="91440" bIns="45720" rtlCol="0" anchor="t" anchorCtr="0">
            <a:noAutofit/>
          </a:bodyPr>
          <a:lstStyle>
            <a:lvl1pPr algn="l" defTabSz="914400" rtl="0" eaLnBrk="1" latinLnBrk="0" hangingPunct="1">
              <a:lnSpc>
                <a:spcPts val="3400"/>
              </a:lnSpc>
              <a:spcBef>
                <a:spcPct val="0"/>
              </a:spcBef>
              <a:buNone/>
              <a:defRPr sz="3000" b="1" kern="1200" baseline="0">
                <a:solidFill>
                  <a:schemeClr val="bg1"/>
                </a:solidFill>
                <a:latin typeface="Calibri" panose="020F0502020204030204" pitchFamily="34" charset="0"/>
                <a:ea typeface="+mj-ea"/>
                <a:cs typeface="+mj-cs"/>
              </a:defRPr>
            </a:lvl1pPr>
          </a:lstStyle>
          <a:p>
            <a:pPr>
              <a:lnSpc>
                <a:spcPct val="100000"/>
              </a:lnSpc>
              <a:spcBef>
                <a:spcPts val="0"/>
              </a:spcBef>
              <a:spcAft>
                <a:spcPts val="600"/>
              </a:spcAft>
            </a:pPr>
            <a:r>
              <a:rPr lang="it-IT">
                <a:solidFill>
                  <a:srgbClr val="000000"/>
                </a:solidFill>
                <a:latin typeface="Arial" panose="020B0604020202020204" pitchFamily="34" charset="0"/>
                <a:ea typeface="Arial" panose="020B0604020202020204" pitchFamily="34" charset="0"/>
                <a:cs typeface="Times New Roman" panose="02020603050405020304" pitchFamily="18" charset="0"/>
              </a:rPr>
              <a:t>Organizzazione e struttura</a:t>
            </a:r>
            <a:br>
              <a:rPr lang="it-IT">
                <a:solidFill>
                  <a:srgbClr val="000000"/>
                </a:solidFill>
                <a:latin typeface="Arial" panose="020B0604020202020204" pitchFamily="34" charset="0"/>
                <a:ea typeface="Arial" panose="020B0604020202020204" pitchFamily="34" charset="0"/>
                <a:cs typeface="Times New Roman" panose="02020603050405020304" pitchFamily="18" charset="0"/>
              </a:rPr>
            </a:br>
            <a:br>
              <a:rPr lang="it-IT" sz="1600">
                <a:solidFill>
                  <a:srgbClr val="000000"/>
                </a:solidFill>
                <a:latin typeface="Arial" panose="020B0604020202020204" pitchFamily="34" charset="0"/>
                <a:ea typeface="Arial" panose="020B0604020202020204" pitchFamily="34" charset="0"/>
                <a:cs typeface="Times New Roman" panose="02020603050405020304" pitchFamily="18" charset="0"/>
              </a:rPr>
            </a:br>
            <a:br>
              <a:rPr lang="it-IT" sz="1600">
                <a:solidFill>
                  <a:srgbClr val="000000"/>
                </a:solidFill>
                <a:latin typeface="Arial" panose="020B0604020202020204" pitchFamily="34" charset="0"/>
                <a:ea typeface="Arial" panose="020B0604020202020204" pitchFamily="34" charset="0"/>
                <a:cs typeface="Times New Roman" panose="02020603050405020304" pitchFamily="18" charset="0"/>
              </a:rPr>
            </a:br>
            <a:endParaRPr lang="it-IT" b="0"/>
          </a:p>
        </p:txBody>
      </p:sp>
      <p:sp>
        <p:nvSpPr>
          <p:cNvPr id="3" name="Slide Number Placeholder 2">
            <a:extLst>
              <a:ext uri="{FF2B5EF4-FFF2-40B4-BE49-F238E27FC236}">
                <a16:creationId xmlns:a16="http://schemas.microsoft.com/office/drawing/2014/main" id="{1BC55DFB-63D2-E18D-B4D6-636CA6D639AD}"/>
              </a:ext>
            </a:extLst>
          </p:cNvPr>
          <p:cNvSpPr>
            <a:spLocks noGrp="1"/>
          </p:cNvSpPr>
          <p:nvPr>
            <p:ph type="sldNum" sz="quarter" idx="10"/>
          </p:nvPr>
        </p:nvSpPr>
        <p:spPr/>
        <p:txBody>
          <a:bodyPr/>
          <a:lstStyle/>
          <a:p>
            <a:fld id="{11EAE1A9-8E7E-D04D-9670-8269DAC153D9}" type="slidenum">
              <a:rPr lang="fr-FR" smtClean="0"/>
              <a:pPr/>
              <a:t>3</a:t>
            </a:fld>
            <a:endParaRPr lang="fr-FR"/>
          </a:p>
        </p:txBody>
      </p:sp>
      <p:graphicFrame>
        <p:nvGraphicFramePr>
          <p:cNvPr id="5" name="Content Placeholder 7">
            <a:extLst>
              <a:ext uri="{FF2B5EF4-FFF2-40B4-BE49-F238E27FC236}">
                <a16:creationId xmlns:a16="http://schemas.microsoft.com/office/drawing/2014/main" id="{DCF21F3F-A171-155E-922B-55CCC828E35A}"/>
              </a:ext>
            </a:extLst>
          </p:cNvPr>
          <p:cNvGraphicFramePr>
            <a:graphicFrameLocks/>
          </p:cNvGraphicFramePr>
          <p:nvPr>
            <p:extLst>
              <p:ext uri="{D42A27DB-BD31-4B8C-83A1-F6EECF244321}">
                <p14:modId xmlns:p14="http://schemas.microsoft.com/office/powerpoint/2010/main" val="948344855"/>
              </p:ext>
            </p:extLst>
          </p:nvPr>
        </p:nvGraphicFramePr>
        <p:xfrm>
          <a:off x="630163" y="1267580"/>
          <a:ext cx="11122781" cy="65426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AF8FF46E-4787-9235-36FA-6B4ECA70BD01}"/>
              </a:ext>
            </a:extLst>
          </p:cNvPr>
          <p:cNvSpPr txBox="1"/>
          <p:nvPr/>
        </p:nvSpPr>
        <p:spPr>
          <a:xfrm>
            <a:off x="5584372" y="2283581"/>
            <a:ext cx="1383695" cy="954300"/>
          </a:xfrm>
          <a:prstGeom prst="rect">
            <a:avLst/>
          </a:prstGeom>
          <a:solidFill>
            <a:srgbClr val="FFC000"/>
          </a:solidFill>
          <a:ln w="28575">
            <a:prstDash val="solid"/>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GB" sz="1867">
                <a:solidFill>
                  <a:schemeClr val="bg1"/>
                </a:solidFill>
              </a:rPr>
              <a:t>Centro OCSE di Trento</a:t>
            </a:r>
          </a:p>
        </p:txBody>
      </p:sp>
    </p:spTree>
    <p:extLst>
      <p:ext uri="{BB962C8B-B14F-4D97-AF65-F5344CB8AC3E}">
        <p14:creationId xmlns:p14="http://schemas.microsoft.com/office/powerpoint/2010/main" val="301402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F5094-3B9F-C233-E826-C67A77AD2191}"/>
              </a:ext>
            </a:extLst>
          </p:cNvPr>
          <p:cNvSpPr>
            <a:spLocks noGrp="1"/>
          </p:cNvSpPr>
          <p:nvPr>
            <p:ph type="title"/>
          </p:nvPr>
        </p:nvSpPr>
        <p:spPr/>
        <p:txBody>
          <a:bodyPr/>
          <a:lstStyle/>
          <a:p>
            <a:r>
              <a:rPr lang="it-IT" noProof="0"/>
              <a:t>Grazie per la vostra attenzione</a:t>
            </a:r>
          </a:p>
        </p:txBody>
      </p:sp>
      <p:sp>
        <p:nvSpPr>
          <p:cNvPr id="3" name="Text Placeholder 2">
            <a:extLst>
              <a:ext uri="{FF2B5EF4-FFF2-40B4-BE49-F238E27FC236}">
                <a16:creationId xmlns:a16="http://schemas.microsoft.com/office/drawing/2014/main" id="{847EBB4B-1F86-FE21-BB83-BD9786E1CDC8}"/>
              </a:ext>
            </a:extLst>
          </p:cNvPr>
          <p:cNvSpPr>
            <a:spLocks noGrp="1"/>
          </p:cNvSpPr>
          <p:nvPr>
            <p:ph type="body" sz="quarter" idx="10"/>
          </p:nvPr>
        </p:nvSpPr>
        <p:spPr>
          <a:xfrm>
            <a:off x="1282428" y="3536011"/>
            <a:ext cx="8613185" cy="728133"/>
          </a:xfrm>
        </p:spPr>
        <p:txBody>
          <a:bodyPr/>
          <a:lstStyle/>
          <a:p>
            <a:r>
              <a:rPr lang="it-IT" noProof="0">
                <a:hlinkClick r:id="rId2"/>
              </a:rPr>
              <a:t>Alessandra.Proto@oecd.org</a:t>
            </a:r>
          </a:p>
          <a:p>
            <a:r>
              <a:rPr lang="it-IT" noProof="0">
                <a:hlinkClick r:id="rId2"/>
              </a:rPr>
              <a:t>Carlo.Menon@oecd.org</a:t>
            </a:r>
            <a:endParaRPr lang="it-IT" noProof="0"/>
          </a:p>
          <a:p>
            <a:r>
              <a:rPr lang="it-IT" noProof="0">
                <a:hlinkClick r:id="rId3"/>
              </a:rPr>
              <a:t>Wessel.Vermeulen@oecd.org </a:t>
            </a:r>
          </a:p>
          <a:p>
            <a:endParaRPr lang="it-IT" noProof="0"/>
          </a:p>
        </p:txBody>
      </p:sp>
    </p:spTree>
    <p:extLst>
      <p:ext uri="{BB962C8B-B14F-4D97-AF65-F5344CB8AC3E}">
        <p14:creationId xmlns:p14="http://schemas.microsoft.com/office/powerpoint/2010/main" val="1498300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698C89E-D90D-9925-F157-92A5D19245B6}"/>
              </a:ext>
            </a:extLst>
          </p:cNvPr>
          <p:cNvSpPr txBox="1">
            <a:spLocks/>
          </p:cNvSpPr>
          <p:nvPr/>
        </p:nvSpPr>
        <p:spPr>
          <a:xfrm>
            <a:off x="906816" y="187200"/>
            <a:ext cx="10949184" cy="1296000"/>
          </a:xfrm>
          <a:prstGeom prst="rect">
            <a:avLst/>
          </a:prstGeom>
        </p:spPr>
        <p:txBody>
          <a:bodyPr vert="horz" lIns="91440" tIns="45720" rIns="91440" bIns="45720" rtlCol="0" anchor="t" anchorCtr="0">
            <a:noAutofit/>
          </a:bodyPr>
          <a:lstStyle>
            <a:lvl1pPr algn="l" defTabSz="914400" rtl="0" eaLnBrk="1" latinLnBrk="0" hangingPunct="1">
              <a:lnSpc>
                <a:spcPts val="3400"/>
              </a:lnSpc>
              <a:spcBef>
                <a:spcPct val="0"/>
              </a:spcBef>
              <a:buNone/>
              <a:defRPr sz="3000" b="1" kern="1200" baseline="0">
                <a:solidFill>
                  <a:schemeClr val="bg1"/>
                </a:solidFill>
                <a:latin typeface="Calibri" panose="020F0502020204030204" pitchFamily="34" charset="0"/>
                <a:ea typeface="+mj-ea"/>
                <a:cs typeface="+mj-cs"/>
              </a:defRPr>
            </a:lvl1pPr>
          </a:lstStyle>
          <a:p>
            <a:pPr>
              <a:lnSpc>
                <a:spcPct val="100000"/>
              </a:lnSpc>
              <a:spcBef>
                <a:spcPts val="0"/>
              </a:spcBef>
              <a:spcAft>
                <a:spcPts val="600"/>
              </a:spcAft>
            </a:pPr>
            <a:r>
              <a:rPr lang="it-IT">
                <a:solidFill>
                  <a:srgbClr val="000000"/>
                </a:solidFill>
                <a:latin typeface="Arial" panose="020B0604020202020204" pitchFamily="34" charset="0"/>
                <a:ea typeface="Arial" panose="020B0604020202020204" pitchFamily="34" charset="0"/>
                <a:cs typeface="Times New Roman" panose="02020603050405020304" pitchFamily="18" charset="0"/>
              </a:rPr>
              <a:t>Due anni di "Tavolo": Riassunto attività</a:t>
            </a:r>
          </a:p>
          <a:p>
            <a:pPr>
              <a:lnSpc>
                <a:spcPct val="100000"/>
              </a:lnSpc>
              <a:spcBef>
                <a:spcPts val="0"/>
              </a:spcBef>
              <a:spcAft>
                <a:spcPts val="600"/>
              </a:spcAft>
            </a:pPr>
            <a:br>
              <a:rPr lang="it-IT">
                <a:solidFill>
                  <a:srgbClr val="000000"/>
                </a:solidFill>
                <a:latin typeface="Arial" panose="020B0604020202020204" pitchFamily="34" charset="0"/>
                <a:ea typeface="Arial" panose="020B0604020202020204" pitchFamily="34" charset="0"/>
                <a:cs typeface="Times New Roman" panose="02020603050405020304" pitchFamily="18" charset="0"/>
              </a:rPr>
            </a:br>
            <a:br>
              <a:rPr lang="it-IT" sz="1600">
                <a:solidFill>
                  <a:srgbClr val="000000"/>
                </a:solidFill>
                <a:latin typeface="Arial" panose="020B0604020202020204" pitchFamily="34" charset="0"/>
                <a:ea typeface="Arial" panose="020B0604020202020204" pitchFamily="34" charset="0"/>
                <a:cs typeface="Times New Roman" panose="02020603050405020304" pitchFamily="18" charset="0"/>
              </a:rPr>
            </a:br>
            <a:br>
              <a:rPr lang="it-IT" sz="1600">
                <a:solidFill>
                  <a:srgbClr val="000000"/>
                </a:solidFill>
                <a:latin typeface="Arial" panose="020B0604020202020204" pitchFamily="34" charset="0"/>
                <a:ea typeface="Arial" panose="020B0604020202020204" pitchFamily="34" charset="0"/>
                <a:cs typeface="Times New Roman" panose="02020603050405020304" pitchFamily="18" charset="0"/>
              </a:rPr>
            </a:br>
            <a:endParaRPr lang="it-IT" b="0"/>
          </a:p>
        </p:txBody>
      </p:sp>
      <p:sp>
        <p:nvSpPr>
          <p:cNvPr id="6" name="Title 1">
            <a:extLst>
              <a:ext uri="{FF2B5EF4-FFF2-40B4-BE49-F238E27FC236}">
                <a16:creationId xmlns:a16="http://schemas.microsoft.com/office/drawing/2014/main" id="{20024337-42D1-4443-BAA3-279272B6A3B0}"/>
              </a:ext>
            </a:extLst>
          </p:cNvPr>
          <p:cNvSpPr txBox="1">
            <a:spLocks/>
          </p:cNvSpPr>
          <p:nvPr/>
        </p:nvSpPr>
        <p:spPr>
          <a:xfrm>
            <a:off x="1059216" y="339600"/>
            <a:ext cx="10949184" cy="1296000"/>
          </a:xfrm>
          <a:prstGeom prst="rect">
            <a:avLst/>
          </a:prstGeom>
        </p:spPr>
        <p:txBody>
          <a:bodyPr vert="horz" lIns="91440" tIns="45720" rIns="91440" bIns="45720" rtlCol="0" anchor="t" anchorCtr="0">
            <a:noAutofit/>
          </a:bodyPr>
          <a:lstStyle>
            <a:lvl1pPr algn="l" defTabSz="914400" rtl="0" eaLnBrk="1" latinLnBrk="0" hangingPunct="1">
              <a:lnSpc>
                <a:spcPts val="3400"/>
              </a:lnSpc>
              <a:spcBef>
                <a:spcPct val="0"/>
              </a:spcBef>
              <a:buNone/>
              <a:defRPr sz="3000" b="1" kern="1200" baseline="0">
                <a:solidFill>
                  <a:schemeClr val="bg1"/>
                </a:solidFill>
                <a:latin typeface="Calibri" panose="020F0502020204030204" pitchFamily="34" charset="0"/>
                <a:ea typeface="+mj-ea"/>
                <a:cs typeface="+mj-cs"/>
              </a:defRPr>
            </a:lvl1pPr>
          </a:lstStyle>
          <a:p>
            <a:pPr>
              <a:lnSpc>
                <a:spcPct val="100000"/>
              </a:lnSpc>
              <a:spcBef>
                <a:spcPts val="0"/>
              </a:spcBef>
              <a:spcAft>
                <a:spcPts val="600"/>
              </a:spcAft>
            </a:pPr>
            <a:endParaRPr lang="it-IT" b="0"/>
          </a:p>
        </p:txBody>
      </p:sp>
      <p:sp>
        <p:nvSpPr>
          <p:cNvPr id="3" name="Slide Number Placeholder 2">
            <a:extLst>
              <a:ext uri="{FF2B5EF4-FFF2-40B4-BE49-F238E27FC236}">
                <a16:creationId xmlns:a16="http://schemas.microsoft.com/office/drawing/2014/main" id="{2D4E3609-376B-3A03-9C47-B6073648D37D}"/>
              </a:ext>
            </a:extLst>
          </p:cNvPr>
          <p:cNvSpPr>
            <a:spLocks noGrp="1"/>
          </p:cNvSpPr>
          <p:nvPr>
            <p:ph type="sldNum" sz="quarter" idx="10"/>
          </p:nvPr>
        </p:nvSpPr>
        <p:spPr>
          <a:xfrm>
            <a:off x="11378962" y="6480203"/>
            <a:ext cx="456000" cy="244800"/>
          </a:xfrm>
        </p:spPr>
        <p:txBody>
          <a:bodyPr wrap="none" anchor="ctr">
            <a:normAutofit/>
          </a:bodyPr>
          <a:lstStyle/>
          <a:p>
            <a:pPr>
              <a:lnSpc>
                <a:spcPct val="90000"/>
              </a:lnSpc>
              <a:spcAft>
                <a:spcPts val="600"/>
              </a:spcAft>
            </a:pPr>
            <a:fld id="{11EAE1A9-8E7E-D04D-9670-8269DAC153D9}" type="slidenum">
              <a:rPr lang="fr-FR" sz="1100" smtClean="0"/>
              <a:pPr>
                <a:lnSpc>
                  <a:spcPct val="90000"/>
                </a:lnSpc>
                <a:spcAft>
                  <a:spcPts val="600"/>
                </a:spcAft>
              </a:pPr>
              <a:t>4</a:t>
            </a:fld>
            <a:endParaRPr lang="fr-FR" sz="1100"/>
          </a:p>
        </p:txBody>
      </p:sp>
      <p:pic>
        <p:nvPicPr>
          <p:cNvPr id="4" name="Picture 3" descr="A cover of a book">
            <a:extLst>
              <a:ext uri="{FF2B5EF4-FFF2-40B4-BE49-F238E27FC236}">
                <a16:creationId xmlns:a16="http://schemas.microsoft.com/office/drawing/2014/main" id="{B5D7171D-3247-2AA4-6388-F79779955007}"/>
              </a:ext>
            </a:extLst>
          </p:cNvPr>
          <p:cNvPicPr>
            <a:picLocks noChangeAspect="1"/>
          </p:cNvPicPr>
          <p:nvPr/>
        </p:nvPicPr>
        <p:blipFill>
          <a:blip r:embed="rId2">
            <a:alphaModFix/>
          </a:blip>
          <a:stretch>
            <a:fillRect/>
          </a:stretch>
        </p:blipFill>
        <p:spPr>
          <a:xfrm>
            <a:off x="5626626" y="887020"/>
            <a:ext cx="1080000" cy="1528337"/>
          </a:xfrm>
          <a:prstGeom prst="rect">
            <a:avLst/>
          </a:prstGeom>
          <a:effectLst>
            <a:outerShdw blurRad="50800" dist="38100" dir="2700000" algn="tl" rotWithShape="0">
              <a:prstClr val="black">
                <a:alpha val="40000"/>
              </a:prstClr>
            </a:outerShdw>
          </a:effectLst>
        </p:spPr>
      </p:pic>
      <p:graphicFrame>
        <p:nvGraphicFramePr>
          <p:cNvPr id="5" name="Text Placeholder 3">
            <a:extLst>
              <a:ext uri="{FF2B5EF4-FFF2-40B4-BE49-F238E27FC236}">
                <a16:creationId xmlns:a16="http://schemas.microsoft.com/office/drawing/2014/main" id="{FC93480C-2B58-5F28-A9FF-79985BC3F46C}"/>
              </a:ext>
            </a:extLst>
          </p:cNvPr>
          <p:cNvGraphicFramePr/>
          <p:nvPr>
            <p:extLst>
              <p:ext uri="{D42A27DB-BD31-4B8C-83A1-F6EECF244321}">
                <p14:modId xmlns:p14="http://schemas.microsoft.com/office/powerpoint/2010/main" val="3361324593"/>
              </p:ext>
            </p:extLst>
          </p:nvPr>
        </p:nvGraphicFramePr>
        <p:xfrm>
          <a:off x="354501" y="1971577"/>
          <a:ext cx="10544250" cy="40202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4813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0B75A9A-7BA0-C1F5-F6CD-9666A1368E14}"/>
              </a:ext>
            </a:extLst>
          </p:cNvPr>
          <p:cNvSpPr>
            <a:spLocks noGrp="1"/>
          </p:cNvSpPr>
          <p:nvPr>
            <p:ph type="title"/>
          </p:nvPr>
        </p:nvSpPr>
        <p:spPr>
          <a:xfrm>
            <a:off x="906816" y="187200"/>
            <a:ext cx="10949184" cy="1296000"/>
          </a:xfrm>
        </p:spPr>
        <p:txBody>
          <a:bodyPr anchor="t">
            <a:normAutofit/>
          </a:bodyPr>
          <a:lstStyle/>
          <a:p>
            <a:r>
              <a:rPr lang="it-IT" noProof="0"/>
              <a:t>Secondo rapporto OCSE: affondi su tematiche prioritarie</a:t>
            </a:r>
          </a:p>
        </p:txBody>
      </p:sp>
      <p:sp>
        <p:nvSpPr>
          <p:cNvPr id="18" name="Slide Number Placeholder 2">
            <a:extLst>
              <a:ext uri="{FF2B5EF4-FFF2-40B4-BE49-F238E27FC236}">
                <a16:creationId xmlns:a16="http://schemas.microsoft.com/office/drawing/2014/main" id="{B2948399-C149-B32E-35C8-8D62C1B57800}"/>
              </a:ext>
            </a:extLst>
          </p:cNvPr>
          <p:cNvSpPr>
            <a:spLocks noGrp="1"/>
          </p:cNvSpPr>
          <p:nvPr>
            <p:ph type="sldNum" sz="quarter" idx="10"/>
          </p:nvPr>
        </p:nvSpPr>
        <p:spPr>
          <a:xfrm>
            <a:off x="11378962" y="6480203"/>
            <a:ext cx="456000" cy="244800"/>
          </a:xfrm>
        </p:spPr>
        <p:txBody>
          <a:bodyPr/>
          <a:lstStyle/>
          <a:p>
            <a:pPr>
              <a:spcAft>
                <a:spcPts val="600"/>
              </a:spcAft>
            </a:pPr>
            <a:fld id="{11EAE1A9-8E7E-D04D-9670-8269DAC153D9}" type="slidenum">
              <a:rPr lang="fr-FR" smtClean="0"/>
              <a:pPr>
                <a:spcAft>
                  <a:spcPts val="600"/>
                </a:spcAft>
              </a:pPr>
              <a:t>5</a:t>
            </a:fld>
            <a:endParaRPr lang="fr-FR"/>
          </a:p>
        </p:txBody>
      </p:sp>
      <p:graphicFrame>
        <p:nvGraphicFramePr>
          <p:cNvPr id="14" name="Content Placeholder 2">
            <a:extLst>
              <a:ext uri="{FF2B5EF4-FFF2-40B4-BE49-F238E27FC236}">
                <a16:creationId xmlns:a16="http://schemas.microsoft.com/office/drawing/2014/main" id="{F3745988-1B06-4A3F-445A-CF05C9880C9C}"/>
              </a:ext>
            </a:extLst>
          </p:cNvPr>
          <p:cNvGraphicFramePr>
            <a:graphicFrameLocks noGrp="1"/>
          </p:cNvGraphicFramePr>
          <p:nvPr>
            <p:ph type="chart" sz="quarter" idx="11"/>
            <p:extLst>
              <p:ext uri="{D42A27DB-BD31-4B8C-83A1-F6EECF244321}">
                <p14:modId xmlns:p14="http://schemas.microsoft.com/office/powerpoint/2010/main" val="1802801000"/>
              </p:ext>
            </p:extLst>
          </p:nvPr>
        </p:nvGraphicFramePr>
        <p:xfrm>
          <a:off x="906482" y="934065"/>
          <a:ext cx="10949518" cy="50432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87786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Colorful hard hats on wall">
            <a:extLst>
              <a:ext uri="{FF2B5EF4-FFF2-40B4-BE49-F238E27FC236}">
                <a16:creationId xmlns:a16="http://schemas.microsoft.com/office/drawing/2014/main" id="{D326F5F2-5E2B-675A-953B-18A4D6C408D2}"/>
              </a:ext>
            </a:extLst>
          </p:cNvPr>
          <p:cNvPicPr>
            <a:picLocks noGrp="1" noChangeAspect="1"/>
          </p:cNvPicPr>
          <p:nvPr>
            <p:ph type="pic" sz="quarter" idx="10"/>
          </p:nvPr>
        </p:nvPicPr>
        <p:blipFill>
          <a:blip r:embed="rId2"/>
          <a:srcRect t="12579" b="12579"/>
          <a:stretch>
            <a:fillRect/>
          </a:stretch>
        </p:blipFill>
        <p:spPr/>
      </p:pic>
      <p:sp>
        <p:nvSpPr>
          <p:cNvPr id="3" name="Text Placeholder 2">
            <a:extLst>
              <a:ext uri="{FF2B5EF4-FFF2-40B4-BE49-F238E27FC236}">
                <a16:creationId xmlns:a16="http://schemas.microsoft.com/office/drawing/2014/main" id="{A7576210-C597-503C-0FA6-50C5F6A13127}"/>
              </a:ext>
            </a:extLst>
          </p:cNvPr>
          <p:cNvSpPr>
            <a:spLocks noGrp="1"/>
          </p:cNvSpPr>
          <p:nvPr>
            <p:ph type="body" sz="quarter" idx="11"/>
          </p:nvPr>
        </p:nvSpPr>
        <p:spPr/>
        <p:txBody>
          <a:bodyPr/>
          <a:lstStyle/>
          <a:p>
            <a:r>
              <a:rPr lang="it-IT" noProof="0"/>
              <a:t>Sfruttare il potenziale di crescita in tutte le imprese</a:t>
            </a:r>
          </a:p>
        </p:txBody>
      </p:sp>
    </p:spTree>
    <p:extLst>
      <p:ext uri="{BB962C8B-B14F-4D97-AF65-F5344CB8AC3E}">
        <p14:creationId xmlns:p14="http://schemas.microsoft.com/office/powerpoint/2010/main" val="82334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8709C-E941-CDC9-26D5-C4408008EF0A}"/>
              </a:ext>
            </a:extLst>
          </p:cNvPr>
          <p:cNvSpPr>
            <a:spLocks noGrp="1"/>
          </p:cNvSpPr>
          <p:nvPr>
            <p:ph type="title"/>
          </p:nvPr>
        </p:nvSpPr>
        <p:spPr>
          <a:xfrm>
            <a:off x="906816" y="187200"/>
            <a:ext cx="10949184" cy="1296000"/>
          </a:xfrm>
        </p:spPr>
        <p:txBody>
          <a:bodyPr anchor="ctr">
            <a:normAutofit/>
          </a:bodyPr>
          <a:lstStyle/>
          <a:p>
            <a:r>
              <a:rPr lang="it-IT" b="1" noProof="0"/>
              <a:t>Le microimprese (MI) </a:t>
            </a:r>
            <a:r>
              <a:rPr lang="it-IT" b="1"/>
              <a:t>sono più produttive in Trentino che nel resto del Nord Italia</a:t>
            </a:r>
            <a:endParaRPr lang="it-IT" b="1" noProof="0"/>
          </a:p>
        </p:txBody>
      </p:sp>
      <p:sp>
        <p:nvSpPr>
          <p:cNvPr id="3" name="Slide Number Placeholder 2">
            <a:extLst>
              <a:ext uri="{FF2B5EF4-FFF2-40B4-BE49-F238E27FC236}">
                <a16:creationId xmlns:a16="http://schemas.microsoft.com/office/drawing/2014/main" id="{435A7C28-7371-EC29-17F1-376F1FE42114}"/>
              </a:ext>
            </a:extLst>
          </p:cNvPr>
          <p:cNvSpPr>
            <a:spLocks noGrp="1"/>
          </p:cNvSpPr>
          <p:nvPr>
            <p:ph type="sldNum" sz="quarter" idx="10"/>
          </p:nvPr>
        </p:nvSpPr>
        <p:spPr>
          <a:xfrm>
            <a:off x="11378962" y="6480203"/>
            <a:ext cx="456000" cy="244800"/>
          </a:xfrm>
        </p:spPr>
        <p:txBody>
          <a:bodyPr vert="horz" wrap="none" lIns="91440" tIns="45720" rIns="91440" bIns="45720" rtlCol="0" anchor="ctr" anchorCtr="0">
            <a:normAutofit/>
          </a:bodyPr>
          <a:lstStyle/>
          <a:p>
            <a:pPr>
              <a:lnSpc>
                <a:spcPct val="90000"/>
              </a:lnSpc>
              <a:spcAft>
                <a:spcPts val="600"/>
              </a:spcAft>
            </a:pPr>
            <a:fld id="{11EAE1A9-8E7E-D04D-9670-8269DAC153D9}" type="slidenum">
              <a:rPr lang="en-GB" sz="1100" smtClean="0"/>
              <a:pPr>
                <a:lnSpc>
                  <a:spcPct val="90000"/>
                </a:lnSpc>
                <a:spcAft>
                  <a:spcPts val="600"/>
                </a:spcAft>
              </a:pPr>
              <a:t>7</a:t>
            </a:fld>
            <a:endParaRPr lang="en-GB" sz="1100"/>
          </a:p>
        </p:txBody>
      </p:sp>
      <p:sp>
        <p:nvSpPr>
          <p:cNvPr id="8" name="TextBox 7">
            <a:extLst>
              <a:ext uri="{FF2B5EF4-FFF2-40B4-BE49-F238E27FC236}">
                <a16:creationId xmlns:a16="http://schemas.microsoft.com/office/drawing/2014/main" id="{4A9DB903-6015-F0FC-4D3C-84893F2670AF}"/>
              </a:ext>
            </a:extLst>
          </p:cNvPr>
          <p:cNvSpPr txBox="1"/>
          <p:nvPr/>
        </p:nvSpPr>
        <p:spPr>
          <a:xfrm>
            <a:off x="8986675" y="1637088"/>
            <a:ext cx="2869325" cy="3886497"/>
          </a:xfrm>
          <a:prstGeom prst="roundRect">
            <a:avLst/>
          </a:prstGeom>
        </p:spPr>
        <p:style>
          <a:lnRef idx="2">
            <a:schemeClr val="accent4"/>
          </a:lnRef>
          <a:fillRef idx="1">
            <a:schemeClr val="lt1"/>
          </a:fillRef>
          <a:effectRef idx="0">
            <a:schemeClr val="accent4"/>
          </a:effectRef>
          <a:fontRef idx="minor">
            <a:schemeClr val="dk1"/>
          </a:fontRef>
        </p:style>
        <p:txBody>
          <a:bodyPr>
            <a:normAutofit fontScale="40000" lnSpcReduction="20000"/>
          </a:bodyPr>
          <a:lstStyle/>
          <a:p>
            <a:pPr marL="342900" indent="-342900" defTabSz="914400">
              <a:spcBef>
                <a:spcPts val="600"/>
              </a:spcBef>
              <a:spcAft>
                <a:spcPts val="600"/>
              </a:spcAft>
              <a:buFont typeface="Arial" pitchFamily="34" charset="0"/>
              <a:buChar char="•"/>
            </a:pPr>
            <a:r>
              <a:rPr lang="en-US" sz="4200" kern="1200">
                <a:solidFill>
                  <a:schemeClr val="bg1"/>
                </a:solidFill>
              </a:rPr>
              <a:t>Le MI in Trentino </a:t>
            </a:r>
            <a:r>
              <a:rPr lang="en-US" sz="4200" kern="1200" err="1">
                <a:solidFill>
                  <a:schemeClr val="bg1"/>
                </a:solidFill>
              </a:rPr>
              <a:t>rappresentano</a:t>
            </a:r>
            <a:r>
              <a:rPr lang="en-US" sz="4200" kern="1200">
                <a:solidFill>
                  <a:schemeClr val="bg1"/>
                </a:solidFill>
              </a:rPr>
              <a:t> il </a:t>
            </a:r>
            <a:r>
              <a:rPr lang="en-US" sz="4200" b="1" kern="1200">
                <a:solidFill>
                  <a:schemeClr val="bg1"/>
                </a:solidFill>
              </a:rPr>
              <a:t>42% </a:t>
            </a:r>
            <a:r>
              <a:rPr lang="en-US" sz="4200" b="1" kern="1200" err="1">
                <a:solidFill>
                  <a:schemeClr val="bg1"/>
                </a:solidFill>
              </a:rPr>
              <a:t>dell’occupazione</a:t>
            </a:r>
            <a:r>
              <a:rPr lang="en-US" sz="4200" b="1" kern="1200">
                <a:solidFill>
                  <a:schemeClr val="bg1"/>
                </a:solidFill>
              </a:rPr>
              <a:t> </a:t>
            </a:r>
            <a:r>
              <a:rPr lang="en-US" sz="4200" kern="1200">
                <a:solidFill>
                  <a:schemeClr val="bg1"/>
                </a:solidFill>
              </a:rPr>
              <a:t>e il 34% del </a:t>
            </a:r>
            <a:r>
              <a:rPr lang="en-US" sz="4200" kern="1200" err="1">
                <a:solidFill>
                  <a:schemeClr val="bg1"/>
                </a:solidFill>
              </a:rPr>
              <a:t>valore</a:t>
            </a:r>
            <a:r>
              <a:rPr lang="en-US" sz="4200" kern="1200">
                <a:solidFill>
                  <a:schemeClr val="bg1"/>
                </a:solidFill>
              </a:rPr>
              <a:t> </a:t>
            </a:r>
            <a:r>
              <a:rPr lang="en-US" sz="4200" kern="1200" err="1">
                <a:solidFill>
                  <a:schemeClr val="bg1"/>
                </a:solidFill>
              </a:rPr>
              <a:t>aggiunto</a:t>
            </a:r>
            <a:endParaRPr lang="en-US" sz="4200" kern="1200">
              <a:solidFill>
                <a:schemeClr val="bg1"/>
              </a:solidFill>
            </a:endParaRPr>
          </a:p>
          <a:p>
            <a:pPr marL="342900" indent="-342900" defTabSz="914400">
              <a:spcBef>
                <a:spcPts val="600"/>
              </a:spcBef>
              <a:spcAft>
                <a:spcPts val="600"/>
              </a:spcAft>
              <a:buFont typeface="Arial" pitchFamily="34" charset="0"/>
              <a:buChar char="•"/>
            </a:pPr>
            <a:r>
              <a:rPr lang="en-US" sz="4200" kern="1200">
                <a:solidFill>
                  <a:schemeClr val="bg1"/>
                </a:solidFill>
              </a:rPr>
              <a:t>La </a:t>
            </a:r>
            <a:r>
              <a:rPr lang="en-US" sz="4200" b="1" kern="1200" err="1">
                <a:solidFill>
                  <a:schemeClr val="bg1"/>
                </a:solidFill>
              </a:rPr>
              <a:t>produttività</a:t>
            </a:r>
            <a:r>
              <a:rPr lang="en-US" sz="4200" b="1">
                <a:solidFill>
                  <a:schemeClr val="bg1"/>
                </a:solidFill>
              </a:rPr>
              <a:t> </a:t>
            </a:r>
            <a:r>
              <a:rPr lang="en-US" sz="4200">
                <a:solidFill>
                  <a:schemeClr val="bg1"/>
                </a:solidFill>
              </a:rPr>
              <a:t>del </a:t>
            </a:r>
            <a:r>
              <a:rPr lang="en-US" sz="4200" err="1">
                <a:solidFill>
                  <a:schemeClr val="bg1"/>
                </a:solidFill>
              </a:rPr>
              <a:t>lavoro</a:t>
            </a:r>
            <a:r>
              <a:rPr lang="en-US" sz="4200" b="1" kern="1200">
                <a:solidFill>
                  <a:schemeClr val="bg1"/>
                </a:solidFill>
              </a:rPr>
              <a:t> </a:t>
            </a:r>
            <a:r>
              <a:rPr lang="en-US" sz="4200" kern="1200">
                <a:solidFill>
                  <a:schemeClr val="bg1"/>
                </a:solidFill>
              </a:rPr>
              <a:t>(VAL/</a:t>
            </a:r>
            <a:r>
              <a:rPr lang="en-US" sz="4200" kern="1200" err="1">
                <a:solidFill>
                  <a:schemeClr val="bg1"/>
                </a:solidFill>
              </a:rPr>
              <a:t>addetto</a:t>
            </a:r>
            <a:r>
              <a:rPr lang="en-US" sz="4200" kern="1200">
                <a:solidFill>
                  <a:schemeClr val="bg1"/>
                </a:solidFill>
              </a:rPr>
              <a:t>) </a:t>
            </a:r>
            <a:r>
              <a:rPr lang="en-US" sz="4200" kern="1200" err="1">
                <a:solidFill>
                  <a:schemeClr val="bg1"/>
                </a:solidFill>
              </a:rPr>
              <a:t>delle</a:t>
            </a:r>
            <a:r>
              <a:rPr lang="en-US" sz="4200" kern="1200">
                <a:solidFill>
                  <a:schemeClr val="bg1"/>
                </a:solidFill>
              </a:rPr>
              <a:t> MI è circa la </a:t>
            </a:r>
            <a:r>
              <a:rPr lang="en-US" sz="4200" b="1" kern="1200">
                <a:solidFill>
                  <a:schemeClr val="bg1"/>
                </a:solidFill>
              </a:rPr>
              <a:t>1/2 </a:t>
            </a:r>
            <a:r>
              <a:rPr lang="en-US" sz="4200" b="1" kern="1200" err="1">
                <a:solidFill>
                  <a:schemeClr val="bg1"/>
                </a:solidFill>
              </a:rPr>
              <a:t>delle</a:t>
            </a:r>
            <a:r>
              <a:rPr lang="en-US" sz="4200" b="1" kern="1200">
                <a:solidFill>
                  <a:schemeClr val="bg1"/>
                </a:solidFill>
              </a:rPr>
              <a:t> PMI</a:t>
            </a:r>
          </a:p>
          <a:p>
            <a:pPr marL="342900" indent="-342900" defTabSz="914400">
              <a:spcBef>
                <a:spcPts val="600"/>
              </a:spcBef>
              <a:spcAft>
                <a:spcPts val="600"/>
              </a:spcAft>
              <a:buFont typeface="Arial" pitchFamily="34" charset="0"/>
              <a:buChar char="•"/>
            </a:pPr>
            <a:r>
              <a:rPr lang="it-IT" sz="4200">
                <a:solidFill>
                  <a:schemeClr val="bg1"/>
                </a:solidFill>
              </a:rPr>
              <a:t>Le MI in Trentino sono </a:t>
            </a:r>
            <a:r>
              <a:rPr lang="it-IT" sz="4200" b="1">
                <a:solidFill>
                  <a:schemeClr val="bg1"/>
                </a:solidFill>
              </a:rPr>
              <a:t>più produttive di quelle del Nord Italia</a:t>
            </a:r>
            <a:r>
              <a:rPr lang="it-IT" sz="4200">
                <a:solidFill>
                  <a:schemeClr val="bg1"/>
                </a:solidFill>
              </a:rPr>
              <a:t>, in particolare nei servizi non avanzati e costruzioni (+20-25%)</a:t>
            </a:r>
          </a:p>
          <a:p>
            <a:pPr marL="342900" indent="-342900" defTabSz="914400">
              <a:spcBef>
                <a:spcPts val="600"/>
              </a:spcBef>
              <a:spcAft>
                <a:spcPts val="600"/>
              </a:spcAft>
              <a:buFont typeface="Arial" pitchFamily="34" charset="0"/>
              <a:buChar char="•"/>
            </a:pPr>
            <a:endParaRPr lang="en-US" sz="1800" kern="1200">
              <a:solidFill>
                <a:schemeClr val="bg1"/>
              </a:solidFill>
            </a:endParaRPr>
          </a:p>
        </p:txBody>
      </p:sp>
      <p:sp>
        <p:nvSpPr>
          <p:cNvPr id="4" name="TextBox 3">
            <a:extLst>
              <a:ext uri="{FF2B5EF4-FFF2-40B4-BE49-F238E27FC236}">
                <a16:creationId xmlns:a16="http://schemas.microsoft.com/office/drawing/2014/main" id="{39CE8A85-964D-F040-FD86-4FC71B4A2722}"/>
              </a:ext>
            </a:extLst>
          </p:cNvPr>
          <p:cNvSpPr txBox="1"/>
          <p:nvPr/>
        </p:nvSpPr>
        <p:spPr>
          <a:xfrm>
            <a:off x="1198179" y="1483200"/>
            <a:ext cx="7441324" cy="307777"/>
          </a:xfrm>
          <a:prstGeom prst="rect">
            <a:avLst/>
          </a:prstGeom>
          <a:noFill/>
        </p:spPr>
        <p:txBody>
          <a:bodyPr wrap="square" rtlCol="0">
            <a:spAutoFit/>
          </a:bodyPr>
          <a:lstStyle/>
          <a:p>
            <a:pPr algn="ctr"/>
            <a:r>
              <a:rPr lang="en-GB" sz="1400">
                <a:solidFill>
                  <a:schemeClr val="bg1"/>
                </a:solidFill>
              </a:rPr>
              <a:t>VAL/</a:t>
            </a:r>
            <a:r>
              <a:rPr lang="en-GB" sz="1400" err="1">
                <a:solidFill>
                  <a:schemeClr val="bg1"/>
                </a:solidFill>
              </a:rPr>
              <a:t>addetto</a:t>
            </a:r>
            <a:r>
              <a:rPr lang="en-GB" sz="1400">
                <a:solidFill>
                  <a:schemeClr val="bg1"/>
                </a:solidFill>
              </a:rPr>
              <a:t>, anno 2019</a:t>
            </a:r>
          </a:p>
        </p:txBody>
      </p:sp>
      <p:sp>
        <p:nvSpPr>
          <p:cNvPr id="5" name="TextBox 4">
            <a:extLst>
              <a:ext uri="{FF2B5EF4-FFF2-40B4-BE49-F238E27FC236}">
                <a16:creationId xmlns:a16="http://schemas.microsoft.com/office/drawing/2014/main" id="{1A335096-9244-BEF8-9A6B-566B984AA8FC}"/>
              </a:ext>
            </a:extLst>
          </p:cNvPr>
          <p:cNvSpPr txBox="1"/>
          <p:nvPr/>
        </p:nvSpPr>
        <p:spPr>
          <a:xfrm>
            <a:off x="582441" y="5714874"/>
            <a:ext cx="7945820" cy="523220"/>
          </a:xfrm>
          <a:prstGeom prst="rect">
            <a:avLst/>
          </a:prstGeom>
          <a:noFill/>
        </p:spPr>
        <p:txBody>
          <a:bodyPr wrap="square" rtlCol="0">
            <a:spAutoFit/>
          </a:bodyPr>
          <a:lstStyle/>
          <a:p>
            <a:pPr algn="l"/>
            <a:r>
              <a:rPr lang="en-GB" sz="1400">
                <a:solidFill>
                  <a:schemeClr val="bg1"/>
                </a:solidFill>
              </a:rPr>
              <a:t>Nota: Micro 0-10 </a:t>
            </a:r>
            <a:r>
              <a:rPr lang="en-GB" sz="1400" err="1">
                <a:solidFill>
                  <a:schemeClr val="bg1"/>
                </a:solidFill>
              </a:rPr>
              <a:t>addetti</a:t>
            </a:r>
            <a:r>
              <a:rPr lang="en-GB" sz="1400">
                <a:solidFill>
                  <a:schemeClr val="bg1"/>
                </a:solidFill>
              </a:rPr>
              <a:t>; </a:t>
            </a:r>
            <a:r>
              <a:rPr lang="en-GB" sz="1400" err="1">
                <a:solidFill>
                  <a:schemeClr val="bg1"/>
                </a:solidFill>
              </a:rPr>
              <a:t>Piccole</a:t>
            </a:r>
            <a:r>
              <a:rPr lang="en-GB" sz="1400">
                <a:solidFill>
                  <a:schemeClr val="bg1"/>
                </a:solidFill>
              </a:rPr>
              <a:t>: 11-49 </a:t>
            </a:r>
            <a:r>
              <a:rPr lang="en-GB" sz="1400" err="1">
                <a:solidFill>
                  <a:schemeClr val="bg1"/>
                </a:solidFill>
              </a:rPr>
              <a:t>addetti</a:t>
            </a:r>
            <a:r>
              <a:rPr lang="en-GB" sz="1400">
                <a:solidFill>
                  <a:schemeClr val="bg1"/>
                </a:solidFill>
              </a:rPr>
              <a:t>; </a:t>
            </a:r>
            <a:r>
              <a:rPr lang="en-GB" sz="1400" err="1">
                <a:solidFill>
                  <a:schemeClr val="bg1"/>
                </a:solidFill>
              </a:rPr>
              <a:t>Medie</a:t>
            </a:r>
            <a:r>
              <a:rPr lang="en-GB" sz="1400">
                <a:solidFill>
                  <a:schemeClr val="bg1"/>
                </a:solidFill>
              </a:rPr>
              <a:t> </a:t>
            </a:r>
            <a:r>
              <a:rPr lang="en-GB" sz="1400" err="1">
                <a:solidFill>
                  <a:schemeClr val="bg1"/>
                </a:solidFill>
              </a:rPr>
              <a:t>grandi</a:t>
            </a:r>
            <a:r>
              <a:rPr lang="en-GB" sz="1400">
                <a:solidFill>
                  <a:schemeClr val="bg1"/>
                </a:solidFill>
              </a:rPr>
              <a:t>: 50+ </a:t>
            </a:r>
            <a:r>
              <a:rPr lang="en-GB" sz="1400" err="1">
                <a:solidFill>
                  <a:schemeClr val="bg1"/>
                </a:solidFill>
              </a:rPr>
              <a:t>addetti</a:t>
            </a:r>
            <a:endParaRPr lang="en-GB" sz="1400">
              <a:solidFill>
                <a:schemeClr val="bg1"/>
              </a:solidFill>
            </a:endParaRPr>
          </a:p>
          <a:p>
            <a:pPr algn="l"/>
            <a:r>
              <a:rPr lang="en-GB" sz="1400">
                <a:solidFill>
                  <a:schemeClr val="bg1"/>
                </a:solidFill>
              </a:rPr>
              <a:t>Fonte: Tomelleri, </a:t>
            </a:r>
            <a:r>
              <a:rPr lang="en-GB" sz="1400" err="1">
                <a:solidFill>
                  <a:schemeClr val="bg1"/>
                </a:solidFill>
              </a:rPr>
              <a:t>Bazoli</a:t>
            </a:r>
            <a:r>
              <a:rPr lang="en-GB" sz="1400">
                <a:solidFill>
                  <a:schemeClr val="bg1"/>
                </a:solidFill>
              </a:rPr>
              <a:t> and Menon (Forthcoming) </a:t>
            </a:r>
          </a:p>
        </p:txBody>
      </p:sp>
      <p:pic>
        <p:nvPicPr>
          <p:cNvPr id="33" name="Picture 32" descr="A graph with orange bars and black text&#10;&#10;AI-generated content may be incorrect.">
            <a:extLst>
              <a:ext uri="{FF2B5EF4-FFF2-40B4-BE49-F238E27FC236}">
                <a16:creationId xmlns:a16="http://schemas.microsoft.com/office/drawing/2014/main" id="{FAB5C344-BEC1-7603-C059-C3BD0CCDA2FE}"/>
              </a:ext>
            </a:extLst>
          </p:cNvPr>
          <p:cNvPicPr>
            <a:picLocks noChangeAspect="1"/>
          </p:cNvPicPr>
          <p:nvPr/>
        </p:nvPicPr>
        <p:blipFill>
          <a:blip r:embed="rId2"/>
          <a:stretch>
            <a:fillRect/>
          </a:stretch>
        </p:blipFill>
        <p:spPr>
          <a:xfrm>
            <a:off x="322510" y="1886622"/>
            <a:ext cx="8465683" cy="3886496"/>
          </a:xfrm>
          <a:prstGeom prst="rect">
            <a:avLst/>
          </a:prstGeom>
        </p:spPr>
      </p:pic>
    </p:spTree>
    <p:extLst>
      <p:ext uri="{BB962C8B-B14F-4D97-AF65-F5344CB8AC3E}">
        <p14:creationId xmlns:p14="http://schemas.microsoft.com/office/powerpoint/2010/main" val="3379921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8709C-E941-CDC9-26D5-C4408008EF0A}"/>
              </a:ext>
            </a:extLst>
          </p:cNvPr>
          <p:cNvSpPr>
            <a:spLocks noGrp="1"/>
          </p:cNvSpPr>
          <p:nvPr>
            <p:ph type="title"/>
          </p:nvPr>
        </p:nvSpPr>
        <p:spPr>
          <a:xfrm>
            <a:off x="906816" y="187200"/>
            <a:ext cx="10949184" cy="1296000"/>
          </a:xfrm>
        </p:spPr>
        <p:txBody>
          <a:bodyPr anchor="ctr">
            <a:normAutofit fontScale="90000"/>
          </a:bodyPr>
          <a:lstStyle/>
          <a:p>
            <a:r>
              <a:rPr lang="it-IT" b="1" noProof="0"/>
              <a:t>Il 20% delle MI più produttive ha un VAL/addetto pari alla media delle piccole imprese</a:t>
            </a:r>
            <a:br>
              <a:rPr lang="it-IT" b="1" noProof="0"/>
            </a:br>
            <a:endParaRPr lang="it-IT" b="1" noProof="0"/>
          </a:p>
        </p:txBody>
      </p:sp>
      <p:sp>
        <p:nvSpPr>
          <p:cNvPr id="3" name="Slide Number Placeholder 2">
            <a:extLst>
              <a:ext uri="{FF2B5EF4-FFF2-40B4-BE49-F238E27FC236}">
                <a16:creationId xmlns:a16="http://schemas.microsoft.com/office/drawing/2014/main" id="{435A7C28-7371-EC29-17F1-376F1FE42114}"/>
              </a:ext>
            </a:extLst>
          </p:cNvPr>
          <p:cNvSpPr>
            <a:spLocks noGrp="1"/>
          </p:cNvSpPr>
          <p:nvPr>
            <p:ph type="sldNum" sz="quarter" idx="10"/>
          </p:nvPr>
        </p:nvSpPr>
        <p:spPr>
          <a:xfrm>
            <a:off x="11378962" y="6480203"/>
            <a:ext cx="456000" cy="244800"/>
          </a:xfrm>
        </p:spPr>
        <p:txBody>
          <a:bodyPr vert="horz" wrap="none" lIns="91440" tIns="45720" rIns="91440" bIns="45720" rtlCol="0" anchor="ctr" anchorCtr="0">
            <a:normAutofit/>
          </a:bodyPr>
          <a:lstStyle/>
          <a:p>
            <a:pPr>
              <a:lnSpc>
                <a:spcPct val="90000"/>
              </a:lnSpc>
              <a:spcAft>
                <a:spcPts val="600"/>
              </a:spcAft>
            </a:pPr>
            <a:fld id="{11EAE1A9-8E7E-D04D-9670-8269DAC153D9}" type="slidenum">
              <a:rPr lang="en-GB" sz="1100" smtClean="0"/>
              <a:pPr>
                <a:lnSpc>
                  <a:spcPct val="90000"/>
                </a:lnSpc>
                <a:spcAft>
                  <a:spcPts val="600"/>
                </a:spcAft>
              </a:pPr>
              <a:t>8</a:t>
            </a:fld>
            <a:endParaRPr lang="en-GB" sz="1100"/>
          </a:p>
        </p:txBody>
      </p:sp>
      <p:sp>
        <p:nvSpPr>
          <p:cNvPr id="4" name="TextBox 3">
            <a:extLst>
              <a:ext uri="{FF2B5EF4-FFF2-40B4-BE49-F238E27FC236}">
                <a16:creationId xmlns:a16="http://schemas.microsoft.com/office/drawing/2014/main" id="{39CE8A85-964D-F040-FD86-4FC71B4A2722}"/>
              </a:ext>
            </a:extLst>
          </p:cNvPr>
          <p:cNvSpPr txBox="1"/>
          <p:nvPr/>
        </p:nvSpPr>
        <p:spPr>
          <a:xfrm>
            <a:off x="679297" y="1447997"/>
            <a:ext cx="7441324" cy="307777"/>
          </a:xfrm>
          <a:prstGeom prst="rect">
            <a:avLst/>
          </a:prstGeom>
          <a:noFill/>
        </p:spPr>
        <p:txBody>
          <a:bodyPr wrap="square" rtlCol="0">
            <a:spAutoFit/>
          </a:bodyPr>
          <a:lstStyle/>
          <a:p>
            <a:pPr algn="ctr"/>
            <a:r>
              <a:rPr lang="en-GB" sz="1400">
                <a:solidFill>
                  <a:schemeClr val="bg1"/>
                </a:solidFill>
              </a:rPr>
              <a:t>VAL/</a:t>
            </a:r>
            <a:r>
              <a:rPr lang="en-GB" sz="1400" err="1">
                <a:solidFill>
                  <a:schemeClr val="bg1"/>
                </a:solidFill>
              </a:rPr>
              <a:t>addetto</a:t>
            </a:r>
            <a:r>
              <a:rPr lang="en-GB" sz="1400">
                <a:solidFill>
                  <a:schemeClr val="bg1"/>
                </a:solidFill>
              </a:rPr>
              <a:t>, Trentino, anno 2019</a:t>
            </a:r>
          </a:p>
        </p:txBody>
      </p:sp>
      <p:sp>
        <p:nvSpPr>
          <p:cNvPr id="5" name="TextBox 4">
            <a:extLst>
              <a:ext uri="{FF2B5EF4-FFF2-40B4-BE49-F238E27FC236}">
                <a16:creationId xmlns:a16="http://schemas.microsoft.com/office/drawing/2014/main" id="{1A335096-9244-BEF8-9A6B-566B984AA8FC}"/>
              </a:ext>
            </a:extLst>
          </p:cNvPr>
          <p:cNvSpPr txBox="1"/>
          <p:nvPr/>
        </p:nvSpPr>
        <p:spPr>
          <a:xfrm>
            <a:off x="427049" y="5469265"/>
            <a:ext cx="7945820" cy="461665"/>
          </a:xfrm>
          <a:prstGeom prst="rect">
            <a:avLst/>
          </a:prstGeom>
          <a:noFill/>
        </p:spPr>
        <p:txBody>
          <a:bodyPr wrap="square" rtlCol="0">
            <a:spAutoFit/>
          </a:bodyPr>
          <a:lstStyle/>
          <a:p>
            <a:pPr algn="l"/>
            <a:r>
              <a:rPr lang="en-GB" sz="1200">
                <a:solidFill>
                  <a:schemeClr val="bg1"/>
                </a:solidFill>
              </a:rPr>
              <a:t>Nota: Micro 0-10 </a:t>
            </a:r>
            <a:r>
              <a:rPr lang="en-GB" sz="1200" err="1">
                <a:solidFill>
                  <a:schemeClr val="bg1"/>
                </a:solidFill>
              </a:rPr>
              <a:t>addetti</a:t>
            </a:r>
            <a:r>
              <a:rPr lang="en-GB" sz="1200">
                <a:solidFill>
                  <a:schemeClr val="bg1"/>
                </a:solidFill>
              </a:rPr>
              <a:t>; </a:t>
            </a:r>
            <a:r>
              <a:rPr lang="en-GB" sz="1200" err="1">
                <a:solidFill>
                  <a:schemeClr val="bg1"/>
                </a:solidFill>
              </a:rPr>
              <a:t>Piccole</a:t>
            </a:r>
            <a:r>
              <a:rPr lang="en-GB" sz="1200">
                <a:solidFill>
                  <a:schemeClr val="bg1"/>
                </a:solidFill>
              </a:rPr>
              <a:t>: 11-49 </a:t>
            </a:r>
            <a:r>
              <a:rPr lang="en-GB" sz="1200" err="1">
                <a:solidFill>
                  <a:schemeClr val="bg1"/>
                </a:solidFill>
              </a:rPr>
              <a:t>addetti</a:t>
            </a:r>
            <a:r>
              <a:rPr lang="en-GB" sz="1200">
                <a:solidFill>
                  <a:schemeClr val="bg1"/>
                </a:solidFill>
              </a:rPr>
              <a:t>; </a:t>
            </a:r>
            <a:r>
              <a:rPr lang="en-GB" sz="1200" err="1">
                <a:solidFill>
                  <a:schemeClr val="bg1"/>
                </a:solidFill>
              </a:rPr>
              <a:t>Medie</a:t>
            </a:r>
            <a:r>
              <a:rPr lang="en-GB" sz="1200">
                <a:solidFill>
                  <a:schemeClr val="bg1"/>
                </a:solidFill>
              </a:rPr>
              <a:t> </a:t>
            </a:r>
            <a:r>
              <a:rPr lang="en-GB" sz="1200" err="1">
                <a:solidFill>
                  <a:schemeClr val="bg1"/>
                </a:solidFill>
              </a:rPr>
              <a:t>grandi</a:t>
            </a:r>
            <a:r>
              <a:rPr lang="en-GB" sz="1200">
                <a:solidFill>
                  <a:schemeClr val="bg1"/>
                </a:solidFill>
              </a:rPr>
              <a:t>: 50+ </a:t>
            </a:r>
            <a:r>
              <a:rPr lang="en-GB" sz="1200" err="1">
                <a:solidFill>
                  <a:schemeClr val="bg1"/>
                </a:solidFill>
              </a:rPr>
              <a:t>addetti</a:t>
            </a:r>
            <a:endParaRPr lang="en-GB" sz="1200">
              <a:solidFill>
                <a:schemeClr val="bg1"/>
              </a:solidFill>
            </a:endParaRPr>
          </a:p>
          <a:p>
            <a:pPr algn="l"/>
            <a:r>
              <a:rPr lang="en-GB" sz="1200">
                <a:solidFill>
                  <a:schemeClr val="bg1"/>
                </a:solidFill>
              </a:rPr>
              <a:t>Fonte: Tomelleri, </a:t>
            </a:r>
            <a:r>
              <a:rPr lang="en-GB" sz="1200" err="1">
                <a:solidFill>
                  <a:schemeClr val="bg1"/>
                </a:solidFill>
              </a:rPr>
              <a:t>Bazoli</a:t>
            </a:r>
            <a:r>
              <a:rPr lang="en-GB" sz="1200">
                <a:solidFill>
                  <a:schemeClr val="bg1"/>
                </a:solidFill>
              </a:rPr>
              <a:t> and Menon (Forthcoming) </a:t>
            </a:r>
          </a:p>
        </p:txBody>
      </p:sp>
      <p:pic>
        <p:nvPicPr>
          <p:cNvPr id="7" name="Picture 6" descr="A graph with orange and blue bars&#10;&#10;AI-generated content may be incorrect.">
            <a:extLst>
              <a:ext uri="{FF2B5EF4-FFF2-40B4-BE49-F238E27FC236}">
                <a16:creationId xmlns:a16="http://schemas.microsoft.com/office/drawing/2014/main" id="{0AD03367-0A78-7E53-D860-7DF51C7E0D01}"/>
              </a:ext>
            </a:extLst>
          </p:cNvPr>
          <p:cNvPicPr>
            <a:picLocks noChangeAspect="1"/>
          </p:cNvPicPr>
          <p:nvPr/>
        </p:nvPicPr>
        <p:blipFill>
          <a:blip r:embed="rId2"/>
          <a:stretch>
            <a:fillRect/>
          </a:stretch>
        </p:blipFill>
        <p:spPr>
          <a:xfrm>
            <a:off x="427049" y="1891040"/>
            <a:ext cx="7499555" cy="3442959"/>
          </a:xfrm>
          <a:prstGeom prst="rect">
            <a:avLst/>
          </a:prstGeom>
        </p:spPr>
      </p:pic>
      <p:sp>
        <p:nvSpPr>
          <p:cNvPr id="10" name="Rectangle 1">
            <a:extLst>
              <a:ext uri="{FF2B5EF4-FFF2-40B4-BE49-F238E27FC236}">
                <a16:creationId xmlns:a16="http://schemas.microsoft.com/office/drawing/2014/main" id="{51ACE249-1C4C-CC1F-6248-A9693DBAD2E4}"/>
              </a:ext>
            </a:extLst>
          </p:cNvPr>
          <p:cNvSpPr>
            <a:spLocks noChangeArrowheads="1"/>
          </p:cNvSpPr>
          <p:nvPr/>
        </p:nvSpPr>
        <p:spPr bwMode="auto">
          <a:xfrm>
            <a:off x="8157198" y="1867958"/>
            <a:ext cx="3860314" cy="2587943"/>
          </a:xfrm>
          <a:prstGeom prst="roundRect">
            <a:avLst/>
          </a:prstGeom>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ts val="300"/>
              </a:spcBef>
              <a:spcAft>
                <a:spcPts val="300"/>
              </a:spcAft>
              <a:buClrTx/>
              <a:buSzTx/>
              <a:tabLst/>
            </a:pPr>
            <a:r>
              <a:rPr kumimoji="0" lang="en-US" altLang="en-US" sz="1800" b="1" i="0" u="none" strike="noStrike" cap="none" normalizeH="0" baseline="0" err="1">
                <a:ln>
                  <a:noFill/>
                </a:ln>
                <a:solidFill>
                  <a:schemeClr val="bg1"/>
                </a:solidFill>
                <a:effectLst/>
                <a:latin typeface="Arial" panose="020B0604020202020204" pitchFamily="34" charset="0"/>
              </a:rPr>
              <a:t>Caratteristiche</a:t>
            </a:r>
            <a:r>
              <a:rPr kumimoji="0" lang="en-US" altLang="en-US" sz="1800" b="1" i="0" u="none" strike="noStrike" cap="none" normalizeH="0" baseline="0">
                <a:ln>
                  <a:noFill/>
                </a:ln>
                <a:solidFill>
                  <a:schemeClr val="bg1"/>
                </a:solidFill>
                <a:effectLst/>
                <a:latin typeface="Arial" panose="020B0604020202020204" pitchFamily="34" charset="0"/>
              </a:rPr>
              <a:t> </a:t>
            </a:r>
            <a:r>
              <a:rPr kumimoji="0" lang="en-US" altLang="en-US" sz="1800" b="1" i="0" u="none" strike="noStrike" cap="none" normalizeH="0" baseline="0" err="1">
                <a:ln>
                  <a:noFill/>
                </a:ln>
                <a:solidFill>
                  <a:schemeClr val="bg1"/>
                </a:solidFill>
                <a:effectLst/>
                <a:latin typeface="Arial" panose="020B0604020202020204" pitchFamily="34" charset="0"/>
              </a:rPr>
              <a:t>delle</a:t>
            </a:r>
            <a:r>
              <a:rPr kumimoji="0" lang="en-US" altLang="en-US" sz="1800" b="1" i="0" u="none" strike="noStrike" cap="none" normalizeH="0" baseline="0">
                <a:ln>
                  <a:noFill/>
                </a:ln>
                <a:solidFill>
                  <a:schemeClr val="bg1"/>
                </a:solidFill>
                <a:effectLst/>
                <a:latin typeface="Arial" panose="020B0604020202020204" pitchFamily="34" charset="0"/>
              </a:rPr>
              <a:t> MI </a:t>
            </a:r>
            <a:r>
              <a:rPr kumimoji="0" lang="en-US" altLang="en-US" sz="1800" b="1" i="0" u="none" strike="noStrike" cap="none" normalizeH="0" baseline="0" err="1">
                <a:ln>
                  <a:noFill/>
                </a:ln>
                <a:solidFill>
                  <a:schemeClr val="bg1"/>
                </a:solidFill>
                <a:effectLst/>
                <a:latin typeface="Arial" panose="020B0604020202020204" pitchFamily="34" charset="0"/>
              </a:rPr>
              <a:t>più</a:t>
            </a:r>
            <a:r>
              <a:rPr kumimoji="0" lang="en-US" altLang="en-US" sz="1800" b="1" i="0" u="none" strike="noStrike" cap="none" normalizeH="0" baseline="0">
                <a:ln>
                  <a:noFill/>
                </a:ln>
                <a:solidFill>
                  <a:schemeClr val="bg1"/>
                </a:solidFill>
                <a:effectLst/>
                <a:latin typeface="Arial" panose="020B0604020202020204" pitchFamily="34" charset="0"/>
              </a:rPr>
              <a:t> </a:t>
            </a:r>
            <a:r>
              <a:rPr kumimoji="0" lang="en-US" altLang="en-US" sz="1800" b="1" i="0" u="none" strike="noStrike" cap="none" normalizeH="0" baseline="0" err="1">
                <a:ln>
                  <a:noFill/>
                </a:ln>
                <a:solidFill>
                  <a:schemeClr val="bg1"/>
                </a:solidFill>
                <a:effectLst/>
                <a:latin typeface="Arial" panose="020B0604020202020204" pitchFamily="34" charset="0"/>
              </a:rPr>
              <a:t>produttive</a:t>
            </a:r>
            <a:endParaRPr kumimoji="0" lang="en-US" altLang="en-US" sz="1800" b="0" i="0" u="none" strike="noStrike" cap="none" normalizeH="0" baseline="0">
              <a:ln>
                <a:noFill/>
              </a:ln>
              <a:solidFill>
                <a:schemeClr val="bg1"/>
              </a:solidFill>
              <a:effectLst/>
              <a:latin typeface="Arial" panose="020B0604020202020204" pitchFamily="34" charset="0"/>
            </a:endParaRPr>
          </a:p>
          <a:p>
            <a:pPr marL="171450" indent="-171450" defTabSz="914400" eaLnBrk="0" fontAlgn="base" hangingPunct="0">
              <a:spcBef>
                <a:spcPts val="300"/>
              </a:spcBef>
              <a:spcAft>
                <a:spcPts val="300"/>
              </a:spcAft>
              <a:buFont typeface="Arial" panose="020B0604020202020204" pitchFamily="34" charset="0"/>
              <a:buChar char="•"/>
            </a:pPr>
            <a:r>
              <a:rPr kumimoji="0" lang="en-US" altLang="en-US" sz="1800" i="0" u="none" strike="noStrike" cap="none" normalizeH="0" baseline="0" err="1">
                <a:ln>
                  <a:noFill/>
                </a:ln>
                <a:solidFill>
                  <a:schemeClr val="bg1"/>
                </a:solidFill>
                <a:effectLst/>
                <a:latin typeface="Arial" panose="020B0604020202020204" pitchFamily="34" charset="0"/>
              </a:rPr>
              <a:t>Dimensioni</a:t>
            </a:r>
            <a:r>
              <a:rPr kumimoji="0" lang="en-US" altLang="en-US" sz="1800" i="0" u="none" strike="noStrike" cap="none" normalizeH="0" baseline="0">
                <a:ln>
                  <a:noFill/>
                </a:ln>
                <a:solidFill>
                  <a:schemeClr val="bg1"/>
                </a:solidFill>
                <a:effectLst/>
                <a:latin typeface="Arial" panose="020B0604020202020204" pitchFamily="34" charset="0"/>
              </a:rPr>
              <a:t> e </a:t>
            </a:r>
            <a:r>
              <a:rPr kumimoji="0" lang="en-US" altLang="en-US" sz="1800" i="0" u="none" strike="noStrike" cap="none" normalizeH="0" baseline="0" err="1">
                <a:ln>
                  <a:noFill/>
                </a:ln>
                <a:solidFill>
                  <a:schemeClr val="bg1"/>
                </a:solidFill>
                <a:effectLst/>
                <a:latin typeface="Arial" panose="020B0604020202020204" pitchFamily="34" charset="0"/>
              </a:rPr>
              <a:t>anzianità</a:t>
            </a:r>
            <a:r>
              <a:rPr kumimoji="0" lang="en-US" altLang="en-US" sz="1800" i="0" u="none" strike="noStrike" cap="none" normalizeH="0" baseline="0">
                <a:ln>
                  <a:noFill/>
                </a:ln>
                <a:solidFill>
                  <a:schemeClr val="bg1"/>
                </a:solidFill>
                <a:effectLst/>
                <a:latin typeface="Arial" panose="020B0604020202020204" pitchFamily="34" charset="0"/>
              </a:rPr>
              <a:t> </a:t>
            </a:r>
            <a:r>
              <a:rPr kumimoji="0" lang="en-US" altLang="en-US" sz="1800" i="0" u="none" strike="noStrike" cap="none" normalizeH="0" baseline="0" err="1">
                <a:ln>
                  <a:noFill/>
                </a:ln>
                <a:solidFill>
                  <a:schemeClr val="bg1"/>
                </a:solidFill>
                <a:effectLst/>
                <a:latin typeface="Arial" panose="020B0604020202020204" pitchFamily="34" charset="0"/>
              </a:rPr>
              <a:t>simili</a:t>
            </a:r>
            <a:r>
              <a:rPr kumimoji="0" lang="en-US" altLang="en-US" sz="1800" i="0" u="none" strike="noStrike" cap="none" normalizeH="0" baseline="0">
                <a:ln>
                  <a:noFill/>
                </a:ln>
                <a:solidFill>
                  <a:schemeClr val="bg1"/>
                </a:solidFill>
                <a:effectLst/>
                <a:latin typeface="Arial" panose="020B0604020202020204" pitchFamily="34" charset="0"/>
              </a:rPr>
              <a:t> alle </a:t>
            </a:r>
            <a:r>
              <a:rPr kumimoji="0" lang="en-US" altLang="en-US" sz="1800" i="0" u="none" strike="noStrike" cap="none" normalizeH="0" baseline="0" err="1">
                <a:ln>
                  <a:noFill/>
                </a:ln>
                <a:solidFill>
                  <a:schemeClr val="bg1"/>
                </a:solidFill>
                <a:effectLst/>
                <a:latin typeface="Arial" panose="020B0604020202020204" pitchFamily="34" charset="0"/>
              </a:rPr>
              <a:t>altre</a:t>
            </a:r>
            <a:r>
              <a:rPr kumimoji="0" lang="en-US" altLang="en-US" sz="1800" i="0" u="none" strike="noStrike" cap="none" normalizeH="0" baseline="0">
                <a:ln>
                  <a:noFill/>
                </a:ln>
                <a:solidFill>
                  <a:schemeClr val="bg1"/>
                </a:solidFill>
                <a:effectLst/>
                <a:latin typeface="Arial" panose="020B0604020202020204" pitchFamily="34" charset="0"/>
              </a:rPr>
              <a:t> </a:t>
            </a:r>
            <a:r>
              <a:rPr kumimoji="0" lang="en-US" altLang="en-US" sz="1800" i="0" u="none" strike="noStrike" cap="none" normalizeH="0" baseline="0" err="1">
                <a:ln>
                  <a:noFill/>
                </a:ln>
                <a:solidFill>
                  <a:schemeClr val="bg1"/>
                </a:solidFill>
                <a:effectLst/>
                <a:latin typeface="Arial" panose="020B0604020202020204" pitchFamily="34" charset="0"/>
              </a:rPr>
              <a:t>imprese</a:t>
            </a:r>
            <a:endParaRPr kumimoji="0" lang="en-US" altLang="en-US" sz="1800" i="0" u="none" strike="noStrike" cap="none" normalizeH="0" baseline="0">
              <a:ln>
                <a:noFill/>
              </a:ln>
              <a:solidFill>
                <a:schemeClr val="bg1"/>
              </a:solidFill>
              <a:effectLst/>
              <a:latin typeface="Arial" panose="020B0604020202020204" pitchFamily="34" charset="0"/>
            </a:endParaRPr>
          </a:p>
          <a:p>
            <a:pPr marL="171450" indent="-171450" defTabSz="914400" eaLnBrk="0" fontAlgn="base" hangingPunct="0">
              <a:spcBef>
                <a:spcPts val="300"/>
              </a:spcBef>
              <a:spcAft>
                <a:spcPts val="300"/>
              </a:spcAft>
              <a:buFont typeface="Arial" panose="020B0604020202020204" pitchFamily="34" charset="0"/>
              <a:buChar char="•"/>
            </a:pPr>
            <a:r>
              <a:rPr kumimoji="0" lang="en-US" altLang="en-US" sz="1800" i="0" u="none" strike="noStrike" cap="none" normalizeH="0" baseline="0">
                <a:ln>
                  <a:noFill/>
                </a:ln>
                <a:solidFill>
                  <a:schemeClr val="bg1"/>
                </a:solidFill>
                <a:effectLst/>
                <a:latin typeface="Arial" panose="020B0604020202020204" pitchFamily="34" charset="0"/>
              </a:rPr>
              <a:t>Costo del </a:t>
            </a:r>
            <a:r>
              <a:rPr kumimoji="0" lang="en-US" altLang="en-US" sz="1800" i="0" u="none" strike="noStrike" cap="none" normalizeH="0" baseline="0" err="1">
                <a:ln>
                  <a:noFill/>
                </a:ln>
                <a:solidFill>
                  <a:schemeClr val="bg1"/>
                </a:solidFill>
                <a:effectLst/>
                <a:latin typeface="Arial" panose="020B0604020202020204" pitchFamily="34" charset="0"/>
              </a:rPr>
              <a:t>personale</a:t>
            </a:r>
            <a:r>
              <a:rPr kumimoji="0" lang="en-US" altLang="en-US" sz="1800" i="0" u="none" strike="noStrike" cap="none" normalizeH="0" baseline="0">
                <a:ln>
                  <a:noFill/>
                </a:ln>
                <a:solidFill>
                  <a:schemeClr val="bg1"/>
                </a:solidFill>
                <a:effectLst/>
                <a:latin typeface="Arial" panose="020B0604020202020204" pitchFamily="34" charset="0"/>
              </a:rPr>
              <a:t> 2-3x</a:t>
            </a:r>
          </a:p>
          <a:p>
            <a:pPr marL="171450" indent="-171450" defTabSz="914400" eaLnBrk="0" fontAlgn="base" hangingPunct="0">
              <a:spcBef>
                <a:spcPts val="300"/>
              </a:spcBef>
              <a:spcAft>
                <a:spcPts val="300"/>
              </a:spcAft>
              <a:buFont typeface="Arial" panose="020B0604020202020204" pitchFamily="34" charset="0"/>
              <a:buChar char="•"/>
            </a:pPr>
            <a:r>
              <a:rPr kumimoji="0" lang="en-US" altLang="en-US" sz="1800" i="0" u="none" strike="noStrike" cap="none" normalizeH="0" baseline="0" err="1">
                <a:ln>
                  <a:noFill/>
                </a:ln>
                <a:solidFill>
                  <a:schemeClr val="bg1"/>
                </a:solidFill>
                <a:effectLst/>
                <a:latin typeface="Arial" panose="020B0604020202020204" pitchFamily="34" charset="0"/>
              </a:rPr>
              <a:t>Ricavi</a:t>
            </a:r>
            <a:r>
              <a:rPr kumimoji="0" lang="en-US" altLang="en-US" sz="1800" i="0" u="none" strike="noStrike" cap="none" normalizeH="0" baseline="0">
                <a:ln>
                  <a:noFill/>
                </a:ln>
                <a:solidFill>
                  <a:schemeClr val="bg1"/>
                </a:solidFill>
                <a:effectLst/>
                <a:latin typeface="Arial" panose="020B0604020202020204" pitchFamily="34" charset="0"/>
              </a:rPr>
              <a:t> 4-5x</a:t>
            </a:r>
          </a:p>
          <a:p>
            <a:pPr marL="171450" indent="-171450" defTabSz="914400" eaLnBrk="0" fontAlgn="base" hangingPunct="0">
              <a:spcBef>
                <a:spcPts val="300"/>
              </a:spcBef>
              <a:spcAft>
                <a:spcPts val="300"/>
              </a:spcAft>
              <a:buFont typeface="Arial" panose="020B0604020202020204" pitchFamily="34" charset="0"/>
              <a:buChar char="•"/>
            </a:pPr>
            <a:r>
              <a:rPr kumimoji="0" lang="en-US" altLang="en-US" sz="1800" i="0" u="none" strike="noStrike" cap="none" normalizeH="0" baseline="0">
                <a:ln>
                  <a:noFill/>
                </a:ln>
                <a:solidFill>
                  <a:schemeClr val="bg1"/>
                </a:solidFill>
                <a:effectLst/>
                <a:latin typeface="Arial" panose="020B0604020202020204" pitchFamily="34" charset="0"/>
              </a:rPr>
              <a:t>Export 20x </a:t>
            </a:r>
            <a:endParaRPr kumimoji="0" lang="en-US" altLang="en-US" sz="3200" b="0" i="0" u="none" strike="noStrike" cap="none" normalizeH="0" baseline="0">
              <a:ln>
                <a:noFill/>
              </a:ln>
              <a:solidFill>
                <a:srgbClr val="FF0000"/>
              </a:solidFill>
              <a:effectLst/>
              <a:latin typeface="Arial" panose="020B0604020202020204" pitchFamily="34" charset="0"/>
            </a:endParaRPr>
          </a:p>
        </p:txBody>
      </p:sp>
    </p:spTree>
    <p:extLst>
      <p:ext uri="{BB962C8B-B14F-4D97-AF65-F5344CB8AC3E}">
        <p14:creationId xmlns:p14="http://schemas.microsoft.com/office/powerpoint/2010/main" val="29733104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8709C-E941-CDC9-26D5-C4408008EF0A}"/>
              </a:ext>
            </a:extLst>
          </p:cNvPr>
          <p:cNvSpPr>
            <a:spLocks noGrp="1"/>
          </p:cNvSpPr>
          <p:nvPr>
            <p:ph type="title"/>
          </p:nvPr>
        </p:nvSpPr>
        <p:spPr>
          <a:xfrm>
            <a:off x="906816" y="187200"/>
            <a:ext cx="10949184" cy="1296000"/>
          </a:xfrm>
        </p:spPr>
        <p:txBody>
          <a:bodyPr vert="horz" lIns="91440" tIns="45720" rIns="91440" bIns="45720" rtlCol="0" anchor="ctr" anchorCtr="0">
            <a:normAutofit fontScale="90000"/>
          </a:bodyPr>
          <a:lstStyle/>
          <a:p>
            <a:r>
              <a:rPr lang="it-IT" b="1" noProof="0"/>
              <a:t>In Trentino vi sono meno MPMI ad alta </a:t>
            </a:r>
            <a:r>
              <a:rPr lang="it-IT" b="1" noProof="0" err="1"/>
              <a:t>crescit</a:t>
            </a:r>
            <a:r>
              <a:rPr lang="it-IT" b="1"/>
              <a:t>a occupazionale («</a:t>
            </a:r>
            <a:r>
              <a:rPr lang="it-IT" b="1" err="1"/>
              <a:t>scaler</a:t>
            </a:r>
            <a:r>
              <a:rPr lang="it-IT" b="1"/>
              <a:t>»)</a:t>
            </a:r>
            <a:br>
              <a:rPr lang="it-IT" b="1" noProof="0"/>
            </a:br>
            <a:endParaRPr lang="it-IT" b="1" noProof="0"/>
          </a:p>
        </p:txBody>
      </p:sp>
      <p:sp>
        <p:nvSpPr>
          <p:cNvPr id="3" name="Slide Number Placeholder 2">
            <a:extLst>
              <a:ext uri="{FF2B5EF4-FFF2-40B4-BE49-F238E27FC236}">
                <a16:creationId xmlns:a16="http://schemas.microsoft.com/office/drawing/2014/main" id="{435A7C28-7371-EC29-17F1-376F1FE42114}"/>
              </a:ext>
            </a:extLst>
          </p:cNvPr>
          <p:cNvSpPr>
            <a:spLocks noGrp="1"/>
          </p:cNvSpPr>
          <p:nvPr>
            <p:ph type="sldNum" sz="quarter" idx="10"/>
          </p:nvPr>
        </p:nvSpPr>
        <p:spPr>
          <a:xfrm>
            <a:off x="11378962" y="6480203"/>
            <a:ext cx="456000" cy="244800"/>
          </a:xfrm>
        </p:spPr>
        <p:txBody>
          <a:bodyPr vert="horz" wrap="none" lIns="91440" tIns="45720" rIns="91440" bIns="45720" rtlCol="0" anchor="ctr" anchorCtr="0">
            <a:normAutofit/>
          </a:bodyPr>
          <a:lstStyle/>
          <a:p>
            <a:pPr>
              <a:lnSpc>
                <a:spcPct val="90000"/>
              </a:lnSpc>
              <a:spcAft>
                <a:spcPts val="600"/>
              </a:spcAft>
            </a:pPr>
            <a:fld id="{11EAE1A9-8E7E-D04D-9670-8269DAC153D9}" type="slidenum">
              <a:rPr lang="en-GB" sz="1100" smtClean="0"/>
              <a:pPr>
                <a:lnSpc>
                  <a:spcPct val="90000"/>
                </a:lnSpc>
                <a:spcAft>
                  <a:spcPts val="600"/>
                </a:spcAft>
              </a:pPr>
              <a:t>9</a:t>
            </a:fld>
            <a:endParaRPr lang="en-GB" sz="1100"/>
          </a:p>
        </p:txBody>
      </p:sp>
      <p:sp>
        <p:nvSpPr>
          <p:cNvPr id="6" name="TextBox 5">
            <a:extLst>
              <a:ext uri="{FF2B5EF4-FFF2-40B4-BE49-F238E27FC236}">
                <a16:creationId xmlns:a16="http://schemas.microsoft.com/office/drawing/2014/main" id="{C528D4FC-6B23-35E3-CC5A-B96423A82F6F}"/>
              </a:ext>
            </a:extLst>
          </p:cNvPr>
          <p:cNvSpPr txBox="1"/>
          <p:nvPr/>
        </p:nvSpPr>
        <p:spPr>
          <a:xfrm>
            <a:off x="756487" y="1519710"/>
            <a:ext cx="9997237" cy="4603424"/>
          </a:xfrm>
          <a:prstGeom prst="rect">
            <a:avLst/>
          </a:prstGeom>
        </p:spPr>
        <p:txBody>
          <a:bodyPr rtlCol="0">
            <a:normAutofit/>
          </a:bodyPr>
          <a:lstStyle/>
          <a:p>
            <a:pPr marL="342900" indent="-342900" defTabSz="914400" eaLnBrk="0" fontAlgn="base" hangingPunct="0">
              <a:spcBef>
                <a:spcPts val="300"/>
              </a:spcBef>
              <a:spcAft>
                <a:spcPts val="300"/>
              </a:spcAft>
              <a:buFont typeface="Arial" panose="020B0604020202020204" pitchFamily="34" charset="0"/>
              <a:buChar char="•"/>
            </a:pPr>
            <a:r>
              <a:rPr lang="it-IT" altLang="en-US" sz="2100">
                <a:solidFill>
                  <a:schemeClr val="bg1"/>
                </a:solidFill>
              </a:rPr>
              <a:t>Lo </a:t>
            </a:r>
            <a:r>
              <a:rPr lang="it-IT" altLang="en-US" sz="2100" b="1">
                <a:solidFill>
                  <a:schemeClr val="bg1"/>
                </a:solidFill>
              </a:rPr>
              <a:t>0,7%</a:t>
            </a:r>
            <a:r>
              <a:rPr lang="it-IT" altLang="en-US" sz="2100">
                <a:solidFill>
                  <a:schemeClr val="bg1"/>
                </a:solidFill>
              </a:rPr>
              <a:t> delle MI in Trentino aggiunge </a:t>
            </a:r>
            <a:r>
              <a:rPr lang="it-IT" altLang="en-US" sz="2100" b="1">
                <a:solidFill>
                  <a:schemeClr val="bg1"/>
                </a:solidFill>
              </a:rPr>
              <a:t>7+ addetti in 3 anni</a:t>
            </a:r>
          </a:p>
          <a:p>
            <a:pPr marL="879333" lvl="1" indent="-342900" defTabSz="914400" eaLnBrk="0" fontAlgn="base" hangingPunct="0">
              <a:spcBef>
                <a:spcPts val="300"/>
              </a:spcBef>
              <a:spcAft>
                <a:spcPts val="300"/>
              </a:spcAft>
              <a:buFont typeface="Courier New" panose="02070309020205020404" pitchFamily="49" charset="0"/>
              <a:buChar char="o"/>
            </a:pPr>
            <a:r>
              <a:rPr lang="it-IT" altLang="en-US" sz="2100">
                <a:solidFill>
                  <a:schemeClr val="bg1"/>
                </a:solidFill>
              </a:rPr>
              <a:t>La produttività non è correlata con la probabilità di crescere</a:t>
            </a:r>
            <a:endParaRPr lang="it-IT" altLang="en-US" sz="2000">
              <a:solidFill>
                <a:schemeClr val="bg1"/>
              </a:solidFill>
            </a:endParaRPr>
          </a:p>
          <a:p>
            <a:pPr marL="342900" indent="-342900" defTabSz="914400" eaLnBrk="0" fontAlgn="base" hangingPunct="0">
              <a:spcBef>
                <a:spcPts val="300"/>
              </a:spcBef>
              <a:spcAft>
                <a:spcPts val="300"/>
              </a:spcAft>
              <a:buFont typeface="Arial" panose="020B0604020202020204" pitchFamily="34" charset="0"/>
              <a:buChar char="•"/>
            </a:pPr>
            <a:r>
              <a:rPr lang="it-IT" sz="2000" kern="1200">
                <a:solidFill>
                  <a:schemeClr val="bg1"/>
                </a:solidFill>
              </a:rPr>
              <a:t>Tra le </a:t>
            </a:r>
            <a:r>
              <a:rPr lang="it-IT" sz="2000" b="1" kern="1200">
                <a:solidFill>
                  <a:schemeClr val="bg1"/>
                </a:solidFill>
              </a:rPr>
              <a:t>PMI</a:t>
            </a:r>
            <a:r>
              <a:rPr lang="it-IT" sz="2000" kern="1200">
                <a:solidFill>
                  <a:schemeClr val="bg1"/>
                </a:solidFill>
              </a:rPr>
              <a:t>, le </a:t>
            </a:r>
            <a:r>
              <a:rPr lang="it-IT" sz="2000" kern="1200" err="1">
                <a:solidFill>
                  <a:schemeClr val="bg1"/>
                </a:solidFill>
              </a:rPr>
              <a:t>scaler</a:t>
            </a:r>
            <a:r>
              <a:rPr lang="it-IT" sz="2000" kern="1200">
                <a:solidFill>
                  <a:schemeClr val="bg1"/>
                </a:solidFill>
              </a:rPr>
              <a:t> ad alta crescita ch</a:t>
            </a:r>
            <a:r>
              <a:rPr lang="it-IT" sz="2000">
                <a:solidFill>
                  <a:schemeClr val="bg1"/>
                </a:solidFill>
              </a:rPr>
              <a:t>e crescono del 70% in 3 anni</a:t>
            </a:r>
            <a:r>
              <a:rPr lang="it-IT" sz="2000" kern="1200">
                <a:solidFill>
                  <a:schemeClr val="bg1"/>
                </a:solidFill>
              </a:rPr>
              <a:t> sono il </a:t>
            </a:r>
            <a:r>
              <a:rPr lang="it-IT" sz="2000" b="1" kern="1200">
                <a:solidFill>
                  <a:schemeClr val="bg1"/>
                </a:solidFill>
              </a:rPr>
              <a:t>3.5%</a:t>
            </a:r>
            <a:r>
              <a:rPr lang="it-IT" sz="2000">
                <a:solidFill>
                  <a:schemeClr val="bg1"/>
                </a:solidFill>
              </a:rPr>
              <a:t>,</a:t>
            </a:r>
            <a:r>
              <a:rPr lang="it-IT" sz="2000" b="1">
                <a:solidFill>
                  <a:schemeClr val="bg1"/>
                </a:solidFill>
              </a:rPr>
              <a:t> </a:t>
            </a:r>
            <a:r>
              <a:rPr lang="it-IT" sz="2000">
                <a:solidFill>
                  <a:schemeClr val="bg1"/>
                </a:solidFill>
              </a:rPr>
              <a:t>contro il </a:t>
            </a:r>
            <a:r>
              <a:rPr lang="it-IT" sz="2000" b="1">
                <a:solidFill>
                  <a:schemeClr val="bg1"/>
                </a:solidFill>
              </a:rPr>
              <a:t>4.6% </a:t>
            </a:r>
            <a:r>
              <a:rPr lang="it-IT" sz="2000">
                <a:solidFill>
                  <a:schemeClr val="bg1"/>
                </a:solidFill>
              </a:rPr>
              <a:t>nel Centro-Nord</a:t>
            </a:r>
            <a:r>
              <a:rPr lang="it-IT" sz="2000" kern="1200">
                <a:solidFill>
                  <a:schemeClr val="bg1"/>
                </a:solidFill>
              </a:rPr>
              <a:t>​​</a:t>
            </a:r>
          </a:p>
          <a:p>
            <a:pPr marL="879333" lvl="1" indent="-342900" defTabSz="914400" eaLnBrk="0" fontAlgn="base" hangingPunct="0">
              <a:spcBef>
                <a:spcPts val="300"/>
              </a:spcBef>
              <a:spcAft>
                <a:spcPts val="300"/>
              </a:spcAft>
              <a:buFont typeface="Courier New" panose="02070309020205020404" pitchFamily="49" charset="0"/>
              <a:buChar char="o"/>
            </a:pPr>
            <a:r>
              <a:rPr lang="it-IT" sz="2000" kern="1200">
                <a:solidFill>
                  <a:schemeClr val="bg1"/>
                </a:solidFill>
              </a:rPr>
              <a:t>La maggioranza delle </a:t>
            </a:r>
            <a:r>
              <a:rPr lang="it-IT" sz="2000" kern="1200" err="1">
                <a:solidFill>
                  <a:schemeClr val="bg1"/>
                </a:solidFill>
              </a:rPr>
              <a:t>scaler</a:t>
            </a:r>
            <a:r>
              <a:rPr lang="it-IT" sz="2000" kern="1200">
                <a:solidFill>
                  <a:schemeClr val="bg1"/>
                </a:solidFill>
              </a:rPr>
              <a:t> sono PMI mature in settori a medio-basso valore aggiunto</a:t>
            </a:r>
          </a:p>
          <a:p>
            <a:pPr defTabSz="914400" eaLnBrk="0" fontAlgn="base" hangingPunct="0">
              <a:spcBef>
                <a:spcPts val="300"/>
              </a:spcBef>
              <a:spcAft>
                <a:spcPts val="300"/>
              </a:spcAft>
            </a:pPr>
            <a:endParaRPr lang="it-IT" sz="2000" kern="1200">
              <a:solidFill>
                <a:schemeClr val="bg1"/>
              </a:solidFill>
            </a:endParaRPr>
          </a:p>
          <a:p>
            <a:pPr marL="342900" indent="-342900" defTabSz="914400">
              <a:spcBef>
                <a:spcPct val="20000"/>
              </a:spcBef>
              <a:spcAft>
                <a:spcPts val="600"/>
              </a:spcAft>
              <a:buFont typeface="Arial" panose="020B0604020202020204" pitchFamily="34" charset="0"/>
              <a:buChar char="•"/>
            </a:pPr>
            <a:r>
              <a:rPr lang="it-IT" sz="2000" b="1" kern="1200">
                <a:solidFill>
                  <a:schemeClr val="bg1"/>
                </a:solidFill>
              </a:rPr>
              <a:t>Il Trentino attrae </a:t>
            </a:r>
            <a:r>
              <a:rPr lang="it-IT" sz="2000" b="1" kern="1200" err="1">
                <a:solidFill>
                  <a:schemeClr val="bg1"/>
                </a:solidFill>
              </a:rPr>
              <a:t>scaler</a:t>
            </a:r>
            <a:r>
              <a:rPr lang="it-IT" sz="2000" b="1" kern="1200">
                <a:solidFill>
                  <a:schemeClr val="bg1"/>
                </a:solidFill>
              </a:rPr>
              <a:t> da altre aree dell’Italia</a:t>
            </a:r>
            <a:r>
              <a:rPr lang="it-IT" sz="2000" kern="1200">
                <a:solidFill>
                  <a:schemeClr val="bg1"/>
                </a:solidFill>
              </a:rPr>
              <a:t>, compensando parzialmente il basso numero di </a:t>
            </a:r>
            <a:r>
              <a:rPr lang="it-IT" sz="2000" kern="1200" err="1">
                <a:solidFill>
                  <a:schemeClr val="bg1"/>
                </a:solidFill>
              </a:rPr>
              <a:t>scaler</a:t>
            </a:r>
            <a:r>
              <a:rPr lang="it-IT" sz="2000" kern="1200">
                <a:solidFill>
                  <a:schemeClr val="bg1"/>
                </a:solidFill>
              </a:rPr>
              <a:t> locali​</a:t>
            </a:r>
          </a:p>
          <a:p>
            <a:pPr marL="879333" lvl="1" indent="-342900" defTabSz="914400">
              <a:spcBef>
                <a:spcPct val="20000"/>
              </a:spcBef>
              <a:spcAft>
                <a:spcPts val="600"/>
              </a:spcAft>
              <a:buFont typeface="Courier New" panose="02070309020205020404" pitchFamily="49" charset="0"/>
              <a:buChar char="o"/>
            </a:pPr>
            <a:r>
              <a:rPr lang="it-IT" sz="2000">
                <a:solidFill>
                  <a:schemeClr val="bg1"/>
                </a:solidFill>
              </a:rPr>
              <a:t>Il 5% degli </a:t>
            </a:r>
            <a:r>
              <a:rPr lang="it-IT" sz="2000" err="1">
                <a:solidFill>
                  <a:schemeClr val="bg1"/>
                </a:solidFill>
              </a:rPr>
              <a:t>scaler</a:t>
            </a:r>
            <a:r>
              <a:rPr lang="it-IT" sz="2000">
                <a:solidFill>
                  <a:schemeClr val="bg1"/>
                </a:solidFill>
              </a:rPr>
              <a:t> trentini ha origine da fuori provincia</a:t>
            </a:r>
          </a:p>
          <a:p>
            <a:pPr marL="879333" lvl="1" indent="-342900" defTabSz="914400">
              <a:spcBef>
                <a:spcPct val="20000"/>
              </a:spcBef>
              <a:spcAft>
                <a:spcPts val="600"/>
              </a:spcAft>
              <a:buFont typeface="Courier New" panose="02070309020205020404" pitchFamily="49" charset="0"/>
              <a:buChar char="o"/>
            </a:pPr>
            <a:r>
              <a:rPr lang="it-IT" sz="2000" kern="1200">
                <a:solidFill>
                  <a:schemeClr val="bg1"/>
                </a:solidFill>
              </a:rPr>
              <a:t>Simili statistiche per giovani imprese ad alta crescita (50 in uscita, 80 in ingresso)</a:t>
            </a:r>
          </a:p>
        </p:txBody>
      </p:sp>
      <p:sp>
        <p:nvSpPr>
          <p:cNvPr id="4" name="TextBox 3">
            <a:extLst>
              <a:ext uri="{FF2B5EF4-FFF2-40B4-BE49-F238E27FC236}">
                <a16:creationId xmlns:a16="http://schemas.microsoft.com/office/drawing/2014/main" id="{F25D8B6F-4762-A600-F8AC-46EA69C55DAD}"/>
              </a:ext>
            </a:extLst>
          </p:cNvPr>
          <p:cNvSpPr txBox="1"/>
          <p:nvPr/>
        </p:nvSpPr>
        <p:spPr>
          <a:xfrm>
            <a:off x="512064" y="1503360"/>
            <a:ext cx="11058695" cy="4508500"/>
          </a:xfrm>
          <a:prstGeom prst="rect">
            <a:avLst/>
          </a:prstGeom>
        </p:spPr>
        <p:txBody>
          <a:bodyPr rtlCol="0">
            <a:normAutofit/>
          </a:bodyPr>
          <a:lstStyle/>
          <a:p>
            <a:pPr defTabSz="914400">
              <a:lnSpc>
                <a:spcPct val="90000"/>
              </a:lnSpc>
              <a:spcBef>
                <a:spcPct val="20000"/>
              </a:spcBef>
            </a:pPr>
            <a:endParaRPr lang="it-IT" sz="2000">
              <a:solidFill>
                <a:schemeClr val="bg1"/>
              </a:solidFill>
            </a:endParaRPr>
          </a:p>
        </p:txBody>
      </p:sp>
    </p:spTree>
    <p:extLst>
      <p:ext uri="{BB962C8B-B14F-4D97-AF65-F5344CB8AC3E}">
        <p14:creationId xmlns:p14="http://schemas.microsoft.com/office/powerpoint/2010/main" val="2076985841"/>
      </p:ext>
    </p:extLst>
  </p:cSld>
  <p:clrMapOvr>
    <a:masterClrMapping/>
  </p:clrMapOvr>
</p:sld>
</file>

<file path=ppt/theme/theme1.xml><?xml version="1.0" encoding="utf-8"?>
<a:theme xmlns:a="http://schemas.openxmlformats.org/drawingml/2006/main" name="Themes-CFE-Marroon">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1400" dirty="0" smtClean="0">
            <a:solidFill>
              <a:schemeClr val="bg1"/>
            </a:solidFill>
          </a:defRPr>
        </a:defPPr>
      </a:lstStyle>
    </a:txDef>
  </a:objectDefaults>
  <a:extraClrSchemeLst/>
  <a:extLst>
    <a:ext uri="{05A4C25C-085E-4340-85A3-A5531E510DB2}">
      <thm15:themeFamily xmlns:thm15="http://schemas.microsoft.com/office/thememl/2012/main" name="Themes-CFE-Marroon" id="{DFF3BB7D-A333-4B0F-90D8-31F29BB9F3C4}" vid="{E769B20C-16E8-4E32-9784-68AAD8EFECBB}"/>
    </a:ext>
  </a:extLst>
</a:theme>
</file>

<file path=ppt/theme/theme2.xml><?xml version="1.0" encoding="utf-8"?>
<a:theme xmlns:a="http://schemas.openxmlformats.org/drawingml/2006/main" name="1_OECD_CFE_RDG_Alt_DRAFT">
  <a:themeElements>
    <a:clrScheme name="Custom 5">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505046"/>
      </a:hlink>
      <a:folHlink>
        <a:srgbClr val="66669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ECD_CFE_RDG_Alt_DRAFT" id="{33917ECA-B5DA-49AB-AAF5-9F33A605AA1E}" vid="{3ABAB4C9-886B-4D32-AD8B-3F4CE700C6B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5157933969F1F459DCED921AABBCEEB" ma:contentTypeVersion="13" ma:contentTypeDescription="Create a new document." ma:contentTypeScope="" ma:versionID="e1350f0e3602f3b2b3c61f6121ff31c8">
  <xsd:schema xmlns:xsd="http://www.w3.org/2001/XMLSchema" xmlns:xs="http://www.w3.org/2001/XMLSchema" xmlns:p="http://schemas.microsoft.com/office/2006/metadata/properties" xmlns:ns2="1c642837-8f36-4924-b76e-354b301303aa" xmlns:ns3="839d7f1e-cdee-4533-b3a7-6b7dba5bdf95" targetNamespace="http://schemas.microsoft.com/office/2006/metadata/properties" ma:root="true" ma:fieldsID="2ef202cd8154b805934225a65d8e6dbc" ns2:_="" ns3:_="">
    <xsd:import namespace="1c642837-8f36-4924-b76e-354b301303aa"/>
    <xsd:import namespace="839d7f1e-cdee-4533-b3a7-6b7dba5bdf95"/>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3:SharedWithUsers" minOccurs="0"/>
                <xsd:element ref="ns3:SharedWithDetail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642837-8f36-4924-b76e-354b301303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4b2addfa-c26d-4e3b-b240-f6c3bd38282b" ma:termSetId="09814cd3-568e-fe90-9814-8d621ff8fb84" ma:anchorId="fba54fb3-c3e1-fe81-a776-ca4b69148c4d" ma:open="true" ma:isKeyword="false">
      <xsd:complexType>
        <xsd:sequence>
          <xsd:element ref="pc:Terms" minOccurs="0" maxOccurs="1"/>
        </xsd:sequence>
      </xsd:complex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39d7f1e-cdee-4533-b3a7-6b7dba5bdf9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c642837-8f36-4924-b76e-354b301303aa">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9AA9A52-7A03-4B5B-A6AA-B78619C99C1A}">
  <ds:schemaRefs>
    <ds:schemaRef ds:uri="1c642837-8f36-4924-b76e-354b301303aa"/>
    <ds:schemaRef ds:uri="839d7f1e-cdee-4533-b3a7-6b7dba5bdf9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3EB8194-7AE5-452E-A620-BE40F08DC533}">
  <ds:schemaRefs>
    <ds:schemaRef ds:uri="1c642837-8f36-4924-b76e-354b301303aa"/>
    <ds:schemaRef ds:uri="839d7f1e-cdee-4533-b3a7-6b7dba5bdf9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E79FD6F-5BAE-4634-A953-B1B552C1AB1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30</Slides>
  <Notes>7</Notes>
  <HiddenSlides>0</HiddenSlides>
  <ScaleCrop>false</ScaleCrop>
  <HeadingPairs>
    <vt:vector size="4" baseType="variant">
      <vt:variant>
        <vt:lpstr>Theme</vt:lpstr>
      </vt:variant>
      <vt:variant>
        <vt:i4>2</vt:i4>
      </vt:variant>
      <vt:variant>
        <vt:lpstr>Slide Titles</vt:lpstr>
      </vt:variant>
      <vt:variant>
        <vt:i4>30</vt:i4>
      </vt:variant>
    </vt:vector>
  </HeadingPairs>
  <TitlesOfParts>
    <vt:vector size="32" baseType="lpstr">
      <vt:lpstr>Themes-CFE-Marroon</vt:lpstr>
      <vt:lpstr>1_OECD_CFE_RDG_Alt_DRAFT</vt:lpstr>
      <vt:lpstr>Rilanciare la produttività in Trentino</vt:lpstr>
      <vt:lpstr>Coordinamento provinciale per la produttività e competitività: obiettivi   </vt:lpstr>
      <vt:lpstr>PowerPoint Presentation</vt:lpstr>
      <vt:lpstr>PowerPoint Presentation</vt:lpstr>
      <vt:lpstr>Secondo rapporto OCSE: affondi su tematiche prioritarie</vt:lpstr>
      <vt:lpstr>PowerPoint Presentation</vt:lpstr>
      <vt:lpstr>Le microimprese (MI) sono più produttive in Trentino che nel resto del Nord Italia</vt:lpstr>
      <vt:lpstr>Il 20% delle MI più produttive ha un VAL/addetto pari alla media delle piccole imprese </vt:lpstr>
      <vt:lpstr>In Trentino vi sono meno MPMI ad alta crescita occupazionale («scaler») </vt:lpstr>
      <vt:lpstr>PowerPoint Presentation</vt:lpstr>
      <vt:lpstr>PowerPoint Presentation</vt:lpstr>
      <vt:lpstr>PowerPoint Presentation</vt:lpstr>
      <vt:lpstr>PowerPoint Presentation</vt:lpstr>
      <vt:lpstr>PowerPoint Presentation</vt:lpstr>
      <vt:lpstr>Lo scarso peso del commercio dei beni sul PIL del Trentino è dovuto al peso ridotto dell’industria</vt:lpstr>
      <vt:lpstr>Una quota minore di micro e piccole imprese trentine esportano beni all’estero rispetto al resto d’Italia </vt:lpstr>
      <vt:lpstr>PowerPoint Presentation</vt:lpstr>
      <vt:lpstr>PowerPoint Presentation</vt:lpstr>
      <vt:lpstr>PowerPoint Presentation</vt:lpstr>
      <vt:lpstr>L’indice di rigidità del mercato del lavoro Trentino è doppio rispetto all’Italia, ma metà rispetto all’Alto Adige</vt:lpstr>
      <vt:lpstr>PowerPoint Presentation</vt:lpstr>
      <vt:lpstr>Una diversa composizione della forza lavoro farebbe crescere i salari</vt:lpstr>
      <vt:lpstr>PowerPoint Presentation</vt:lpstr>
      <vt:lpstr>Trentino ad un punto di svolta: la crescita della produttività diventa ineluttabile</vt:lpstr>
      <vt:lpstr>PowerPoint Presentation</vt:lpstr>
      <vt:lpstr>Microimprese &amp; PMI scaler</vt:lpstr>
      <vt:lpstr>Collaborazioni di ricerca </vt:lpstr>
      <vt:lpstr>Internazionalizzazione </vt:lpstr>
      <vt:lpstr>PowerPoint Presentation</vt:lpstr>
      <vt:lpstr>Grazie per la vostra attenzione</vt:lpstr>
    </vt:vector>
  </TitlesOfParts>
  <Company>OECD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IGLESIAS François, CFE/COM</dc:creator>
  <cp:keywords>, docId:F635735D153E2DCEA2FF945C11914E6C</cp:keywords>
  <cp:revision>1</cp:revision>
  <cp:lastPrinted>2025-03-13T08:57:12Z</cp:lastPrinted>
  <dcterms:created xsi:type="dcterms:W3CDTF">2021-02-02T13:16:04Z</dcterms:created>
  <dcterms:modified xsi:type="dcterms:W3CDTF">2025-03-25T09:39:15Z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0x01010085157933969F1F459DCED921AABBCEEB</vt:lpwstr>
  </property>
  <property fmtid="{D5CDD505-2E9C-101B-9397-08002B2CF9AE}" pid="3" name="MediaServiceImageTags">
    <vt:lpwstr/>
  </property>
  <property fmtid="{D5CDD505-2E9C-101B-9397-08002B2CF9AE}" pid="4" name="MSIP_Label_1accbc8d-388d-4081-b69a-d7ebbaa8c000_Enabled">
    <vt:lpwstr>true</vt:lpwstr>
  </property>
  <property fmtid="{D5CDD505-2E9C-101B-9397-08002B2CF9AE}" pid="5" name="MSIP_Label_1accbc8d-388d-4081-b69a-d7ebbaa8c000_SetDate">
    <vt:lpwstr>2024-11-14T10:27:51Z</vt:lpwstr>
  </property>
  <property fmtid="{D5CDD505-2E9C-101B-9397-08002B2CF9AE}" pid="6" name="MSIP_Label_1accbc8d-388d-4081-b69a-d7ebbaa8c000_Method">
    <vt:lpwstr>Privileged</vt:lpwstr>
  </property>
  <property fmtid="{D5CDD505-2E9C-101B-9397-08002B2CF9AE}" pid="7" name="MSIP_Label_1accbc8d-388d-4081-b69a-d7ebbaa8c000_Name">
    <vt:lpwstr>For Official Use</vt:lpwstr>
  </property>
  <property fmtid="{D5CDD505-2E9C-101B-9397-08002B2CF9AE}" pid="8" name="MSIP_Label_1accbc8d-388d-4081-b69a-d7ebbaa8c000_SiteId">
    <vt:lpwstr>ac41c7d4-1f61-460d-b0f4-fc925a2b471c</vt:lpwstr>
  </property>
  <property fmtid="{D5CDD505-2E9C-101B-9397-08002B2CF9AE}" pid="9" name="MSIP_Label_1accbc8d-388d-4081-b69a-d7ebbaa8c000_ActionId">
    <vt:lpwstr>dfe93568-3af9-45a4-97da-9948fce5244d</vt:lpwstr>
  </property>
  <property fmtid="{D5CDD505-2E9C-101B-9397-08002B2CF9AE}" pid="10" name="MSIP_Label_1accbc8d-388d-4081-b69a-d7ebbaa8c000_ContentBits">
    <vt:lpwstr>2</vt:lpwstr>
  </property>
  <property fmtid="{D5CDD505-2E9C-101B-9397-08002B2CF9AE}" pid="11" name="ClassificationContentMarkingFooterLocations">
    <vt:lpwstr>Themes-CFE-Marroon:4\1_OECD_CFE_RDG_Alt_DRAFT:4</vt:lpwstr>
  </property>
  <property fmtid="{D5CDD505-2E9C-101B-9397-08002B2CF9AE}" pid="12" name="ClassificationContentMarkingFooterText">
    <vt:lpwstr>For Official Use - À usage officiel</vt:lpwstr>
  </property>
</Properties>
</file>