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"/>
            <a:ext cx="11897360" cy="10287000"/>
          </a:xfrm>
          <a:custGeom>
            <a:avLst/>
            <a:gdLst/>
            <a:ahLst/>
            <a:cxnLst/>
            <a:rect l="l" t="t" r="r" b="b"/>
            <a:pathLst>
              <a:path w="11897360" h="10287000">
                <a:moveTo>
                  <a:pt x="0" y="0"/>
                </a:moveTo>
                <a:lnTo>
                  <a:pt x="11896937" y="0"/>
                </a:lnTo>
                <a:lnTo>
                  <a:pt x="7325898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3462" y="8663063"/>
            <a:ext cx="16221075" cy="5080"/>
          </a:xfrm>
          <a:custGeom>
            <a:avLst/>
            <a:gdLst/>
            <a:ahLst/>
            <a:cxnLst/>
            <a:rect l="l" t="t" r="r" b="b"/>
            <a:pathLst>
              <a:path w="16221075" h="5079">
                <a:moveTo>
                  <a:pt x="0" y="0"/>
                </a:moveTo>
                <a:lnTo>
                  <a:pt x="16221074" y="47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438932" y="1885466"/>
            <a:ext cx="7820025" cy="3912235"/>
          </a:xfrm>
          <a:custGeom>
            <a:avLst/>
            <a:gdLst/>
            <a:ahLst/>
            <a:cxnLst/>
            <a:rect l="l" t="t" r="r" b="b"/>
            <a:pathLst>
              <a:path w="7820025" h="3912235">
                <a:moveTo>
                  <a:pt x="7816964" y="0"/>
                </a:moveTo>
                <a:lnTo>
                  <a:pt x="1301864" y="0"/>
                </a:lnTo>
                <a:lnTo>
                  <a:pt x="1301864" y="638175"/>
                </a:lnTo>
                <a:lnTo>
                  <a:pt x="7816964" y="638175"/>
                </a:lnTo>
                <a:lnTo>
                  <a:pt x="7816964" y="0"/>
                </a:lnTo>
                <a:close/>
              </a:path>
              <a:path w="7820025" h="3912235">
                <a:moveTo>
                  <a:pt x="7818653" y="1613319"/>
                </a:moveTo>
                <a:lnTo>
                  <a:pt x="989228" y="1613319"/>
                </a:lnTo>
                <a:lnTo>
                  <a:pt x="989228" y="2251494"/>
                </a:lnTo>
                <a:lnTo>
                  <a:pt x="7818653" y="2251494"/>
                </a:lnTo>
                <a:lnTo>
                  <a:pt x="7818653" y="1613319"/>
                </a:lnTo>
                <a:close/>
              </a:path>
              <a:path w="7820025" h="3912235">
                <a:moveTo>
                  <a:pt x="7819999" y="3273501"/>
                </a:moveTo>
                <a:lnTo>
                  <a:pt x="0" y="3273501"/>
                </a:lnTo>
                <a:lnTo>
                  <a:pt x="0" y="3911676"/>
                </a:lnTo>
                <a:lnTo>
                  <a:pt x="7819999" y="3911676"/>
                </a:lnTo>
                <a:lnTo>
                  <a:pt x="7819999" y="3273501"/>
                </a:lnTo>
                <a:close/>
              </a:path>
            </a:pathLst>
          </a:custGeom>
          <a:solidFill>
            <a:srgbClr val="182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32557" y="5073321"/>
            <a:ext cx="809625" cy="809625"/>
          </a:xfrm>
          <a:custGeom>
            <a:avLst/>
            <a:gdLst/>
            <a:ahLst/>
            <a:cxnLst/>
            <a:rect l="l" t="t" r="r" b="b"/>
            <a:pathLst>
              <a:path w="809625" h="809625">
                <a:moveTo>
                  <a:pt x="404812" y="809624"/>
                </a:moveTo>
                <a:lnTo>
                  <a:pt x="357602" y="806901"/>
                </a:lnTo>
                <a:lnTo>
                  <a:pt x="311992" y="798933"/>
                </a:lnTo>
                <a:lnTo>
                  <a:pt x="268285" y="786024"/>
                </a:lnTo>
                <a:lnTo>
                  <a:pt x="226786" y="768479"/>
                </a:lnTo>
                <a:lnTo>
                  <a:pt x="187797" y="746600"/>
                </a:lnTo>
                <a:lnTo>
                  <a:pt x="151622" y="720692"/>
                </a:lnTo>
                <a:lnTo>
                  <a:pt x="118566" y="691058"/>
                </a:lnTo>
                <a:lnTo>
                  <a:pt x="88932" y="658002"/>
                </a:lnTo>
                <a:lnTo>
                  <a:pt x="63024" y="621827"/>
                </a:lnTo>
                <a:lnTo>
                  <a:pt x="41145" y="582838"/>
                </a:lnTo>
                <a:lnTo>
                  <a:pt x="23600" y="541339"/>
                </a:lnTo>
                <a:lnTo>
                  <a:pt x="10691" y="497632"/>
                </a:lnTo>
                <a:lnTo>
                  <a:pt x="2723" y="452022"/>
                </a:lnTo>
                <a:lnTo>
                  <a:pt x="0" y="404812"/>
                </a:lnTo>
                <a:lnTo>
                  <a:pt x="2723" y="357602"/>
                </a:lnTo>
                <a:lnTo>
                  <a:pt x="10691" y="311992"/>
                </a:lnTo>
                <a:lnTo>
                  <a:pt x="23600" y="268285"/>
                </a:lnTo>
                <a:lnTo>
                  <a:pt x="41145" y="226786"/>
                </a:lnTo>
                <a:lnTo>
                  <a:pt x="63024" y="187797"/>
                </a:lnTo>
                <a:lnTo>
                  <a:pt x="88932" y="151622"/>
                </a:lnTo>
                <a:lnTo>
                  <a:pt x="118566" y="118566"/>
                </a:lnTo>
                <a:lnTo>
                  <a:pt x="151622" y="88932"/>
                </a:lnTo>
                <a:lnTo>
                  <a:pt x="187797" y="63024"/>
                </a:lnTo>
                <a:lnTo>
                  <a:pt x="226786" y="41145"/>
                </a:lnTo>
                <a:lnTo>
                  <a:pt x="268285" y="23600"/>
                </a:lnTo>
                <a:lnTo>
                  <a:pt x="311992" y="10691"/>
                </a:lnTo>
                <a:lnTo>
                  <a:pt x="357602" y="2723"/>
                </a:lnTo>
                <a:lnTo>
                  <a:pt x="404812" y="0"/>
                </a:lnTo>
                <a:lnTo>
                  <a:pt x="452022" y="2723"/>
                </a:lnTo>
                <a:lnTo>
                  <a:pt x="497632" y="10691"/>
                </a:lnTo>
                <a:lnTo>
                  <a:pt x="541339" y="23600"/>
                </a:lnTo>
                <a:lnTo>
                  <a:pt x="582838" y="41145"/>
                </a:lnTo>
                <a:lnTo>
                  <a:pt x="621827" y="63024"/>
                </a:lnTo>
                <a:lnTo>
                  <a:pt x="658002" y="88932"/>
                </a:lnTo>
                <a:lnTo>
                  <a:pt x="691058" y="118566"/>
                </a:lnTo>
                <a:lnTo>
                  <a:pt x="720692" y="151622"/>
                </a:lnTo>
                <a:lnTo>
                  <a:pt x="746600" y="187797"/>
                </a:lnTo>
                <a:lnTo>
                  <a:pt x="768479" y="226786"/>
                </a:lnTo>
                <a:lnTo>
                  <a:pt x="786024" y="268285"/>
                </a:lnTo>
                <a:lnTo>
                  <a:pt x="798933" y="311992"/>
                </a:lnTo>
                <a:lnTo>
                  <a:pt x="806901" y="357602"/>
                </a:lnTo>
                <a:lnTo>
                  <a:pt x="809624" y="404812"/>
                </a:lnTo>
                <a:lnTo>
                  <a:pt x="806901" y="452022"/>
                </a:lnTo>
                <a:lnTo>
                  <a:pt x="798933" y="497632"/>
                </a:lnTo>
                <a:lnTo>
                  <a:pt x="786024" y="541339"/>
                </a:lnTo>
                <a:lnTo>
                  <a:pt x="768479" y="582838"/>
                </a:lnTo>
                <a:lnTo>
                  <a:pt x="746600" y="621827"/>
                </a:lnTo>
                <a:lnTo>
                  <a:pt x="720692" y="658002"/>
                </a:lnTo>
                <a:lnTo>
                  <a:pt x="691058" y="691058"/>
                </a:lnTo>
                <a:lnTo>
                  <a:pt x="658002" y="720692"/>
                </a:lnTo>
                <a:lnTo>
                  <a:pt x="621827" y="746600"/>
                </a:lnTo>
                <a:lnTo>
                  <a:pt x="582838" y="768479"/>
                </a:lnTo>
                <a:lnTo>
                  <a:pt x="541339" y="786024"/>
                </a:lnTo>
                <a:lnTo>
                  <a:pt x="497632" y="798933"/>
                </a:lnTo>
                <a:lnTo>
                  <a:pt x="452022" y="806901"/>
                </a:lnTo>
                <a:lnTo>
                  <a:pt x="404812" y="809624"/>
                </a:lnTo>
                <a:close/>
              </a:path>
            </a:pathLst>
          </a:custGeom>
          <a:solidFill>
            <a:srgbClr val="5C9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845290" y="3413143"/>
            <a:ext cx="809625" cy="809625"/>
          </a:xfrm>
          <a:custGeom>
            <a:avLst/>
            <a:gdLst/>
            <a:ahLst/>
            <a:cxnLst/>
            <a:rect l="l" t="t" r="r" b="b"/>
            <a:pathLst>
              <a:path w="809625" h="809625">
                <a:moveTo>
                  <a:pt x="404812" y="809624"/>
                </a:moveTo>
                <a:lnTo>
                  <a:pt x="357602" y="806901"/>
                </a:lnTo>
                <a:lnTo>
                  <a:pt x="311992" y="798933"/>
                </a:lnTo>
                <a:lnTo>
                  <a:pt x="268285" y="786024"/>
                </a:lnTo>
                <a:lnTo>
                  <a:pt x="226786" y="768479"/>
                </a:lnTo>
                <a:lnTo>
                  <a:pt x="187797" y="746600"/>
                </a:lnTo>
                <a:lnTo>
                  <a:pt x="151622" y="720692"/>
                </a:lnTo>
                <a:lnTo>
                  <a:pt x="118566" y="691058"/>
                </a:lnTo>
                <a:lnTo>
                  <a:pt x="88932" y="658002"/>
                </a:lnTo>
                <a:lnTo>
                  <a:pt x="63024" y="621827"/>
                </a:lnTo>
                <a:lnTo>
                  <a:pt x="41145" y="582838"/>
                </a:lnTo>
                <a:lnTo>
                  <a:pt x="23600" y="541339"/>
                </a:lnTo>
                <a:lnTo>
                  <a:pt x="10691" y="497632"/>
                </a:lnTo>
                <a:lnTo>
                  <a:pt x="2723" y="452022"/>
                </a:lnTo>
                <a:lnTo>
                  <a:pt x="0" y="404812"/>
                </a:lnTo>
                <a:lnTo>
                  <a:pt x="2723" y="357602"/>
                </a:lnTo>
                <a:lnTo>
                  <a:pt x="10691" y="311992"/>
                </a:lnTo>
                <a:lnTo>
                  <a:pt x="23600" y="268285"/>
                </a:lnTo>
                <a:lnTo>
                  <a:pt x="41145" y="226786"/>
                </a:lnTo>
                <a:lnTo>
                  <a:pt x="63024" y="187797"/>
                </a:lnTo>
                <a:lnTo>
                  <a:pt x="88932" y="151622"/>
                </a:lnTo>
                <a:lnTo>
                  <a:pt x="118566" y="118566"/>
                </a:lnTo>
                <a:lnTo>
                  <a:pt x="151622" y="88932"/>
                </a:lnTo>
                <a:lnTo>
                  <a:pt x="187797" y="63024"/>
                </a:lnTo>
                <a:lnTo>
                  <a:pt x="226786" y="41145"/>
                </a:lnTo>
                <a:lnTo>
                  <a:pt x="268285" y="23600"/>
                </a:lnTo>
                <a:lnTo>
                  <a:pt x="311992" y="10691"/>
                </a:lnTo>
                <a:lnTo>
                  <a:pt x="357602" y="2723"/>
                </a:lnTo>
                <a:lnTo>
                  <a:pt x="404812" y="0"/>
                </a:lnTo>
                <a:lnTo>
                  <a:pt x="452022" y="2723"/>
                </a:lnTo>
                <a:lnTo>
                  <a:pt x="497632" y="10691"/>
                </a:lnTo>
                <a:lnTo>
                  <a:pt x="541339" y="23600"/>
                </a:lnTo>
                <a:lnTo>
                  <a:pt x="582838" y="41145"/>
                </a:lnTo>
                <a:lnTo>
                  <a:pt x="621827" y="63024"/>
                </a:lnTo>
                <a:lnTo>
                  <a:pt x="658002" y="88932"/>
                </a:lnTo>
                <a:lnTo>
                  <a:pt x="691058" y="118566"/>
                </a:lnTo>
                <a:lnTo>
                  <a:pt x="720692" y="151622"/>
                </a:lnTo>
                <a:lnTo>
                  <a:pt x="746600" y="187797"/>
                </a:lnTo>
                <a:lnTo>
                  <a:pt x="768479" y="226786"/>
                </a:lnTo>
                <a:lnTo>
                  <a:pt x="786024" y="268285"/>
                </a:lnTo>
                <a:lnTo>
                  <a:pt x="798933" y="311992"/>
                </a:lnTo>
                <a:lnTo>
                  <a:pt x="806901" y="357602"/>
                </a:lnTo>
                <a:lnTo>
                  <a:pt x="809624" y="404812"/>
                </a:lnTo>
                <a:lnTo>
                  <a:pt x="806901" y="452022"/>
                </a:lnTo>
                <a:lnTo>
                  <a:pt x="798933" y="497632"/>
                </a:lnTo>
                <a:lnTo>
                  <a:pt x="786024" y="541339"/>
                </a:lnTo>
                <a:lnTo>
                  <a:pt x="768479" y="582838"/>
                </a:lnTo>
                <a:lnTo>
                  <a:pt x="746600" y="621827"/>
                </a:lnTo>
                <a:lnTo>
                  <a:pt x="720692" y="658002"/>
                </a:lnTo>
                <a:lnTo>
                  <a:pt x="691058" y="691058"/>
                </a:lnTo>
                <a:lnTo>
                  <a:pt x="658002" y="720692"/>
                </a:lnTo>
                <a:lnTo>
                  <a:pt x="621827" y="746600"/>
                </a:lnTo>
                <a:lnTo>
                  <a:pt x="582838" y="768479"/>
                </a:lnTo>
                <a:lnTo>
                  <a:pt x="541339" y="786024"/>
                </a:lnTo>
                <a:lnTo>
                  <a:pt x="497632" y="798933"/>
                </a:lnTo>
                <a:lnTo>
                  <a:pt x="452022" y="806901"/>
                </a:lnTo>
                <a:lnTo>
                  <a:pt x="404812" y="809624"/>
                </a:lnTo>
                <a:close/>
              </a:path>
            </a:pathLst>
          </a:custGeom>
          <a:solidFill>
            <a:srgbClr val="09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564293" y="1799817"/>
            <a:ext cx="809625" cy="809625"/>
          </a:xfrm>
          <a:custGeom>
            <a:avLst/>
            <a:gdLst/>
            <a:ahLst/>
            <a:cxnLst/>
            <a:rect l="l" t="t" r="r" b="b"/>
            <a:pathLst>
              <a:path w="809625" h="809625">
                <a:moveTo>
                  <a:pt x="404812" y="809624"/>
                </a:moveTo>
                <a:lnTo>
                  <a:pt x="357602" y="806901"/>
                </a:lnTo>
                <a:lnTo>
                  <a:pt x="311992" y="798933"/>
                </a:lnTo>
                <a:lnTo>
                  <a:pt x="268285" y="786024"/>
                </a:lnTo>
                <a:lnTo>
                  <a:pt x="226786" y="768479"/>
                </a:lnTo>
                <a:lnTo>
                  <a:pt x="187797" y="746600"/>
                </a:lnTo>
                <a:lnTo>
                  <a:pt x="151622" y="720692"/>
                </a:lnTo>
                <a:lnTo>
                  <a:pt x="118566" y="691058"/>
                </a:lnTo>
                <a:lnTo>
                  <a:pt x="88932" y="658002"/>
                </a:lnTo>
                <a:lnTo>
                  <a:pt x="63024" y="621827"/>
                </a:lnTo>
                <a:lnTo>
                  <a:pt x="41145" y="582838"/>
                </a:lnTo>
                <a:lnTo>
                  <a:pt x="23600" y="541339"/>
                </a:lnTo>
                <a:lnTo>
                  <a:pt x="10691" y="497632"/>
                </a:lnTo>
                <a:lnTo>
                  <a:pt x="2723" y="452022"/>
                </a:lnTo>
                <a:lnTo>
                  <a:pt x="0" y="404812"/>
                </a:lnTo>
                <a:lnTo>
                  <a:pt x="2723" y="357602"/>
                </a:lnTo>
                <a:lnTo>
                  <a:pt x="10691" y="311992"/>
                </a:lnTo>
                <a:lnTo>
                  <a:pt x="23600" y="268285"/>
                </a:lnTo>
                <a:lnTo>
                  <a:pt x="41145" y="226786"/>
                </a:lnTo>
                <a:lnTo>
                  <a:pt x="63024" y="187797"/>
                </a:lnTo>
                <a:lnTo>
                  <a:pt x="88932" y="151622"/>
                </a:lnTo>
                <a:lnTo>
                  <a:pt x="118566" y="118566"/>
                </a:lnTo>
                <a:lnTo>
                  <a:pt x="151622" y="88932"/>
                </a:lnTo>
                <a:lnTo>
                  <a:pt x="187797" y="63024"/>
                </a:lnTo>
                <a:lnTo>
                  <a:pt x="226786" y="41145"/>
                </a:lnTo>
                <a:lnTo>
                  <a:pt x="268285" y="23600"/>
                </a:lnTo>
                <a:lnTo>
                  <a:pt x="311992" y="10691"/>
                </a:lnTo>
                <a:lnTo>
                  <a:pt x="357602" y="2723"/>
                </a:lnTo>
                <a:lnTo>
                  <a:pt x="404812" y="0"/>
                </a:lnTo>
                <a:lnTo>
                  <a:pt x="452022" y="2723"/>
                </a:lnTo>
                <a:lnTo>
                  <a:pt x="497632" y="10691"/>
                </a:lnTo>
                <a:lnTo>
                  <a:pt x="541339" y="23600"/>
                </a:lnTo>
                <a:lnTo>
                  <a:pt x="582838" y="41145"/>
                </a:lnTo>
                <a:lnTo>
                  <a:pt x="621827" y="63024"/>
                </a:lnTo>
                <a:lnTo>
                  <a:pt x="658002" y="88932"/>
                </a:lnTo>
                <a:lnTo>
                  <a:pt x="691058" y="118566"/>
                </a:lnTo>
                <a:lnTo>
                  <a:pt x="720692" y="151622"/>
                </a:lnTo>
                <a:lnTo>
                  <a:pt x="746600" y="187797"/>
                </a:lnTo>
                <a:lnTo>
                  <a:pt x="768479" y="226786"/>
                </a:lnTo>
                <a:lnTo>
                  <a:pt x="786024" y="268285"/>
                </a:lnTo>
                <a:lnTo>
                  <a:pt x="798933" y="311992"/>
                </a:lnTo>
                <a:lnTo>
                  <a:pt x="806901" y="357602"/>
                </a:lnTo>
                <a:lnTo>
                  <a:pt x="809624" y="404812"/>
                </a:lnTo>
                <a:lnTo>
                  <a:pt x="806901" y="452022"/>
                </a:lnTo>
                <a:lnTo>
                  <a:pt x="798933" y="497632"/>
                </a:lnTo>
                <a:lnTo>
                  <a:pt x="786024" y="541339"/>
                </a:lnTo>
                <a:lnTo>
                  <a:pt x="768479" y="582838"/>
                </a:lnTo>
                <a:lnTo>
                  <a:pt x="746600" y="621827"/>
                </a:lnTo>
                <a:lnTo>
                  <a:pt x="720692" y="658002"/>
                </a:lnTo>
                <a:lnTo>
                  <a:pt x="691058" y="691058"/>
                </a:lnTo>
                <a:lnTo>
                  <a:pt x="658002" y="720692"/>
                </a:lnTo>
                <a:lnTo>
                  <a:pt x="621827" y="746600"/>
                </a:lnTo>
                <a:lnTo>
                  <a:pt x="582838" y="768479"/>
                </a:lnTo>
                <a:lnTo>
                  <a:pt x="541339" y="786024"/>
                </a:lnTo>
                <a:lnTo>
                  <a:pt x="497632" y="798933"/>
                </a:lnTo>
                <a:lnTo>
                  <a:pt x="452022" y="806901"/>
                </a:lnTo>
                <a:lnTo>
                  <a:pt x="404812" y="809624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62314" y="6737731"/>
            <a:ext cx="8496300" cy="638175"/>
          </a:xfrm>
          <a:custGeom>
            <a:avLst/>
            <a:gdLst/>
            <a:ahLst/>
            <a:cxnLst/>
            <a:rect l="l" t="t" r="r" b="b"/>
            <a:pathLst>
              <a:path w="8496300" h="638175">
                <a:moveTo>
                  <a:pt x="8496299" y="638173"/>
                </a:moveTo>
                <a:lnTo>
                  <a:pt x="0" y="638173"/>
                </a:lnTo>
                <a:lnTo>
                  <a:pt x="0" y="0"/>
                </a:lnTo>
                <a:lnTo>
                  <a:pt x="8496299" y="0"/>
                </a:lnTo>
                <a:lnTo>
                  <a:pt x="8496299" y="638173"/>
                </a:lnTo>
                <a:close/>
              </a:path>
            </a:pathLst>
          </a:custGeom>
          <a:solidFill>
            <a:srgbClr val="182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355948" y="6652089"/>
            <a:ext cx="809625" cy="809625"/>
          </a:xfrm>
          <a:custGeom>
            <a:avLst/>
            <a:gdLst/>
            <a:ahLst/>
            <a:cxnLst/>
            <a:rect l="l" t="t" r="r" b="b"/>
            <a:pathLst>
              <a:path w="809625" h="809625">
                <a:moveTo>
                  <a:pt x="404812" y="809624"/>
                </a:moveTo>
                <a:lnTo>
                  <a:pt x="357602" y="806901"/>
                </a:lnTo>
                <a:lnTo>
                  <a:pt x="311992" y="798933"/>
                </a:lnTo>
                <a:lnTo>
                  <a:pt x="268285" y="786024"/>
                </a:lnTo>
                <a:lnTo>
                  <a:pt x="226786" y="768479"/>
                </a:lnTo>
                <a:lnTo>
                  <a:pt x="187797" y="746600"/>
                </a:lnTo>
                <a:lnTo>
                  <a:pt x="151622" y="720692"/>
                </a:lnTo>
                <a:lnTo>
                  <a:pt x="118566" y="691058"/>
                </a:lnTo>
                <a:lnTo>
                  <a:pt x="88932" y="658002"/>
                </a:lnTo>
                <a:lnTo>
                  <a:pt x="63024" y="621827"/>
                </a:lnTo>
                <a:lnTo>
                  <a:pt x="41145" y="582838"/>
                </a:lnTo>
                <a:lnTo>
                  <a:pt x="23600" y="541339"/>
                </a:lnTo>
                <a:lnTo>
                  <a:pt x="10691" y="497632"/>
                </a:lnTo>
                <a:lnTo>
                  <a:pt x="2723" y="452022"/>
                </a:lnTo>
                <a:lnTo>
                  <a:pt x="0" y="404812"/>
                </a:lnTo>
                <a:lnTo>
                  <a:pt x="2723" y="357602"/>
                </a:lnTo>
                <a:lnTo>
                  <a:pt x="10691" y="311992"/>
                </a:lnTo>
                <a:lnTo>
                  <a:pt x="23600" y="268285"/>
                </a:lnTo>
                <a:lnTo>
                  <a:pt x="41145" y="226786"/>
                </a:lnTo>
                <a:lnTo>
                  <a:pt x="63024" y="187797"/>
                </a:lnTo>
                <a:lnTo>
                  <a:pt x="88932" y="151622"/>
                </a:lnTo>
                <a:lnTo>
                  <a:pt x="118566" y="118566"/>
                </a:lnTo>
                <a:lnTo>
                  <a:pt x="151622" y="88932"/>
                </a:lnTo>
                <a:lnTo>
                  <a:pt x="187797" y="63024"/>
                </a:lnTo>
                <a:lnTo>
                  <a:pt x="226786" y="41145"/>
                </a:lnTo>
                <a:lnTo>
                  <a:pt x="268285" y="23600"/>
                </a:lnTo>
                <a:lnTo>
                  <a:pt x="311992" y="10691"/>
                </a:lnTo>
                <a:lnTo>
                  <a:pt x="357602" y="2723"/>
                </a:lnTo>
                <a:lnTo>
                  <a:pt x="404812" y="0"/>
                </a:lnTo>
                <a:lnTo>
                  <a:pt x="452022" y="2723"/>
                </a:lnTo>
                <a:lnTo>
                  <a:pt x="497632" y="10691"/>
                </a:lnTo>
                <a:lnTo>
                  <a:pt x="541339" y="23600"/>
                </a:lnTo>
                <a:lnTo>
                  <a:pt x="582838" y="41145"/>
                </a:lnTo>
                <a:lnTo>
                  <a:pt x="621827" y="63024"/>
                </a:lnTo>
                <a:lnTo>
                  <a:pt x="658002" y="88932"/>
                </a:lnTo>
                <a:lnTo>
                  <a:pt x="691058" y="118566"/>
                </a:lnTo>
                <a:lnTo>
                  <a:pt x="720692" y="151622"/>
                </a:lnTo>
                <a:lnTo>
                  <a:pt x="746600" y="187797"/>
                </a:lnTo>
                <a:lnTo>
                  <a:pt x="768479" y="226786"/>
                </a:lnTo>
                <a:lnTo>
                  <a:pt x="786024" y="268285"/>
                </a:lnTo>
                <a:lnTo>
                  <a:pt x="798933" y="311992"/>
                </a:lnTo>
                <a:lnTo>
                  <a:pt x="806901" y="357602"/>
                </a:lnTo>
                <a:lnTo>
                  <a:pt x="809624" y="404812"/>
                </a:lnTo>
                <a:lnTo>
                  <a:pt x="806901" y="452022"/>
                </a:lnTo>
                <a:lnTo>
                  <a:pt x="798933" y="497632"/>
                </a:lnTo>
                <a:lnTo>
                  <a:pt x="786024" y="541339"/>
                </a:lnTo>
                <a:lnTo>
                  <a:pt x="768479" y="582838"/>
                </a:lnTo>
                <a:lnTo>
                  <a:pt x="746600" y="621827"/>
                </a:lnTo>
                <a:lnTo>
                  <a:pt x="720692" y="658002"/>
                </a:lnTo>
                <a:lnTo>
                  <a:pt x="691058" y="691058"/>
                </a:lnTo>
                <a:lnTo>
                  <a:pt x="658002" y="720692"/>
                </a:lnTo>
                <a:lnTo>
                  <a:pt x="621827" y="746600"/>
                </a:lnTo>
                <a:lnTo>
                  <a:pt x="582838" y="768479"/>
                </a:lnTo>
                <a:lnTo>
                  <a:pt x="541339" y="786024"/>
                </a:lnTo>
                <a:lnTo>
                  <a:pt x="497632" y="798933"/>
                </a:lnTo>
                <a:lnTo>
                  <a:pt x="452022" y="806901"/>
                </a:lnTo>
                <a:lnTo>
                  <a:pt x="404812" y="809624"/>
                </a:lnTo>
                <a:close/>
              </a:path>
            </a:pathLst>
          </a:custGeom>
          <a:solidFill>
            <a:srgbClr val="38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740863" y="1880316"/>
            <a:ext cx="447675" cy="647700"/>
          </a:xfrm>
          <a:custGeom>
            <a:avLst/>
            <a:gdLst/>
            <a:ahLst/>
            <a:cxnLst/>
            <a:rect l="l" t="t" r="r" b="b"/>
            <a:pathLst>
              <a:path w="447675" h="647700">
                <a:moveTo>
                  <a:pt x="223781" y="647632"/>
                </a:moveTo>
                <a:lnTo>
                  <a:pt x="178738" y="643077"/>
                </a:lnTo>
                <a:lnTo>
                  <a:pt x="136759" y="630016"/>
                </a:lnTo>
                <a:lnTo>
                  <a:pt x="98750" y="609356"/>
                </a:lnTo>
                <a:lnTo>
                  <a:pt x="65618" y="582003"/>
                </a:lnTo>
                <a:lnTo>
                  <a:pt x="38270" y="548866"/>
                </a:lnTo>
                <a:lnTo>
                  <a:pt x="17613" y="510850"/>
                </a:lnTo>
                <a:lnTo>
                  <a:pt x="4554" y="468864"/>
                </a:lnTo>
                <a:lnTo>
                  <a:pt x="0" y="423813"/>
                </a:lnTo>
                <a:lnTo>
                  <a:pt x="2493" y="390290"/>
                </a:lnTo>
                <a:lnTo>
                  <a:pt x="22023" y="326878"/>
                </a:lnTo>
                <a:lnTo>
                  <a:pt x="212899" y="2986"/>
                </a:lnTo>
                <a:lnTo>
                  <a:pt x="218129" y="0"/>
                </a:lnTo>
                <a:lnTo>
                  <a:pt x="229431" y="0"/>
                </a:lnTo>
                <a:lnTo>
                  <a:pt x="234661" y="2986"/>
                </a:lnTo>
                <a:lnTo>
                  <a:pt x="260884" y="47395"/>
                </a:lnTo>
                <a:lnTo>
                  <a:pt x="223781" y="47395"/>
                </a:lnTo>
                <a:lnTo>
                  <a:pt x="65833" y="314875"/>
                </a:lnTo>
                <a:lnTo>
                  <a:pt x="40470" y="367048"/>
                </a:lnTo>
                <a:lnTo>
                  <a:pt x="31947" y="423813"/>
                </a:lnTo>
                <a:lnTo>
                  <a:pt x="37023" y="467753"/>
                </a:lnTo>
                <a:lnTo>
                  <a:pt x="51475" y="508117"/>
                </a:lnTo>
                <a:lnTo>
                  <a:pt x="74145" y="543744"/>
                </a:lnTo>
                <a:lnTo>
                  <a:pt x="103870" y="573475"/>
                </a:lnTo>
                <a:lnTo>
                  <a:pt x="139492" y="596148"/>
                </a:lnTo>
                <a:lnTo>
                  <a:pt x="179849" y="610603"/>
                </a:lnTo>
                <a:lnTo>
                  <a:pt x="223781" y="615679"/>
                </a:lnTo>
                <a:lnTo>
                  <a:pt x="337179" y="615679"/>
                </a:lnTo>
                <a:lnTo>
                  <a:pt x="310803" y="630016"/>
                </a:lnTo>
                <a:lnTo>
                  <a:pt x="268824" y="643077"/>
                </a:lnTo>
                <a:lnTo>
                  <a:pt x="223781" y="647632"/>
                </a:lnTo>
                <a:close/>
              </a:path>
              <a:path w="447675" h="647700">
                <a:moveTo>
                  <a:pt x="337179" y="615679"/>
                </a:moveTo>
                <a:lnTo>
                  <a:pt x="223781" y="615679"/>
                </a:lnTo>
                <a:lnTo>
                  <a:pt x="267713" y="610603"/>
                </a:lnTo>
                <a:lnTo>
                  <a:pt x="308071" y="596148"/>
                </a:lnTo>
                <a:lnTo>
                  <a:pt x="343692" y="573475"/>
                </a:lnTo>
                <a:lnTo>
                  <a:pt x="373418" y="543744"/>
                </a:lnTo>
                <a:lnTo>
                  <a:pt x="396087" y="508117"/>
                </a:lnTo>
                <a:lnTo>
                  <a:pt x="410540" y="467753"/>
                </a:lnTo>
                <a:lnTo>
                  <a:pt x="415616" y="423813"/>
                </a:lnTo>
                <a:lnTo>
                  <a:pt x="413465" y="394965"/>
                </a:lnTo>
                <a:lnTo>
                  <a:pt x="407090" y="367041"/>
                </a:lnTo>
                <a:lnTo>
                  <a:pt x="396608" y="340422"/>
                </a:lnTo>
                <a:lnTo>
                  <a:pt x="382136" y="315486"/>
                </a:lnTo>
                <a:lnTo>
                  <a:pt x="381874" y="315102"/>
                </a:lnTo>
                <a:lnTo>
                  <a:pt x="223781" y="47395"/>
                </a:lnTo>
                <a:lnTo>
                  <a:pt x="408817" y="297919"/>
                </a:lnTo>
                <a:lnTo>
                  <a:pt x="437693" y="357866"/>
                </a:lnTo>
                <a:lnTo>
                  <a:pt x="447562" y="423813"/>
                </a:lnTo>
                <a:lnTo>
                  <a:pt x="443008" y="468864"/>
                </a:lnTo>
                <a:lnTo>
                  <a:pt x="429948" y="510850"/>
                </a:lnTo>
                <a:lnTo>
                  <a:pt x="409291" y="548866"/>
                </a:lnTo>
                <a:lnTo>
                  <a:pt x="381944" y="582003"/>
                </a:lnTo>
                <a:lnTo>
                  <a:pt x="348812" y="609356"/>
                </a:lnTo>
                <a:lnTo>
                  <a:pt x="337179" y="615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745" y="2310777"/>
            <a:ext cx="137595" cy="13761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028221" y="3461796"/>
            <a:ext cx="447675" cy="647700"/>
          </a:xfrm>
          <a:custGeom>
            <a:avLst/>
            <a:gdLst/>
            <a:ahLst/>
            <a:cxnLst/>
            <a:rect l="l" t="t" r="r" b="b"/>
            <a:pathLst>
              <a:path w="447675" h="647700">
                <a:moveTo>
                  <a:pt x="223781" y="647632"/>
                </a:moveTo>
                <a:lnTo>
                  <a:pt x="178738" y="643077"/>
                </a:lnTo>
                <a:lnTo>
                  <a:pt x="136759" y="630016"/>
                </a:lnTo>
                <a:lnTo>
                  <a:pt x="98750" y="609356"/>
                </a:lnTo>
                <a:lnTo>
                  <a:pt x="65618" y="582003"/>
                </a:lnTo>
                <a:lnTo>
                  <a:pt x="38270" y="548866"/>
                </a:lnTo>
                <a:lnTo>
                  <a:pt x="17613" y="510850"/>
                </a:lnTo>
                <a:lnTo>
                  <a:pt x="4554" y="468864"/>
                </a:lnTo>
                <a:lnTo>
                  <a:pt x="0" y="423813"/>
                </a:lnTo>
                <a:lnTo>
                  <a:pt x="2493" y="390290"/>
                </a:lnTo>
                <a:lnTo>
                  <a:pt x="22023" y="326878"/>
                </a:lnTo>
                <a:lnTo>
                  <a:pt x="212899" y="2986"/>
                </a:lnTo>
                <a:lnTo>
                  <a:pt x="218129" y="0"/>
                </a:lnTo>
                <a:lnTo>
                  <a:pt x="229431" y="0"/>
                </a:lnTo>
                <a:lnTo>
                  <a:pt x="234661" y="2986"/>
                </a:lnTo>
                <a:lnTo>
                  <a:pt x="260884" y="47395"/>
                </a:lnTo>
                <a:lnTo>
                  <a:pt x="223781" y="47395"/>
                </a:lnTo>
                <a:lnTo>
                  <a:pt x="65833" y="314875"/>
                </a:lnTo>
                <a:lnTo>
                  <a:pt x="40470" y="367048"/>
                </a:lnTo>
                <a:lnTo>
                  <a:pt x="31947" y="423813"/>
                </a:lnTo>
                <a:lnTo>
                  <a:pt x="37023" y="467753"/>
                </a:lnTo>
                <a:lnTo>
                  <a:pt x="51475" y="508117"/>
                </a:lnTo>
                <a:lnTo>
                  <a:pt x="74145" y="543744"/>
                </a:lnTo>
                <a:lnTo>
                  <a:pt x="103870" y="573475"/>
                </a:lnTo>
                <a:lnTo>
                  <a:pt x="139492" y="596148"/>
                </a:lnTo>
                <a:lnTo>
                  <a:pt x="179849" y="610603"/>
                </a:lnTo>
                <a:lnTo>
                  <a:pt x="223781" y="615679"/>
                </a:lnTo>
                <a:lnTo>
                  <a:pt x="337179" y="615679"/>
                </a:lnTo>
                <a:lnTo>
                  <a:pt x="310803" y="630016"/>
                </a:lnTo>
                <a:lnTo>
                  <a:pt x="268824" y="643077"/>
                </a:lnTo>
                <a:lnTo>
                  <a:pt x="223781" y="647632"/>
                </a:lnTo>
                <a:close/>
              </a:path>
              <a:path w="447675" h="647700">
                <a:moveTo>
                  <a:pt x="337179" y="615679"/>
                </a:moveTo>
                <a:lnTo>
                  <a:pt x="223781" y="615679"/>
                </a:lnTo>
                <a:lnTo>
                  <a:pt x="267713" y="610603"/>
                </a:lnTo>
                <a:lnTo>
                  <a:pt x="308071" y="596148"/>
                </a:lnTo>
                <a:lnTo>
                  <a:pt x="343692" y="573475"/>
                </a:lnTo>
                <a:lnTo>
                  <a:pt x="373418" y="543744"/>
                </a:lnTo>
                <a:lnTo>
                  <a:pt x="396087" y="508117"/>
                </a:lnTo>
                <a:lnTo>
                  <a:pt x="410540" y="467753"/>
                </a:lnTo>
                <a:lnTo>
                  <a:pt x="415616" y="423813"/>
                </a:lnTo>
                <a:lnTo>
                  <a:pt x="413465" y="394965"/>
                </a:lnTo>
                <a:lnTo>
                  <a:pt x="407090" y="367041"/>
                </a:lnTo>
                <a:lnTo>
                  <a:pt x="396608" y="340422"/>
                </a:lnTo>
                <a:lnTo>
                  <a:pt x="382136" y="315486"/>
                </a:lnTo>
                <a:lnTo>
                  <a:pt x="381874" y="315102"/>
                </a:lnTo>
                <a:lnTo>
                  <a:pt x="223781" y="47395"/>
                </a:lnTo>
                <a:lnTo>
                  <a:pt x="408817" y="297919"/>
                </a:lnTo>
                <a:lnTo>
                  <a:pt x="437693" y="357866"/>
                </a:lnTo>
                <a:lnTo>
                  <a:pt x="447562" y="423813"/>
                </a:lnTo>
                <a:lnTo>
                  <a:pt x="443008" y="468864"/>
                </a:lnTo>
                <a:lnTo>
                  <a:pt x="429948" y="510850"/>
                </a:lnTo>
                <a:lnTo>
                  <a:pt x="409291" y="548866"/>
                </a:lnTo>
                <a:lnTo>
                  <a:pt x="381944" y="582003"/>
                </a:lnTo>
                <a:lnTo>
                  <a:pt x="348812" y="609356"/>
                </a:lnTo>
                <a:lnTo>
                  <a:pt x="337179" y="615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8104" y="3892257"/>
            <a:ext cx="137595" cy="137617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215488" y="5137517"/>
            <a:ext cx="447675" cy="647700"/>
          </a:xfrm>
          <a:custGeom>
            <a:avLst/>
            <a:gdLst/>
            <a:ahLst/>
            <a:cxnLst/>
            <a:rect l="l" t="t" r="r" b="b"/>
            <a:pathLst>
              <a:path w="447675" h="647700">
                <a:moveTo>
                  <a:pt x="223781" y="647632"/>
                </a:moveTo>
                <a:lnTo>
                  <a:pt x="178738" y="643077"/>
                </a:lnTo>
                <a:lnTo>
                  <a:pt x="136759" y="630016"/>
                </a:lnTo>
                <a:lnTo>
                  <a:pt x="98750" y="609356"/>
                </a:lnTo>
                <a:lnTo>
                  <a:pt x="65618" y="582003"/>
                </a:lnTo>
                <a:lnTo>
                  <a:pt x="38270" y="548866"/>
                </a:lnTo>
                <a:lnTo>
                  <a:pt x="17613" y="510850"/>
                </a:lnTo>
                <a:lnTo>
                  <a:pt x="4554" y="468864"/>
                </a:lnTo>
                <a:lnTo>
                  <a:pt x="0" y="423813"/>
                </a:lnTo>
                <a:lnTo>
                  <a:pt x="2493" y="390290"/>
                </a:lnTo>
                <a:lnTo>
                  <a:pt x="22023" y="326878"/>
                </a:lnTo>
                <a:lnTo>
                  <a:pt x="212899" y="2986"/>
                </a:lnTo>
                <a:lnTo>
                  <a:pt x="218129" y="0"/>
                </a:lnTo>
                <a:lnTo>
                  <a:pt x="229431" y="0"/>
                </a:lnTo>
                <a:lnTo>
                  <a:pt x="234661" y="2986"/>
                </a:lnTo>
                <a:lnTo>
                  <a:pt x="260884" y="47395"/>
                </a:lnTo>
                <a:lnTo>
                  <a:pt x="223781" y="47395"/>
                </a:lnTo>
                <a:lnTo>
                  <a:pt x="65833" y="314875"/>
                </a:lnTo>
                <a:lnTo>
                  <a:pt x="40470" y="367048"/>
                </a:lnTo>
                <a:lnTo>
                  <a:pt x="31947" y="423813"/>
                </a:lnTo>
                <a:lnTo>
                  <a:pt x="37023" y="467753"/>
                </a:lnTo>
                <a:lnTo>
                  <a:pt x="51475" y="508117"/>
                </a:lnTo>
                <a:lnTo>
                  <a:pt x="74145" y="543744"/>
                </a:lnTo>
                <a:lnTo>
                  <a:pt x="103870" y="573475"/>
                </a:lnTo>
                <a:lnTo>
                  <a:pt x="139492" y="596148"/>
                </a:lnTo>
                <a:lnTo>
                  <a:pt x="179849" y="610603"/>
                </a:lnTo>
                <a:lnTo>
                  <a:pt x="223781" y="615679"/>
                </a:lnTo>
                <a:lnTo>
                  <a:pt x="337179" y="615679"/>
                </a:lnTo>
                <a:lnTo>
                  <a:pt x="310803" y="630016"/>
                </a:lnTo>
                <a:lnTo>
                  <a:pt x="268824" y="643077"/>
                </a:lnTo>
                <a:lnTo>
                  <a:pt x="223781" y="647632"/>
                </a:lnTo>
                <a:close/>
              </a:path>
              <a:path w="447675" h="647700">
                <a:moveTo>
                  <a:pt x="337179" y="615679"/>
                </a:moveTo>
                <a:lnTo>
                  <a:pt x="223781" y="615679"/>
                </a:lnTo>
                <a:lnTo>
                  <a:pt x="267713" y="610603"/>
                </a:lnTo>
                <a:lnTo>
                  <a:pt x="308071" y="596148"/>
                </a:lnTo>
                <a:lnTo>
                  <a:pt x="343692" y="573475"/>
                </a:lnTo>
                <a:lnTo>
                  <a:pt x="373418" y="543744"/>
                </a:lnTo>
                <a:lnTo>
                  <a:pt x="396087" y="508117"/>
                </a:lnTo>
                <a:lnTo>
                  <a:pt x="410540" y="467753"/>
                </a:lnTo>
                <a:lnTo>
                  <a:pt x="415616" y="423813"/>
                </a:lnTo>
                <a:lnTo>
                  <a:pt x="413465" y="394965"/>
                </a:lnTo>
                <a:lnTo>
                  <a:pt x="407090" y="367041"/>
                </a:lnTo>
                <a:lnTo>
                  <a:pt x="396608" y="340422"/>
                </a:lnTo>
                <a:lnTo>
                  <a:pt x="382136" y="315486"/>
                </a:lnTo>
                <a:lnTo>
                  <a:pt x="381874" y="315102"/>
                </a:lnTo>
                <a:lnTo>
                  <a:pt x="223781" y="47395"/>
                </a:lnTo>
                <a:lnTo>
                  <a:pt x="408817" y="297919"/>
                </a:lnTo>
                <a:lnTo>
                  <a:pt x="437693" y="357866"/>
                </a:lnTo>
                <a:lnTo>
                  <a:pt x="447562" y="423813"/>
                </a:lnTo>
                <a:lnTo>
                  <a:pt x="443008" y="468864"/>
                </a:lnTo>
                <a:lnTo>
                  <a:pt x="429948" y="510850"/>
                </a:lnTo>
                <a:lnTo>
                  <a:pt x="409291" y="548866"/>
                </a:lnTo>
                <a:lnTo>
                  <a:pt x="381944" y="582003"/>
                </a:lnTo>
                <a:lnTo>
                  <a:pt x="348812" y="609356"/>
                </a:lnTo>
                <a:lnTo>
                  <a:pt x="337179" y="615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5371" y="5567979"/>
            <a:ext cx="137595" cy="13761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8538879" y="6676962"/>
            <a:ext cx="447675" cy="647700"/>
          </a:xfrm>
          <a:custGeom>
            <a:avLst/>
            <a:gdLst/>
            <a:ahLst/>
            <a:cxnLst/>
            <a:rect l="l" t="t" r="r" b="b"/>
            <a:pathLst>
              <a:path w="447675" h="647700">
                <a:moveTo>
                  <a:pt x="223781" y="647632"/>
                </a:moveTo>
                <a:lnTo>
                  <a:pt x="178738" y="643077"/>
                </a:lnTo>
                <a:lnTo>
                  <a:pt x="136759" y="630016"/>
                </a:lnTo>
                <a:lnTo>
                  <a:pt x="98750" y="609356"/>
                </a:lnTo>
                <a:lnTo>
                  <a:pt x="65618" y="582003"/>
                </a:lnTo>
                <a:lnTo>
                  <a:pt x="38270" y="548866"/>
                </a:lnTo>
                <a:lnTo>
                  <a:pt x="17613" y="510850"/>
                </a:lnTo>
                <a:lnTo>
                  <a:pt x="4554" y="468864"/>
                </a:lnTo>
                <a:lnTo>
                  <a:pt x="0" y="423813"/>
                </a:lnTo>
                <a:lnTo>
                  <a:pt x="2493" y="390290"/>
                </a:lnTo>
                <a:lnTo>
                  <a:pt x="22023" y="326878"/>
                </a:lnTo>
                <a:lnTo>
                  <a:pt x="212899" y="2986"/>
                </a:lnTo>
                <a:lnTo>
                  <a:pt x="218129" y="0"/>
                </a:lnTo>
                <a:lnTo>
                  <a:pt x="229431" y="0"/>
                </a:lnTo>
                <a:lnTo>
                  <a:pt x="234661" y="2986"/>
                </a:lnTo>
                <a:lnTo>
                  <a:pt x="260884" y="47395"/>
                </a:lnTo>
                <a:lnTo>
                  <a:pt x="223781" y="47395"/>
                </a:lnTo>
                <a:lnTo>
                  <a:pt x="65833" y="314875"/>
                </a:lnTo>
                <a:lnTo>
                  <a:pt x="40470" y="367048"/>
                </a:lnTo>
                <a:lnTo>
                  <a:pt x="31947" y="423813"/>
                </a:lnTo>
                <a:lnTo>
                  <a:pt x="37023" y="467753"/>
                </a:lnTo>
                <a:lnTo>
                  <a:pt x="51475" y="508117"/>
                </a:lnTo>
                <a:lnTo>
                  <a:pt x="74145" y="543744"/>
                </a:lnTo>
                <a:lnTo>
                  <a:pt x="103870" y="573475"/>
                </a:lnTo>
                <a:lnTo>
                  <a:pt x="139492" y="596148"/>
                </a:lnTo>
                <a:lnTo>
                  <a:pt x="179849" y="610603"/>
                </a:lnTo>
                <a:lnTo>
                  <a:pt x="223781" y="615679"/>
                </a:lnTo>
                <a:lnTo>
                  <a:pt x="337179" y="615679"/>
                </a:lnTo>
                <a:lnTo>
                  <a:pt x="310803" y="630016"/>
                </a:lnTo>
                <a:lnTo>
                  <a:pt x="268824" y="643077"/>
                </a:lnTo>
                <a:lnTo>
                  <a:pt x="223781" y="647632"/>
                </a:lnTo>
                <a:close/>
              </a:path>
              <a:path w="447675" h="647700">
                <a:moveTo>
                  <a:pt x="337179" y="615679"/>
                </a:moveTo>
                <a:lnTo>
                  <a:pt x="223781" y="615679"/>
                </a:lnTo>
                <a:lnTo>
                  <a:pt x="267713" y="610603"/>
                </a:lnTo>
                <a:lnTo>
                  <a:pt x="308071" y="596148"/>
                </a:lnTo>
                <a:lnTo>
                  <a:pt x="343692" y="573475"/>
                </a:lnTo>
                <a:lnTo>
                  <a:pt x="373418" y="543744"/>
                </a:lnTo>
                <a:lnTo>
                  <a:pt x="396087" y="508117"/>
                </a:lnTo>
                <a:lnTo>
                  <a:pt x="410540" y="467753"/>
                </a:lnTo>
                <a:lnTo>
                  <a:pt x="415616" y="423813"/>
                </a:lnTo>
                <a:lnTo>
                  <a:pt x="413465" y="394965"/>
                </a:lnTo>
                <a:lnTo>
                  <a:pt x="407090" y="367041"/>
                </a:lnTo>
                <a:lnTo>
                  <a:pt x="396608" y="340422"/>
                </a:lnTo>
                <a:lnTo>
                  <a:pt x="382136" y="315486"/>
                </a:lnTo>
                <a:lnTo>
                  <a:pt x="381874" y="315102"/>
                </a:lnTo>
                <a:lnTo>
                  <a:pt x="223781" y="47395"/>
                </a:lnTo>
                <a:lnTo>
                  <a:pt x="408817" y="297919"/>
                </a:lnTo>
                <a:lnTo>
                  <a:pt x="437693" y="357866"/>
                </a:lnTo>
                <a:lnTo>
                  <a:pt x="447562" y="423813"/>
                </a:lnTo>
                <a:lnTo>
                  <a:pt x="443008" y="468864"/>
                </a:lnTo>
                <a:lnTo>
                  <a:pt x="429948" y="510850"/>
                </a:lnTo>
                <a:lnTo>
                  <a:pt x="409291" y="548866"/>
                </a:lnTo>
                <a:lnTo>
                  <a:pt x="381944" y="582003"/>
                </a:lnTo>
                <a:lnTo>
                  <a:pt x="348812" y="609356"/>
                </a:lnTo>
                <a:lnTo>
                  <a:pt x="337179" y="615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762" y="7107424"/>
            <a:ext cx="137595" cy="137617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4992992" y="7323658"/>
            <a:ext cx="2653030" cy="728980"/>
          </a:xfrm>
          <a:custGeom>
            <a:avLst/>
            <a:gdLst/>
            <a:ahLst/>
            <a:cxnLst/>
            <a:rect l="l" t="t" r="r" b="b"/>
            <a:pathLst>
              <a:path w="2653029" h="728979">
                <a:moveTo>
                  <a:pt x="2652534" y="287020"/>
                </a:moveTo>
                <a:lnTo>
                  <a:pt x="2645143" y="259080"/>
                </a:lnTo>
                <a:lnTo>
                  <a:pt x="2626080" y="218440"/>
                </a:lnTo>
                <a:lnTo>
                  <a:pt x="2620213" y="205740"/>
                </a:lnTo>
                <a:lnTo>
                  <a:pt x="2613228" y="195580"/>
                </a:lnTo>
                <a:lnTo>
                  <a:pt x="2605290" y="184150"/>
                </a:lnTo>
                <a:lnTo>
                  <a:pt x="2596642" y="175260"/>
                </a:lnTo>
                <a:lnTo>
                  <a:pt x="2592260" y="170180"/>
                </a:lnTo>
                <a:lnTo>
                  <a:pt x="2587790" y="166370"/>
                </a:lnTo>
                <a:lnTo>
                  <a:pt x="2580932" y="166370"/>
                </a:lnTo>
                <a:lnTo>
                  <a:pt x="2572893" y="154940"/>
                </a:lnTo>
                <a:lnTo>
                  <a:pt x="2562707" y="149860"/>
                </a:lnTo>
                <a:lnTo>
                  <a:pt x="2551138" y="148590"/>
                </a:lnTo>
                <a:lnTo>
                  <a:pt x="2538971" y="148590"/>
                </a:lnTo>
                <a:lnTo>
                  <a:pt x="2466378" y="151130"/>
                </a:lnTo>
                <a:lnTo>
                  <a:pt x="2393785" y="154940"/>
                </a:lnTo>
                <a:lnTo>
                  <a:pt x="2389936" y="153670"/>
                </a:lnTo>
                <a:lnTo>
                  <a:pt x="2386101" y="152400"/>
                </a:lnTo>
                <a:lnTo>
                  <a:pt x="2378316" y="151130"/>
                </a:lnTo>
                <a:lnTo>
                  <a:pt x="2370455" y="151130"/>
                </a:lnTo>
                <a:lnTo>
                  <a:pt x="2362555" y="153670"/>
                </a:lnTo>
                <a:lnTo>
                  <a:pt x="2354973" y="149860"/>
                </a:lnTo>
                <a:lnTo>
                  <a:pt x="2347214" y="148590"/>
                </a:lnTo>
                <a:lnTo>
                  <a:pt x="2339340" y="149860"/>
                </a:lnTo>
                <a:lnTo>
                  <a:pt x="2331428" y="149860"/>
                </a:lnTo>
                <a:lnTo>
                  <a:pt x="2328253" y="147320"/>
                </a:lnTo>
                <a:lnTo>
                  <a:pt x="2325065" y="144780"/>
                </a:lnTo>
                <a:lnTo>
                  <a:pt x="2317115" y="147320"/>
                </a:lnTo>
                <a:lnTo>
                  <a:pt x="2309850" y="146050"/>
                </a:lnTo>
                <a:lnTo>
                  <a:pt x="2260930" y="138430"/>
                </a:lnTo>
                <a:lnTo>
                  <a:pt x="2212556" y="128270"/>
                </a:lnTo>
                <a:lnTo>
                  <a:pt x="2164753" y="116840"/>
                </a:lnTo>
                <a:lnTo>
                  <a:pt x="2117572" y="101600"/>
                </a:lnTo>
                <a:lnTo>
                  <a:pt x="2071065" y="85090"/>
                </a:lnTo>
                <a:lnTo>
                  <a:pt x="2025243" y="66040"/>
                </a:lnTo>
                <a:lnTo>
                  <a:pt x="2004364" y="58420"/>
                </a:lnTo>
                <a:lnTo>
                  <a:pt x="1991652" y="53340"/>
                </a:lnTo>
                <a:lnTo>
                  <a:pt x="1985581" y="54610"/>
                </a:lnTo>
                <a:lnTo>
                  <a:pt x="1980196" y="58420"/>
                </a:lnTo>
                <a:lnTo>
                  <a:pt x="1975231" y="64770"/>
                </a:lnTo>
                <a:lnTo>
                  <a:pt x="1976628" y="74930"/>
                </a:lnTo>
                <a:lnTo>
                  <a:pt x="1980996" y="80010"/>
                </a:lnTo>
                <a:lnTo>
                  <a:pt x="1992858" y="97790"/>
                </a:lnTo>
                <a:lnTo>
                  <a:pt x="2001418" y="116840"/>
                </a:lnTo>
                <a:lnTo>
                  <a:pt x="2009508" y="135890"/>
                </a:lnTo>
                <a:lnTo>
                  <a:pt x="2019985" y="154940"/>
                </a:lnTo>
                <a:lnTo>
                  <a:pt x="2026170" y="161290"/>
                </a:lnTo>
                <a:lnTo>
                  <a:pt x="2033384" y="167640"/>
                </a:lnTo>
                <a:lnTo>
                  <a:pt x="2041296" y="171450"/>
                </a:lnTo>
                <a:lnTo>
                  <a:pt x="2049614" y="176530"/>
                </a:lnTo>
                <a:lnTo>
                  <a:pt x="2093302" y="199390"/>
                </a:lnTo>
                <a:lnTo>
                  <a:pt x="2137918" y="218440"/>
                </a:lnTo>
                <a:lnTo>
                  <a:pt x="2183384" y="236220"/>
                </a:lnTo>
                <a:lnTo>
                  <a:pt x="2229637" y="251460"/>
                </a:lnTo>
                <a:lnTo>
                  <a:pt x="2276589" y="265430"/>
                </a:lnTo>
                <a:lnTo>
                  <a:pt x="2324176" y="276860"/>
                </a:lnTo>
                <a:lnTo>
                  <a:pt x="2330653" y="278130"/>
                </a:lnTo>
                <a:lnTo>
                  <a:pt x="2337155" y="278130"/>
                </a:lnTo>
                <a:lnTo>
                  <a:pt x="2343543" y="280670"/>
                </a:lnTo>
                <a:lnTo>
                  <a:pt x="2349627" y="281940"/>
                </a:lnTo>
                <a:lnTo>
                  <a:pt x="2358771" y="287020"/>
                </a:lnTo>
                <a:lnTo>
                  <a:pt x="2356193" y="294640"/>
                </a:lnTo>
                <a:lnTo>
                  <a:pt x="2351621" y="300990"/>
                </a:lnTo>
                <a:lnTo>
                  <a:pt x="2344699" y="300990"/>
                </a:lnTo>
                <a:lnTo>
                  <a:pt x="2338819" y="303530"/>
                </a:lnTo>
                <a:lnTo>
                  <a:pt x="2333942" y="307340"/>
                </a:lnTo>
                <a:lnTo>
                  <a:pt x="2330043" y="312420"/>
                </a:lnTo>
                <a:lnTo>
                  <a:pt x="2323223" y="313690"/>
                </a:lnTo>
                <a:lnTo>
                  <a:pt x="2316886" y="314960"/>
                </a:lnTo>
                <a:lnTo>
                  <a:pt x="2311412" y="318770"/>
                </a:lnTo>
                <a:lnTo>
                  <a:pt x="2307171" y="325120"/>
                </a:lnTo>
                <a:lnTo>
                  <a:pt x="2304885" y="323850"/>
                </a:lnTo>
                <a:lnTo>
                  <a:pt x="2303386" y="323850"/>
                </a:lnTo>
                <a:lnTo>
                  <a:pt x="2302687" y="326390"/>
                </a:lnTo>
                <a:lnTo>
                  <a:pt x="2293836" y="326390"/>
                </a:lnTo>
                <a:lnTo>
                  <a:pt x="2285682" y="328930"/>
                </a:lnTo>
                <a:lnTo>
                  <a:pt x="2280920" y="337820"/>
                </a:lnTo>
                <a:lnTo>
                  <a:pt x="2274951" y="339090"/>
                </a:lnTo>
                <a:lnTo>
                  <a:pt x="2268677" y="340360"/>
                </a:lnTo>
                <a:lnTo>
                  <a:pt x="2217318" y="363220"/>
                </a:lnTo>
                <a:lnTo>
                  <a:pt x="2125802" y="406400"/>
                </a:lnTo>
                <a:lnTo>
                  <a:pt x="2079840" y="426720"/>
                </a:lnTo>
                <a:lnTo>
                  <a:pt x="2037892" y="445770"/>
                </a:lnTo>
                <a:lnTo>
                  <a:pt x="1911388" y="499110"/>
                </a:lnTo>
                <a:lnTo>
                  <a:pt x="1899666" y="502920"/>
                </a:lnTo>
                <a:lnTo>
                  <a:pt x="1887956" y="505460"/>
                </a:lnTo>
                <a:lnTo>
                  <a:pt x="1864753" y="513080"/>
                </a:lnTo>
                <a:lnTo>
                  <a:pt x="1814830" y="528320"/>
                </a:lnTo>
                <a:lnTo>
                  <a:pt x="1764639" y="542290"/>
                </a:lnTo>
                <a:lnTo>
                  <a:pt x="1714182" y="554990"/>
                </a:lnTo>
                <a:lnTo>
                  <a:pt x="1663433" y="566420"/>
                </a:lnTo>
                <a:lnTo>
                  <a:pt x="1561109" y="584200"/>
                </a:lnTo>
                <a:lnTo>
                  <a:pt x="1509509" y="590550"/>
                </a:lnTo>
                <a:lnTo>
                  <a:pt x="1405432" y="598170"/>
                </a:lnTo>
                <a:lnTo>
                  <a:pt x="1279232" y="601980"/>
                </a:lnTo>
                <a:lnTo>
                  <a:pt x="1237170" y="601980"/>
                </a:lnTo>
                <a:lnTo>
                  <a:pt x="1233157" y="600710"/>
                </a:lnTo>
                <a:lnTo>
                  <a:pt x="1229144" y="599440"/>
                </a:lnTo>
                <a:lnTo>
                  <a:pt x="1221016" y="598170"/>
                </a:lnTo>
                <a:lnTo>
                  <a:pt x="1204556" y="600710"/>
                </a:lnTo>
                <a:lnTo>
                  <a:pt x="1200759" y="599440"/>
                </a:lnTo>
                <a:lnTo>
                  <a:pt x="1196949" y="598170"/>
                </a:lnTo>
                <a:lnTo>
                  <a:pt x="1189228" y="596900"/>
                </a:lnTo>
                <a:lnTo>
                  <a:pt x="1173530" y="599440"/>
                </a:lnTo>
                <a:lnTo>
                  <a:pt x="1168869" y="596900"/>
                </a:lnTo>
                <a:lnTo>
                  <a:pt x="1166533" y="595630"/>
                </a:lnTo>
                <a:lnTo>
                  <a:pt x="1151978" y="595630"/>
                </a:lnTo>
                <a:lnTo>
                  <a:pt x="1144600" y="596900"/>
                </a:lnTo>
                <a:lnTo>
                  <a:pt x="1143177" y="595630"/>
                </a:lnTo>
                <a:lnTo>
                  <a:pt x="1141755" y="594360"/>
                </a:lnTo>
                <a:lnTo>
                  <a:pt x="1138923" y="591820"/>
                </a:lnTo>
                <a:lnTo>
                  <a:pt x="1132662" y="591820"/>
                </a:lnTo>
                <a:lnTo>
                  <a:pt x="1126197" y="594360"/>
                </a:lnTo>
                <a:lnTo>
                  <a:pt x="1124013" y="593090"/>
                </a:lnTo>
                <a:lnTo>
                  <a:pt x="1121829" y="593090"/>
                </a:lnTo>
                <a:lnTo>
                  <a:pt x="1119530" y="594360"/>
                </a:lnTo>
                <a:lnTo>
                  <a:pt x="1114767" y="590550"/>
                </a:lnTo>
                <a:lnTo>
                  <a:pt x="1113167" y="589280"/>
                </a:lnTo>
                <a:lnTo>
                  <a:pt x="1105319" y="590550"/>
                </a:lnTo>
                <a:lnTo>
                  <a:pt x="1098156" y="589280"/>
                </a:lnTo>
                <a:lnTo>
                  <a:pt x="1071473" y="585470"/>
                </a:lnTo>
                <a:lnTo>
                  <a:pt x="1044689" y="582930"/>
                </a:lnTo>
                <a:lnTo>
                  <a:pt x="1018044" y="579120"/>
                </a:lnTo>
                <a:lnTo>
                  <a:pt x="991755" y="572770"/>
                </a:lnTo>
                <a:lnTo>
                  <a:pt x="988568" y="575310"/>
                </a:lnTo>
                <a:lnTo>
                  <a:pt x="985507" y="576580"/>
                </a:lnTo>
                <a:lnTo>
                  <a:pt x="985367" y="579120"/>
                </a:lnTo>
                <a:lnTo>
                  <a:pt x="990955" y="582930"/>
                </a:lnTo>
                <a:lnTo>
                  <a:pt x="999312" y="586740"/>
                </a:lnTo>
                <a:lnTo>
                  <a:pt x="999807" y="589280"/>
                </a:lnTo>
                <a:lnTo>
                  <a:pt x="995527" y="593090"/>
                </a:lnTo>
                <a:lnTo>
                  <a:pt x="991450" y="594360"/>
                </a:lnTo>
                <a:lnTo>
                  <a:pt x="988466" y="595630"/>
                </a:lnTo>
                <a:lnTo>
                  <a:pt x="941070" y="585470"/>
                </a:lnTo>
                <a:lnTo>
                  <a:pt x="847636" y="560070"/>
                </a:lnTo>
                <a:lnTo>
                  <a:pt x="755827" y="529590"/>
                </a:lnTo>
                <a:lnTo>
                  <a:pt x="665391" y="494030"/>
                </a:lnTo>
                <a:lnTo>
                  <a:pt x="474281" y="393700"/>
                </a:lnTo>
                <a:lnTo>
                  <a:pt x="469480" y="391160"/>
                </a:lnTo>
                <a:lnTo>
                  <a:pt x="468884" y="390474"/>
                </a:lnTo>
                <a:lnTo>
                  <a:pt x="468884" y="391160"/>
                </a:lnTo>
                <a:lnTo>
                  <a:pt x="468795" y="392430"/>
                </a:lnTo>
                <a:lnTo>
                  <a:pt x="468795" y="391160"/>
                </a:lnTo>
                <a:lnTo>
                  <a:pt x="468884" y="390474"/>
                </a:lnTo>
                <a:lnTo>
                  <a:pt x="468388" y="389890"/>
                </a:lnTo>
                <a:lnTo>
                  <a:pt x="466801" y="387350"/>
                </a:lnTo>
                <a:lnTo>
                  <a:pt x="464807" y="387350"/>
                </a:lnTo>
                <a:lnTo>
                  <a:pt x="463423" y="386080"/>
                </a:lnTo>
                <a:lnTo>
                  <a:pt x="460235" y="386080"/>
                </a:lnTo>
                <a:lnTo>
                  <a:pt x="458444" y="382270"/>
                </a:lnTo>
                <a:lnTo>
                  <a:pt x="455371" y="379730"/>
                </a:lnTo>
                <a:lnTo>
                  <a:pt x="451192" y="379730"/>
                </a:lnTo>
                <a:lnTo>
                  <a:pt x="449503" y="375920"/>
                </a:lnTo>
                <a:lnTo>
                  <a:pt x="446417" y="374650"/>
                </a:lnTo>
                <a:lnTo>
                  <a:pt x="442137" y="374650"/>
                </a:lnTo>
                <a:lnTo>
                  <a:pt x="440550" y="370840"/>
                </a:lnTo>
                <a:lnTo>
                  <a:pt x="439013" y="369570"/>
                </a:lnTo>
                <a:lnTo>
                  <a:pt x="437464" y="368300"/>
                </a:lnTo>
                <a:lnTo>
                  <a:pt x="433095" y="369570"/>
                </a:lnTo>
                <a:lnTo>
                  <a:pt x="431495" y="364490"/>
                </a:lnTo>
                <a:lnTo>
                  <a:pt x="428510" y="363220"/>
                </a:lnTo>
                <a:lnTo>
                  <a:pt x="424141" y="363220"/>
                </a:lnTo>
                <a:lnTo>
                  <a:pt x="422643" y="359410"/>
                </a:lnTo>
                <a:lnTo>
                  <a:pt x="419671" y="356870"/>
                </a:lnTo>
                <a:lnTo>
                  <a:pt x="415188" y="356870"/>
                </a:lnTo>
                <a:lnTo>
                  <a:pt x="413804" y="353060"/>
                </a:lnTo>
                <a:lnTo>
                  <a:pt x="410819" y="351790"/>
                </a:lnTo>
                <a:lnTo>
                  <a:pt x="406336" y="351790"/>
                </a:lnTo>
                <a:lnTo>
                  <a:pt x="405384" y="350901"/>
                </a:lnTo>
                <a:lnTo>
                  <a:pt x="404355" y="347751"/>
                </a:lnTo>
                <a:lnTo>
                  <a:pt x="401472" y="345846"/>
                </a:lnTo>
                <a:lnTo>
                  <a:pt x="398424" y="345998"/>
                </a:lnTo>
                <a:lnTo>
                  <a:pt x="397789" y="345440"/>
                </a:lnTo>
                <a:lnTo>
                  <a:pt x="397484" y="345440"/>
                </a:lnTo>
                <a:lnTo>
                  <a:pt x="396100" y="341630"/>
                </a:lnTo>
                <a:lnTo>
                  <a:pt x="393319" y="339090"/>
                </a:lnTo>
                <a:lnTo>
                  <a:pt x="388645" y="339090"/>
                </a:lnTo>
                <a:lnTo>
                  <a:pt x="387248" y="335280"/>
                </a:lnTo>
                <a:lnTo>
                  <a:pt x="385851" y="334010"/>
                </a:lnTo>
                <a:lnTo>
                  <a:pt x="384467" y="332740"/>
                </a:lnTo>
                <a:lnTo>
                  <a:pt x="380085" y="334010"/>
                </a:lnTo>
                <a:lnTo>
                  <a:pt x="379793" y="332740"/>
                </a:lnTo>
                <a:lnTo>
                  <a:pt x="378498" y="328930"/>
                </a:lnTo>
                <a:lnTo>
                  <a:pt x="375615" y="327660"/>
                </a:lnTo>
                <a:lnTo>
                  <a:pt x="371043" y="327660"/>
                </a:lnTo>
                <a:lnTo>
                  <a:pt x="369747" y="322580"/>
                </a:lnTo>
                <a:lnTo>
                  <a:pt x="367677" y="321678"/>
                </a:lnTo>
                <a:lnTo>
                  <a:pt x="367677" y="351637"/>
                </a:lnTo>
                <a:lnTo>
                  <a:pt x="366471" y="350520"/>
                </a:lnTo>
                <a:lnTo>
                  <a:pt x="365772" y="349250"/>
                </a:lnTo>
                <a:lnTo>
                  <a:pt x="367157" y="350520"/>
                </a:lnTo>
                <a:lnTo>
                  <a:pt x="367677" y="351637"/>
                </a:lnTo>
                <a:lnTo>
                  <a:pt x="367677" y="321678"/>
                </a:lnTo>
                <a:lnTo>
                  <a:pt x="366864" y="321310"/>
                </a:lnTo>
                <a:lnTo>
                  <a:pt x="362686" y="321310"/>
                </a:lnTo>
                <a:lnTo>
                  <a:pt x="362686" y="346710"/>
                </a:lnTo>
                <a:lnTo>
                  <a:pt x="361886" y="346710"/>
                </a:lnTo>
                <a:lnTo>
                  <a:pt x="360400" y="345655"/>
                </a:lnTo>
                <a:lnTo>
                  <a:pt x="360895" y="346710"/>
                </a:lnTo>
                <a:lnTo>
                  <a:pt x="357212" y="346710"/>
                </a:lnTo>
                <a:lnTo>
                  <a:pt x="359206" y="345440"/>
                </a:lnTo>
                <a:lnTo>
                  <a:pt x="360095" y="345440"/>
                </a:lnTo>
                <a:lnTo>
                  <a:pt x="360400" y="345655"/>
                </a:lnTo>
                <a:lnTo>
                  <a:pt x="360299" y="345440"/>
                </a:lnTo>
                <a:lnTo>
                  <a:pt x="360895" y="345440"/>
                </a:lnTo>
                <a:lnTo>
                  <a:pt x="362686" y="346710"/>
                </a:lnTo>
                <a:lnTo>
                  <a:pt x="362686" y="321310"/>
                </a:lnTo>
                <a:lnTo>
                  <a:pt x="362381" y="321310"/>
                </a:lnTo>
                <a:lnTo>
                  <a:pt x="360997" y="316230"/>
                </a:lnTo>
                <a:lnTo>
                  <a:pt x="358114" y="314960"/>
                </a:lnTo>
                <a:lnTo>
                  <a:pt x="353733" y="314960"/>
                </a:lnTo>
                <a:lnTo>
                  <a:pt x="277469" y="252730"/>
                </a:lnTo>
                <a:lnTo>
                  <a:pt x="265874" y="246380"/>
                </a:lnTo>
                <a:lnTo>
                  <a:pt x="255612" y="238760"/>
                </a:lnTo>
                <a:lnTo>
                  <a:pt x="236588" y="220980"/>
                </a:lnTo>
                <a:lnTo>
                  <a:pt x="237096" y="219710"/>
                </a:lnTo>
                <a:lnTo>
                  <a:pt x="237985" y="217170"/>
                </a:lnTo>
                <a:lnTo>
                  <a:pt x="240766" y="214630"/>
                </a:lnTo>
                <a:lnTo>
                  <a:pt x="242963" y="212090"/>
                </a:lnTo>
                <a:lnTo>
                  <a:pt x="245935" y="212090"/>
                </a:lnTo>
                <a:lnTo>
                  <a:pt x="216509" y="186690"/>
                </a:lnTo>
                <a:lnTo>
                  <a:pt x="212534" y="185420"/>
                </a:lnTo>
                <a:lnTo>
                  <a:pt x="208851" y="184150"/>
                </a:lnTo>
                <a:lnTo>
                  <a:pt x="206921" y="181610"/>
                </a:lnTo>
                <a:lnTo>
                  <a:pt x="205968" y="180340"/>
                </a:lnTo>
                <a:lnTo>
                  <a:pt x="209448" y="182880"/>
                </a:lnTo>
                <a:lnTo>
                  <a:pt x="212928" y="184150"/>
                </a:lnTo>
                <a:lnTo>
                  <a:pt x="216509" y="186690"/>
                </a:lnTo>
                <a:lnTo>
                  <a:pt x="214325" y="182880"/>
                </a:lnTo>
                <a:lnTo>
                  <a:pt x="211836" y="179070"/>
                </a:lnTo>
                <a:lnTo>
                  <a:pt x="207162" y="180340"/>
                </a:lnTo>
                <a:lnTo>
                  <a:pt x="206921" y="179070"/>
                </a:lnTo>
                <a:lnTo>
                  <a:pt x="205968" y="173990"/>
                </a:lnTo>
                <a:lnTo>
                  <a:pt x="201891" y="170180"/>
                </a:lnTo>
                <a:lnTo>
                  <a:pt x="199504" y="169164"/>
                </a:lnTo>
                <a:lnTo>
                  <a:pt x="199504" y="180340"/>
                </a:lnTo>
                <a:lnTo>
                  <a:pt x="198107" y="180340"/>
                </a:lnTo>
                <a:lnTo>
                  <a:pt x="197408" y="181610"/>
                </a:lnTo>
                <a:lnTo>
                  <a:pt x="197116" y="179070"/>
                </a:lnTo>
                <a:lnTo>
                  <a:pt x="198704" y="179070"/>
                </a:lnTo>
                <a:lnTo>
                  <a:pt x="199504" y="180340"/>
                </a:lnTo>
                <a:lnTo>
                  <a:pt x="199504" y="169164"/>
                </a:lnTo>
                <a:lnTo>
                  <a:pt x="195922" y="167640"/>
                </a:lnTo>
                <a:lnTo>
                  <a:pt x="195224" y="163830"/>
                </a:lnTo>
                <a:lnTo>
                  <a:pt x="193040" y="161290"/>
                </a:lnTo>
                <a:lnTo>
                  <a:pt x="188569" y="160020"/>
                </a:lnTo>
                <a:lnTo>
                  <a:pt x="187375" y="157480"/>
                </a:lnTo>
                <a:lnTo>
                  <a:pt x="186778" y="156210"/>
                </a:lnTo>
                <a:lnTo>
                  <a:pt x="184391" y="153670"/>
                </a:lnTo>
                <a:lnTo>
                  <a:pt x="181698" y="152946"/>
                </a:lnTo>
                <a:lnTo>
                  <a:pt x="181698" y="157480"/>
                </a:lnTo>
                <a:lnTo>
                  <a:pt x="180606" y="157480"/>
                </a:lnTo>
                <a:lnTo>
                  <a:pt x="179819" y="156210"/>
                </a:lnTo>
                <a:lnTo>
                  <a:pt x="179311" y="153670"/>
                </a:lnTo>
                <a:lnTo>
                  <a:pt x="180009" y="154940"/>
                </a:lnTo>
                <a:lnTo>
                  <a:pt x="180708" y="156210"/>
                </a:lnTo>
                <a:lnTo>
                  <a:pt x="181698" y="157480"/>
                </a:lnTo>
                <a:lnTo>
                  <a:pt x="181698" y="152946"/>
                </a:lnTo>
                <a:lnTo>
                  <a:pt x="179717" y="152400"/>
                </a:lnTo>
                <a:lnTo>
                  <a:pt x="179120" y="151130"/>
                </a:lnTo>
                <a:lnTo>
                  <a:pt x="178028" y="149860"/>
                </a:lnTo>
                <a:lnTo>
                  <a:pt x="175831" y="148590"/>
                </a:lnTo>
                <a:lnTo>
                  <a:pt x="170332" y="140970"/>
                </a:lnTo>
                <a:lnTo>
                  <a:pt x="164084" y="133350"/>
                </a:lnTo>
                <a:lnTo>
                  <a:pt x="157086" y="127000"/>
                </a:lnTo>
                <a:lnTo>
                  <a:pt x="149288" y="121920"/>
                </a:lnTo>
                <a:lnTo>
                  <a:pt x="145313" y="115570"/>
                </a:lnTo>
                <a:lnTo>
                  <a:pt x="141058" y="110490"/>
                </a:lnTo>
                <a:lnTo>
                  <a:pt x="136169" y="105410"/>
                </a:lnTo>
                <a:lnTo>
                  <a:pt x="130289" y="101600"/>
                </a:lnTo>
                <a:lnTo>
                  <a:pt x="128701" y="96520"/>
                </a:lnTo>
                <a:lnTo>
                  <a:pt x="123825" y="92710"/>
                </a:lnTo>
                <a:lnTo>
                  <a:pt x="119354" y="90170"/>
                </a:lnTo>
                <a:lnTo>
                  <a:pt x="117551" y="87630"/>
                </a:lnTo>
                <a:lnTo>
                  <a:pt x="116636" y="86360"/>
                </a:lnTo>
                <a:lnTo>
                  <a:pt x="103085" y="67310"/>
                </a:lnTo>
                <a:lnTo>
                  <a:pt x="86296" y="46990"/>
                </a:lnTo>
                <a:lnTo>
                  <a:pt x="70421" y="24130"/>
                </a:lnTo>
                <a:lnTo>
                  <a:pt x="56908" y="0"/>
                </a:lnTo>
                <a:lnTo>
                  <a:pt x="50533" y="4432"/>
                </a:lnTo>
                <a:lnTo>
                  <a:pt x="50533" y="87630"/>
                </a:lnTo>
                <a:lnTo>
                  <a:pt x="50342" y="86360"/>
                </a:lnTo>
                <a:lnTo>
                  <a:pt x="50533" y="87630"/>
                </a:lnTo>
                <a:lnTo>
                  <a:pt x="50533" y="4432"/>
                </a:lnTo>
                <a:lnTo>
                  <a:pt x="49593" y="5080"/>
                </a:lnTo>
                <a:lnTo>
                  <a:pt x="41795" y="8890"/>
                </a:lnTo>
                <a:lnTo>
                  <a:pt x="35217" y="13970"/>
                </a:lnTo>
                <a:lnTo>
                  <a:pt x="31546" y="21590"/>
                </a:lnTo>
                <a:lnTo>
                  <a:pt x="30149" y="22860"/>
                </a:lnTo>
                <a:lnTo>
                  <a:pt x="29959" y="25400"/>
                </a:lnTo>
                <a:lnTo>
                  <a:pt x="30848" y="27940"/>
                </a:lnTo>
                <a:lnTo>
                  <a:pt x="25781" y="30480"/>
                </a:lnTo>
                <a:lnTo>
                  <a:pt x="19723" y="31750"/>
                </a:lnTo>
                <a:lnTo>
                  <a:pt x="14274" y="34290"/>
                </a:lnTo>
                <a:lnTo>
                  <a:pt x="11061" y="40640"/>
                </a:lnTo>
                <a:lnTo>
                  <a:pt x="1841" y="54610"/>
                </a:lnTo>
                <a:lnTo>
                  <a:pt x="0" y="67310"/>
                </a:lnTo>
                <a:lnTo>
                  <a:pt x="34594" y="132080"/>
                </a:lnTo>
                <a:lnTo>
                  <a:pt x="61048" y="167640"/>
                </a:lnTo>
                <a:lnTo>
                  <a:pt x="89446" y="201930"/>
                </a:lnTo>
                <a:lnTo>
                  <a:pt x="119354" y="234950"/>
                </a:lnTo>
                <a:lnTo>
                  <a:pt x="156324" y="271780"/>
                </a:lnTo>
                <a:lnTo>
                  <a:pt x="194322" y="307340"/>
                </a:lnTo>
                <a:lnTo>
                  <a:pt x="233362" y="342900"/>
                </a:lnTo>
                <a:lnTo>
                  <a:pt x="273405" y="375920"/>
                </a:lnTo>
                <a:lnTo>
                  <a:pt x="314464" y="406400"/>
                </a:lnTo>
                <a:lnTo>
                  <a:pt x="356527" y="436880"/>
                </a:lnTo>
                <a:lnTo>
                  <a:pt x="399554" y="466090"/>
                </a:lnTo>
                <a:lnTo>
                  <a:pt x="443572" y="492760"/>
                </a:lnTo>
                <a:lnTo>
                  <a:pt x="488556" y="519430"/>
                </a:lnTo>
                <a:lnTo>
                  <a:pt x="534492" y="543560"/>
                </a:lnTo>
                <a:lnTo>
                  <a:pt x="581380" y="567690"/>
                </a:lnTo>
                <a:lnTo>
                  <a:pt x="677418" y="610870"/>
                </a:lnTo>
                <a:lnTo>
                  <a:pt x="725805" y="629920"/>
                </a:lnTo>
                <a:lnTo>
                  <a:pt x="774319" y="646430"/>
                </a:lnTo>
                <a:lnTo>
                  <a:pt x="822985" y="661670"/>
                </a:lnTo>
                <a:lnTo>
                  <a:pt x="871791" y="675640"/>
                </a:lnTo>
                <a:lnTo>
                  <a:pt x="920750" y="688340"/>
                </a:lnTo>
                <a:lnTo>
                  <a:pt x="969835" y="698500"/>
                </a:lnTo>
                <a:lnTo>
                  <a:pt x="1019060" y="707390"/>
                </a:lnTo>
                <a:lnTo>
                  <a:pt x="1068425" y="715010"/>
                </a:lnTo>
                <a:lnTo>
                  <a:pt x="1167549" y="725170"/>
                </a:lnTo>
                <a:lnTo>
                  <a:pt x="1217320" y="727710"/>
                </a:lnTo>
                <a:lnTo>
                  <a:pt x="1267206" y="728980"/>
                </a:lnTo>
                <a:lnTo>
                  <a:pt x="1317231" y="728980"/>
                </a:lnTo>
                <a:lnTo>
                  <a:pt x="1417675" y="723900"/>
                </a:lnTo>
                <a:lnTo>
                  <a:pt x="1518615" y="713740"/>
                </a:lnTo>
                <a:lnTo>
                  <a:pt x="1569262" y="706120"/>
                </a:lnTo>
                <a:lnTo>
                  <a:pt x="1670939" y="688340"/>
                </a:lnTo>
                <a:lnTo>
                  <a:pt x="1720291" y="676910"/>
                </a:lnTo>
                <a:lnTo>
                  <a:pt x="1769122" y="664210"/>
                </a:lnTo>
                <a:lnTo>
                  <a:pt x="1817497" y="650240"/>
                </a:lnTo>
                <a:lnTo>
                  <a:pt x="1865439" y="635000"/>
                </a:lnTo>
                <a:lnTo>
                  <a:pt x="1912975" y="618490"/>
                </a:lnTo>
                <a:lnTo>
                  <a:pt x="1956790" y="601980"/>
                </a:lnTo>
                <a:lnTo>
                  <a:pt x="1960168" y="600710"/>
                </a:lnTo>
                <a:lnTo>
                  <a:pt x="2053615" y="562610"/>
                </a:lnTo>
                <a:lnTo>
                  <a:pt x="2099945" y="542290"/>
                </a:lnTo>
                <a:lnTo>
                  <a:pt x="2146071" y="520700"/>
                </a:lnTo>
                <a:lnTo>
                  <a:pt x="2190953" y="500380"/>
                </a:lnTo>
                <a:lnTo>
                  <a:pt x="2279777" y="457200"/>
                </a:lnTo>
                <a:lnTo>
                  <a:pt x="2368054" y="411480"/>
                </a:lnTo>
                <a:lnTo>
                  <a:pt x="2412276" y="389890"/>
                </a:lnTo>
                <a:lnTo>
                  <a:pt x="2414765" y="386080"/>
                </a:lnTo>
                <a:lnTo>
                  <a:pt x="2417153" y="383540"/>
                </a:lnTo>
                <a:lnTo>
                  <a:pt x="2419629" y="381000"/>
                </a:lnTo>
                <a:lnTo>
                  <a:pt x="2424011" y="381000"/>
                </a:lnTo>
                <a:lnTo>
                  <a:pt x="2428887" y="378460"/>
                </a:lnTo>
                <a:lnTo>
                  <a:pt x="2432469" y="381000"/>
                </a:lnTo>
                <a:lnTo>
                  <a:pt x="2435352" y="382270"/>
                </a:lnTo>
                <a:lnTo>
                  <a:pt x="2433459" y="386080"/>
                </a:lnTo>
                <a:lnTo>
                  <a:pt x="2430272" y="387350"/>
                </a:lnTo>
                <a:lnTo>
                  <a:pt x="2416187" y="412750"/>
                </a:lnTo>
                <a:lnTo>
                  <a:pt x="2400046" y="436880"/>
                </a:lnTo>
                <a:lnTo>
                  <a:pt x="2382342" y="459740"/>
                </a:lnTo>
                <a:lnTo>
                  <a:pt x="2363546" y="481330"/>
                </a:lnTo>
                <a:lnTo>
                  <a:pt x="2350871" y="496570"/>
                </a:lnTo>
                <a:lnTo>
                  <a:pt x="2339340" y="511810"/>
                </a:lnTo>
                <a:lnTo>
                  <a:pt x="2329370" y="528320"/>
                </a:lnTo>
                <a:lnTo>
                  <a:pt x="2321382" y="547370"/>
                </a:lnTo>
                <a:lnTo>
                  <a:pt x="2299754" y="579120"/>
                </a:lnTo>
                <a:lnTo>
                  <a:pt x="2291727" y="610870"/>
                </a:lnTo>
                <a:lnTo>
                  <a:pt x="2297163" y="642620"/>
                </a:lnTo>
                <a:lnTo>
                  <a:pt x="2315921" y="673100"/>
                </a:lnTo>
                <a:lnTo>
                  <a:pt x="2365400" y="650240"/>
                </a:lnTo>
                <a:lnTo>
                  <a:pt x="2409012" y="619760"/>
                </a:lnTo>
                <a:lnTo>
                  <a:pt x="2447709" y="584200"/>
                </a:lnTo>
                <a:lnTo>
                  <a:pt x="2482494" y="544830"/>
                </a:lnTo>
                <a:lnTo>
                  <a:pt x="2514346" y="502920"/>
                </a:lnTo>
                <a:lnTo>
                  <a:pt x="2544241" y="458470"/>
                </a:lnTo>
                <a:lnTo>
                  <a:pt x="2560942" y="433070"/>
                </a:lnTo>
                <a:lnTo>
                  <a:pt x="2578201" y="407670"/>
                </a:lnTo>
                <a:lnTo>
                  <a:pt x="2599512" y="378460"/>
                </a:lnTo>
                <a:lnTo>
                  <a:pt x="2613444" y="359410"/>
                </a:lnTo>
                <a:lnTo>
                  <a:pt x="2636659" y="325120"/>
                </a:lnTo>
                <a:lnTo>
                  <a:pt x="2643543" y="314960"/>
                </a:lnTo>
                <a:lnTo>
                  <a:pt x="2652534" y="287020"/>
                </a:lnTo>
                <a:close/>
              </a:path>
            </a:pathLst>
          </a:custGeom>
          <a:solidFill>
            <a:srgbClr val="09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860155" cy="8879205"/>
          </a:xfrm>
          <a:custGeom>
            <a:avLst/>
            <a:gdLst/>
            <a:ahLst/>
            <a:cxnLst/>
            <a:rect l="l" t="t" r="r" b="b"/>
            <a:pathLst>
              <a:path w="8860155" h="8879205">
                <a:moveTo>
                  <a:pt x="0" y="8878830"/>
                </a:moveTo>
                <a:lnTo>
                  <a:pt x="0" y="0"/>
                </a:lnTo>
                <a:lnTo>
                  <a:pt x="8860080" y="0"/>
                </a:lnTo>
                <a:lnTo>
                  <a:pt x="0" y="8878830"/>
                </a:lnTo>
                <a:close/>
              </a:path>
            </a:pathLst>
          </a:custGeom>
          <a:solidFill>
            <a:srgbClr val="182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976" y="1537918"/>
            <a:ext cx="5495924" cy="64293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89737" y="8663053"/>
            <a:ext cx="14907260" cy="0"/>
          </a:xfrm>
          <a:custGeom>
            <a:avLst/>
            <a:gdLst/>
            <a:ahLst/>
            <a:cxnLst/>
            <a:rect l="l" t="t" r="r" b="b"/>
            <a:pathLst>
              <a:path w="14907260">
                <a:moveTo>
                  <a:pt x="0" y="0"/>
                </a:moveTo>
                <a:lnTo>
                  <a:pt x="149067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47481" y="6101882"/>
            <a:ext cx="2324100" cy="2324100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2324099" y="0"/>
                </a:moveTo>
                <a:lnTo>
                  <a:pt x="2324099" y="2324098"/>
                </a:lnTo>
                <a:lnTo>
                  <a:pt x="0" y="2324098"/>
                </a:lnTo>
                <a:lnTo>
                  <a:pt x="2324099" y="0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9B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7860" y="1492912"/>
            <a:ext cx="14992278" cy="1621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1829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309" y="0"/>
            <a:ext cx="12879689" cy="855211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7206" y="0"/>
            <a:ext cx="15786100" cy="10287000"/>
            <a:chOff x="0" y="0"/>
            <a:chExt cx="15786100" cy="10287000"/>
          </a:xfrm>
        </p:grpSpPr>
        <p:sp>
          <p:nvSpPr>
            <p:cNvPr id="5" name="object 5"/>
            <p:cNvSpPr/>
            <p:nvPr/>
          </p:nvSpPr>
          <p:spPr>
            <a:xfrm>
              <a:off x="2253" y="7067541"/>
              <a:ext cx="3219450" cy="3219450"/>
            </a:xfrm>
            <a:custGeom>
              <a:avLst/>
              <a:gdLst/>
              <a:ahLst/>
              <a:cxnLst/>
              <a:rect l="l" t="t" r="r" b="b"/>
              <a:pathLst>
                <a:path w="3219450" h="3219450">
                  <a:moveTo>
                    <a:pt x="0" y="0"/>
                  </a:moveTo>
                  <a:lnTo>
                    <a:pt x="3219408" y="3219449"/>
                  </a:lnTo>
                  <a:lnTo>
                    <a:pt x="1609712" y="3219449"/>
                  </a:lnTo>
                  <a:lnTo>
                    <a:pt x="0" y="3219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B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786100" cy="10287000"/>
            </a:xfrm>
            <a:custGeom>
              <a:avLst/>
              <a:gdLst/>
              <a:ahLst/>
              <a:cxnLst/>
              <a:rect l="l" t="t" r="r" b="b"/>
              <a:pathLst>
                <a:path w="15786100" h="10287000">
                  <a:moveTo>
                    <a:pt x="5498880" y="0"/>
                  </a:moveTo>
                  <a:lnTo>
                    <a:pt x="15785879" y="10287000"/>
                  </a:lnTo>
                  <a:lnTo>
                    <a:pt x="3123719" y="10286999"/>
                  </a:lnTo>
                  <a:lnTo>
                    <a:pt x="0" y="7163280"/>
                  </a:lnTo>
                  <a:lnTo>
                    <a:pt x="0" y="0"/>
                  </a:lnTo>
                  <a:lnTo>
                    <a:pt x="5498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9787" y="3283653"/>
            <a:ext cx="6263613" cy="2477601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 marR="5080">
              <a:lnSpc>
                <a:spcPts val="8850"/>
              </a:lnSpc>
              <a:spcBef>
                <a:spcPts val="1520"/>
              </a:spcBef>
            </a:pPr>
            <a:r>
              <a:rPr sz="8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ACQUA  E  I GIOVANI</a:t>
            </a:r>
          </a:p>
        </p:txBody>
      </p:sp>
      <p:sp>
        <p:nvSpPr>
          <p:cNvPr id="9" name="object 9"/>
          <p:cNvSpPr/>
          <p:nvPr/>
        </p:nvSpPr>
        <p:spPr>
          <a:xfrm>
            <a:off x="11134611" y="3135592"/>
            <a:ext cx="7153275" cy="7153275"/>
          </a:xfrm>
          <a:custGeom>
            <a:avLst/>
            <a:gdLst/>
            <a:ahLst/>
            <a:cxnLst/>
            <a:rect l="l" t="t" r="r" b="b"/>
            <a:pathLst>
              <a:path w="7153275" h="7153275">
                <a:moveTo>
                  <a:pt x="0" y="7153183"/>
                </a:moveTo>
                <a:lnTo>
                  <a:pt x="7153274" y="0"/>
                </a:lnTo>
                <a:lnTo>
                  <a:pt x="7153274" y="3576573"/>
                </a:lnTo>
                <a:lnTo>
                  <a:pt x="7153274" y="7153183"/>
                </a:lnTo>
                <a:lnTo>
                  <a:pt x="0" y="7153183"/>
                </a:lnTo>
                <a:close/>
              </a:path>
            </a:pathLst>
          </a:custGeom>
          <a:solidFill>
            <a:srgbClr val="182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01305" y="5992374"/>
            <a:ext cx="5252085" cy="1749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450" b="1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Una progettualità volta a stimolare  l’empowerment giovanile, per rendere  le nuove generazioni partecipi e  protagoniste del cambiamento</a:t>
            </a:r>
            <a:endParaRPr sz="245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4123" y="6919807"/>
            <a:ext cx="2892542" cy="8220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300" b="1" spc="20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Conferenza</a:t>
            </a:r>
            <a:r>
              <a:rPr sz="2300" b="1" spc="-130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300" b="1" spc="25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stampa</a:t>
            </a:r>
            <a:endParaRPr sz="23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300" spc="-65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24</a:t>
            </a:r>
            <a:r>
              <a:rPr sz="2300" spc="-50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300" spc="65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maggio</a:t>
            </a:r>
            <a:r>
              <a:rPr sz="2300" spc="-45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300" spc="5" dirty="0">
                <a:solidFill>
                  <a:srgbClr val="182953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2022</a:t>
            </a:r>
            <a:endParaRPr sz="23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ject 13">
            <a:extLst>
              <a:ext uri="{FF2B5EF4-FFF2-40B4-BE49-F238E27FC236}">
                <a16:creationId xmlns:a16="http://schemas.microsoft.com/office/drawing/2014/main" id="{20C7894A-7B45-FB24-63B9-F5B7404C98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1373" y="1727852"/>
            <a:ext cx="1619249" cy="1076324"/>
          </a:xfrm>
          <a:prstGeom prst="rect">
            <a:avLst/>
          </a:prstGeom>
        </p:spPr>
      </p:pic>
      <p:pic>
        <p:nvPicPr>
          <p:cNvPr id="16" name="object 10">
            <a:extLst>
              <a:ext uri="{FF2B5EF4-FFF2-40B4-BE49-F238E27FC236}">
                <a16:creationId xmlns:a16="http://schemas.microsoft.com/office/drawing/2014/main" id="{268AEDC1-4CDE-B3D4-92F2-CACCFF21D7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0622" y="1832954"/>
            <a:ext cx="1200149" cy="10286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6AA8132-2E68-A6CE-D08C-376933C08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19" y="1881289"/>
            <a:ext cx="2153114" cy="92288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5AB106-9A98-72AE-BD2E-757A0E5F8CEA}"/>
              </a:ext>
            </a:extLst>
          </p:cNvPr>
          <p:cNvSpPr txBox="1"/>
          <p:nvPr/>
        </p:nvSpPr>
        <p:spPr>
          <a:xfrm>
            <a:off x="1290176" y="1568825"/>
            <a:ext cx="23216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00" dirty="0"/>
              <a:t>CON IL PATROCINIO DELLA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200" y="3285725"/>
            <a:ext cx="7038938" cy="471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300"/>
              </a:lnSpc>
              <a:spcBef>
                <a:spcPts val="100"/>
              </a:spcBef>
            </a:pP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La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Commissione Europea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ha deciso di nominare l’anno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2022 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come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“L’anno europeo della gioventù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”, dedicando ai giovani  programmi, strategie ed </a:t>
            </a:r>
            <a:r>
              <a:rPr sz="2400" dirty="0" err="1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eventi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182953"/>
              </a:solidFill>
              <a:latin typeface="+mj-lt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300"/>
              </a:lnSpc>
              <a:spcBef>
                <a:spcPts val="100"/>
              </a:spcBef>
            </a:pP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6300"/>
              </a:lnSpc>
              <a:spcBef>
                <a:spcPts val="5"/>
              </a:spcBef>
            </a:pP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Consapevole del ruolo chiave giocato dagli enti locali e della 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complessità della gestione idrica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e del suo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valore come bene  comune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per lo sviluppo economico, sociale ed ambientale  del territorio trentino, il Consorzio B.I.M. dell’Adige ha  deciso di promuovere nei giovani comportamenti  responsabili per il raggiungimento degli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obiettivi di  sviluppo sostenibile posti dall’Agenda 2030</a:t>
            </a:r>
            <a:r>
              <a:rPr sz="215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sz="215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9915" y="1840762"/>
            <a:ext cx="1103630" cy="1104265"/>
            <a:chOff x="1799915" y="1840762"/>
            <a:chExt cx="1103630" cy="1104265"/>
          </a:xfrm>
        </p:grpSpPr>
        <p:sp>
          <p:nvSpPr>
            <p:cNvPr id="4" name="object 4"/>
            <p:cNvSpPr/>
            <p:nvPr/>
          </p:nvSpPr>
          <p:spPr>
            <a:xfrm>
              <a:off x="1867714" y="1994352"/>
              <a:ext cx="265430" cy="241300"/>
            </a:xfrm>
            <a:custGeom>
              <a:avLst/>
              <a:gdLst/>
              <a:ahLst/>
              <a:cxnLst/>
              <a:rect l="l" t="t" r="r" b="b"/>
              <a:pathLst>
                <a:path w="265430" h="241300">
                  <a:moveTo>
                    <a:pt x="215438" y="241173"/>
                  </a:moveTo>
                  <a:lnTo>
                    <a:pt x="0" y="133280"/>
                  </a:lnTo>
                  <a:lnTo>
                    <a:pt x="21830" y="96925"/>
                  </a:lnTo>
                  <a:lnTo>
                    <a:pt x="46335" y="62356"/>
                  </a:lnTo>
                  <a:lnTo>
                    <a:pt x="73334" y="29928"/>
                  </a:lnTo>
                  <a:lnTo>
                    <a:pt x="102650" y="0"/>
                  </a:lnTo>
                  <a:lnTo>
                    <a:pt x="264862" y="177706"/>
                  </a:lnTo>
                  <a:lnTo>
                    <a:pt x="251081" y="192353"/>
                  </a:lnTo>
                  <a:lnTo>
                    <a:pt x="238249" y="207774"/>
                  </a:lnTo>
                  <a:lnTo>
                    <a:pt x="226369" y="224027"/>
                  </a:lnTo>
                  <a:lnTo>
                    <a:pt x="215438" y="241173"/>
                  </a:lnTo>
                  <a:close/>
                </a:path>
              </a:pathLst>
            </a:custGeom>
            <a:solidFill>
              <a:srgbClr val="62B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915" y="2356746"/>
              <a:ext cx="247754" cy="169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04350" y="2158730"/>
              <a:ext cx="263525" cy="184785"/>
            </a:xfrm>
            <a:custGeom>
              <a:avLst/>
              <a:gdLst/>
              <a:ahLst/>
              <a:cxnLst/>
              <a:rect l="l" t="t" r="r" b="b"/>
              <a:pathLst>
                <a:path w="263525" h="184785">
                  <a:moveTo>
                    <a:pt x="240150" y="184688"/>
                  </a:moveTo>
                  <a:lnTo>
                    <a:pt x="0" y="163109"/>
                  </a:lnTo>
                  <a:lnTo>
                    <a:pt x="7247" y="120398"/>
                  </a:lnTo>
                  <a:lnTo>
                    <a:pt x="17583" y="78936"/>
                  </a:lnTo>
                  <a:lnTo>
                    <a:pt x="31008" y="38784"/>
                  </a:lnTo>
                  <a:lnTo>
                    <a:pt x="47523" y="0"/>
                  </a:lnTo>
                  <a:lnTo>
                    <a:pt x="262962" y="107258"/>
                  </a:lnTo>
                  <a:lnTo>
                    <a:pt x="255477" y="125693"/>
                  </a:lnTo>
                  <a:lnTo>
                    <a:pt x="249180" y="144783"/>
                  </a:lnTo>
                  <a:lnTo>
                    <a:pt x="244071" y="164467"/>
                  </a:lnTo>
                  <a:lnTo>
                    <a:pt x="240150" y="184688"/>
                  </a:lnTo>
                  <a:close/>
                </a:path>
              </a:pathLst>
            </a:custGeom>
            <a:solidFill>
              <a:srgbClr val="1795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0448" y="1884554"/>
              <a:ext cx="230504" cy="267970"/>
            </a:xfrm>
            <a:custGeom>
              <a:avLst/>
              <a:gdLst/>
              <a:ahLst/>
              <a:cxnLst/>
              <a:rect l="l" t="t" r="r" b="b"/>
              <a:pathLst>
                <a:path w="230505" h="267969">
                  <a:moveTo>
                    <a:pt x="67799" y="267829"/>
                  </a:moveTo>
                  <a:lnTo>
                    <a:pt x="52127" y="255562"/>
                  </a:lnTo>
                  <a:lnTo>
                    <a:pt x="35563" y="244426"/>
                  </a:lnTo>
                  <a:lnTo>
                    <a:pt x="18167" y="234360"/>
                  </a:lnTo>
                  <a:lnTo>
                    <a:pt x="0" y="225306"/>
                  </a:lnTo>
                  <a:lnTo>
                    <a:pt x="86175" y="0"/>
                  </a:lnTo>
                  <a:lnTo>
                    <a:pt x="124867" y="18276"/>
                  </a:lnTo>
                  <a:lnTo>
                    <a:pt x="161895" y="39587"/>
                  </a:lnTo>
                  <a:lnTo>
                    <a:pt x="197023" y="63635"/>
                  </a:lnTo>
                  <a:lnTo>
                    <a:pt x="230012" y="90122"/>
                  </a:lnTo>
                  <a:lnTo>
                    <a:pt x="67799" y="267829"/>
                  </a:lnTo>
                  <a:close/>
                </a:path>
              </a:pathLst>
            </a:custGeom>
            <a:solidFill>
              <a:srgbClr val="E4B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6958" y="2163173"/>
              <a:ext cx="261620" cy="183515"/>
            </a:xfrm>
            <a:custGeom>
              <a:avLst/>
              <a:gdLst/>
              <a:ahLst/>
              <a:cxnLst/>
              <a:rect l="l" t="t" r="r" b="b"/>
              <a:pathLst>
                <a:path w="261619" h="183514">
                  <a:moveTo>
                    <a:pt x="21543" y="183418"/>
                  </a:moveTo>
                  <a:lnTo>
                    <a:pt x="17999" y="163664"/>
                  </a:lnTo>
                  <a:lnTo>
                    <a:pt x="13148" y="144386"/>
                  </a:lnTo>
                  <a:lnTo>
                    <a:pt x="7108" y="125584"/>
                  </a:lnTo>
                  <a:lnTo>
                    <a:pt x="0" y="107258"/>
                  </a:lnTo>
                  <a:lnTo>
                    <a:pt x="215438" y="0"/>
                  </a:lnTo>
                  <a:lnTo>
                    <a:pt x="231210" y="38298"/>
                  </a:lnTo>
                  <a:lnTo>
                    <a:pt x="244190" y="77905"/>
                  </a:lnTo>
                  <a:lnTo>
                    <a:pt x="254199" y="118702"/>
                  </a:lnTo>
                  <a:lnTo>
                    <a:pt x="261061" y="160570"/>
                  </a:lnTo>
                  <a:lnTo>
                    <a:pt x="21543" y="183418"/>
                  </a:lnTo>
                  <a:close/>
                </a:path>
              </a:pathLst>
            </a:custGeom>
            <a:solidFill>
              <a:srgbClr val="C4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4227" y="1998160"/>
              <a:ext cx="263525" cy="241300"/>
            </a:xfrm>
            <a:custGeom>
              <a:avLst/>
              <a:gdLst/>
              <a:ahLst/>
              <a:cxnLst/>
              <a:rect l="l" t="t" r="r" b="b"/>
              <a:pathLst>
                <a:path w="263525" h="241300">
                  <a:moveTo>
                    <a:pt x="47523" y="241173"/>
                  </a:moveTo>
                  <a:lnTo>
                    <a:pt x="37068" y="224295"/>
                  </a:lnTo>
                  <a:lnTo>
                    <a:pt x="25662" y="208012"/>
                  </a:lnTo>
                  <a:lnTo>
                    <a:pt x="13306" y="192442"/>
                  </a:lnTo>
                  <a:lnTo>
                    <a:pt x="0" y="177706"/>
                  </a:lnTo>
                  <a:lnTo>
                    <a:pt x="162212" y="0"/>
                  </a:lnTo>
                  <a:lnTo>
                    <a:pt x="191053" y="30563"/>
                  </a:lnTo>
                  <a:lnTo>
                    <a:pt x="217577" y="63149"/>
                  </a:lnTo>
                  <a:lnTo>
                    <a:pt x="241606" y="97639"/>
                  </a:lnTo>
                  <a:lnTo>
                    <a:pt x="262961" y="133914"/>
                  </a:lnTo>
                  <a:lnTo>
                    <a:pt x="47523" y="241173"/>
                  </a:lnTo>
                  <a:close/>
                </a:path>
              </a:pathLst>
            </a:custGeom>
            <a:solidFill>
              <a:srgbClr val="4B9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5333" y="2359285"/>
              <a:ext cx="247754" cy="16628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33040" y="2589669"/>
              <a:ext cx="251460" cy="260350"/>
            </a:xfrm>
            <a:custGeom>
              <a:avLst/>
              <a:gdLst/>
              <a:ahLst/>
              <a:cxnLst/>
              <a:rect l="l" t="t" r="r" b="b"/>
              <a:pathLst>
                <a:path w="251460" h="260350">
                  <a:moveTo>
                    <a:pt x="126728" y="260213"/>
                  </a:moveTo>
                  <a:lnTo>
                    <a:pt x="0" y="55215"/>
                  </a:lnTo>
                  <a:lnTo>
                    <a:pt x="15791" y="42839"/>
                  </a:lnTo>
                  <a:lnTo>
                    <a:pt x="30810" y="29512"/>
                  </a:lnTo>
                  <a:lnTo>
                    <a:pt x="44998" y="15232"/>
                  </a:lnTo>
                  <a:lnTo>
                    <a:pt x="58295" y="0"/>
                  </a:lnTo>
                  <a:lnTo>
                    <a:pt x="250922" y="144704"/>
                  </a:lnTo>
                  <a:lnTo>
                    <a:pt x="223141" y="177032"/>
                  </a:lnTo>
                  <a:lnTo>
                    <a:pt x="193102" y="207218"/>
                  </a:lnTo>
                  <a:lnTo>
                    <a:pt x="160925" y="235025"/>
                  </a:lnTo>
                  <a:lnTo>
                    <a:pt x="126728" y="260213"/>
                  </a:lnTo>
                  <a:close/>
                </a:path>
              </a:pathLst>
            </a:custGeom>
            <a:solidFill>
              <a:srgbClr val="FBC2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0390" y="2663925"/>
              <a:ext cx="200025" cy="266700"/>
            </a:xfrm>
            <a:custGeom>
              <a:avLst/>
              <a:gdLst/>
              <a:ahLst/>
              <a:cxnLst/>
              <a:rect l="l" t="t" r="r" b="b"/>
              <a:pathLst>
                <a:path w="200025" h="266700">
                  <a:moveTo>
                    <a:pt x="44355" y="266560"/>
                  </a:moveTo>
                  <a:lnTo>
                    <a:pt x="0" y="29829"/>
                  </a:lnTo>
                  <a:lnTo>
                    <a:pt x="19237" y="24275"/>
                  </a:lnTo>
                  <a:lnTo>
                    <a:pt x="37939" y="17294"/>
                  </a:lnTo>
                  <a:lnTo>
                    <a:pt x="56047" y="9123"/>
                  </a:lnTo>
                  <a:lnTo>
                    <a:pt x="73502" y="0"/>
                  </a:lnTo>
                  <a:lnTo>
                    <a:pt x="199597" y="204997"/>
                  </a:lnTo>
                  <a:lnTo>
                    <a:pt x="163044" y="224701"/>
                  </a:lnTo>
                  <a:lnTo>
                    <a:pt x="124827" y="241728"/>
                  </a:lnTo>
                  <a:lnTo>
                    <a:pt x="85185" y="255780"/>
                  </a:lnTo>
                  <a:lnTo>
                    <a:pt x="44355" y="266560"/>
                  </a:lnTo>
                  <a:close/>
                </a:path>
              </a:pathLst>
            </a:custGeom>
            <a:solidFill>
              <a:srgbClr val="A21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2246" y="2492565"/>
              <a:ext cx="265430" cy="214629"/>
            </a:xfrm>
            <a:custGeom>
              <a:avLst/>
              <a:gdLst/>
              <a:ahLst/>
              <a:cxnLst/>
              <a:rect l="l" t="t" r="r" b="b"/>
              <a:pathLst>
                <a:path w="265430" h="214630">
                  <a:moveTo>
                    <a:pt x="191993" y="214517"/>
                  </a:moveTo>
                  <a:lnTo>
                    <a:pt x="0" y="69178"/>
                  </a:lnTo>
                  <a:lnTo>
                    <a:pt x="9969" y="52746"/>
                  </a:lnTo>
                  <a:lnTo>
                    <a:pt x="18930" y="35779"/>
                  </a:lnTo>
                  <a:lnTo>
                    <a:pt x="26820" y="18216"/>
                  </a:lnTo>
                  <a:lnTo>
                    <a:pt x="33583" y="0"/>
                  </a:lnTo>
                  <a:lnTo>
                    <a:pt x="264862" y="66640"/>
                  </a:lnTo>
                  <a:lnTo>
                    <a:pt x="250625" y="105900"/>
                  </a:lnTo>
                  <a:lnTo>
                    <a:pt x="233656" y="143672"/>
                  </a:lnTo>
                  <a:lnTo>
                    <a:pt x="214072" y="179898"/>
                  </a:lnTo>
                  <a:lnTo>
                    <a:pt x="191993" y="214517"/>
                  </a:lnTo>
                  <a:close/>
                </a:path>
              </a:pathLst>
            </a:custGeom>
            <a:solidFill>
              <a:srgbClr val="2EB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712" y="2700736"/>
              <a:ext cx="169816" cy="2437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70827" y="1840762"/>
              <a:ext cx="163195" cy="255904"/>
            </a:xfrm>
            <a:custGeom>
              <a:avLst/>
              <a:gdLst/>
              <a:ahLst/>
              <a:cxnLst/>
              <a:rect l="l" t="t" r="r" b="b"/>
              <a:pathLst>
                <a:path w="163194" h="255905">
                  <a:moveTo>
                    <a:pt x="76670" y="255770"/>
                  </a:moveTo>
                  <a:lnTo>
                    <a:pt x="58275" y="250544"/>
                  </a:lnTo>
                  <a:lnTo>
                    <a:pt x="39285" y="246330"/>
                  </a:lnTo>
                  <a:lnTo>
                    <a:pt x="19821" y="243186"/>
                  </a:lnTo>
                  <a:lnTo>
                    <a:pt x="0" y="241173"/>
                  </a:lnTo>
                  <a:lnTo>
                    <a:pt x="0" y="0"/>
                  </a:lnTo>
                  <a:lnTo>
                    <a:pt x="42374" y="3074"/>
                  </a:lnTo>
                  <a:lnTo>
                    <a:pt x="83799" y="9361"/>
                  </a:lnTo>
                  <a:lnTo>
                    <a:pt x="124035" y="18742"/>
                  </a:lnTo>
                  <a:lnTo>
                    <a:pt x="162846" y="31098"/>
                  </a:lnTo>
                  <a:lnTo>
                    <a:pt x="76670" y="255770"/>
                  </a:lnTo>
                  <a:close/>
                </a:path>
              </a:pathLst>
            </a:custGeom>
            <a:solidFill>
              <a:srgbClr val="E62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3475" y="2594746"/>
              <a:ext cx="252095" cy="259715"/>
            </a:xfrm>
            <a:custGeom>
              <a:avLst/>
              <a:gdLst/>
              <a:ahLst/>
              <a:cxnLst/>
              <a:rect l="l" t="t" r="r" b="b"/>
              <a:pathLst>
                <a:path w="252094" h="259714">
                  <a:moveTo>
                    <a:pt x="124827" y="259578"/>
                  </a:moveTo>
                  <a:lnTo>
                    <a:pt x="90531" y="234866"/>
                  </a:lnTo>
                  <a:lnTo>
                    <a:pt x="58136" y="207536"/>
                  </a:lnTo>
                  <a:lnTo>
                    <a:pt x="27880" y="177825"/>
                  </a:lnTo>
                  <a:lnTo>
                    <a:pt x="0" y="145973"/>
                  </a:lnTo>
                  <a:lnTo>
                    <a:pt x="191360" y="0"/>
                  </a:lnTo>
                  <a:lnTo>
                    <a:pt x="205043" y="14865"/>
                  </a:lnTo>
                  <a:lnTo>
                    <a:pt x="219557" y="28956"/>
                  </a:lnTo>
                  <a:lnTo>
                    <a:pt x="235022" y="42215"/>
                  </a:lnTo>
                  <a:lnTo>
                    <a:pt x="251556" y="54581"/>
                  </a:lnTo>
                  <a:lnTo>
                    <a:pt x="124827" y="259578"/>
                  </a:lnTo>
                  <a:close/>
                </a:path>
              </a:pathLst>
            </a:custGeom>
            <a:solidFill>
              <a:srgbClr val="F59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8084" y="2667098"/>
              <a:ext cx="203200" cy="266065"/>
            </a:xfrm>
            <a:custGeom>
              <a:avLst/>
              <a:gdLst/>
              <a:ahLst/>
              <a:cxnLst/>
              <a:rect l="l" t="t" r="r" b="b"/>
              <a:pathLst>
                <a:path w="203200" h="266064">
                  <a:moveTo>
                    <a:pt x="158410" y="265925"/>
                  </a:moveTo>
                  <a:lnTo>
                    <a:pt x="116729" y="255245"/>
                  </a:lnTo>
                  <a:lnTo>
                    <a:pt x="76354" y="241411"/>
                  </a:lnTo>
                  <a:lnTo>
                    <a:pt x="37404" y="224602"/>
                  </a:lnTo>
                  <a:lnTo>
                    <a:pt x="0" y="204997"/>
                  </a:lnTo>
                  <a:lnTo>
                    <a:pt x="126728" y="0"/>
                  </a:lnTo>
                  <a:lnTo>
                    <a:pt x="144668" y="9291"/>
                  </a:lnTo>
                  <a:lnTo>
                    <a:pt x="163321" y="17215"/>
                  </a:lnTo>
                  <a:lnTo>
                    <a:pt x="182687" y="23829"/>
                  </a:lnTo>
                  <a:lnTo>
                    <a:pt x="202765" y="29194"/>
                  </a:lnTo>
                  <a:lnTo>
                    <a:pt x="158410" y="265925"/>
                  </a:lnTo>
                  <a:close/>
                </a:path>
              </a:pathLst>
            </a:custGeom>
            <a:solidFill>
              <a:srgbClr val="DE1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71230" y="1840762"/>
              <a:ext cx="165735" cy="255270"/>
            </a:xfrm>
            <a:custGeom>
              <a:avLst/>
              <a:gdLst/>
              <a:ahLst/>
              <a:cxnLst/>
              <a:rect l="l" t="t" r="r" b="b"/>
              <a:pathLst>
                <a:path w="165735" h="255269">
                  <a:moveTo>
                    <a:pt x="86809" y="255136"/>
                  </a:moveTo>
                  <a:lnTo>
                    <a:pt x="0" y="30464"/>
                  </a:lnTo>
                  <a:lnTo>
                    <a:pt x="39652" y="18117"/>
                  </a:lnTo>
                  <a:lnTo>
                    <a:pt x="80551" y="8806"/>
                  </a:lnTo>
                  <a:lnTo>
                    <a:pt x="122520" y="2707"/>
                  </a:lnTo>
                  <a:lnTo>
                    <a:pt x="165380" y="0"/>
                  </a:lnTo>
                  <a:lnTo>
                    <a:pt x="165380" y="241173"/>
                  </a:lnTo>
                  <a:lnTo>
                    <a:pt x="145084" y="242819"/>
                  </a:lnTo>
                  <a:lnTo>
                    <a:pt x="125144" y="245774"/>
                  </a:lnTo>
                  <a:lnTo>
                    <a:pt x="105679" y="249919"/>
                  </a:lnTo>
                  <a:lnTo>
                    <a:pt x="86809" y="255136"/>
                  </a:lnTo>
                  <a:close/>
                </a:path>
              </a:pathLst>
            </a:custGeom>
            <a:solidFill>
              <a:srgbClr val="1A4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5894" y="2493200"/>
              <a:ext cx="268605" cy="219710"/>
            </a:xfrm>
            <a:custGeom>
              <a:avLst/>
              <a:gdLst/>
              <a:ahLst/>
              <a:cxnLst/>
              <a:rect l="l" t="t" r="r" b="b"/>
              <a:pathLst>
                <a:path w="268605" h="219710">
                  <a:moveTo>
                    <a:pt x="76670" y="219594"/>
                  </a:moveTo>
                  <a:lnTo>
                    <a:pt x="53285" y="183914"/>
                  </a:lnTo>
                  <a:lnTo>
                    <a:pt x="32632" y="146449"/>
                  </a:lnTo>
                  <a:lnTo>
                    <a:pt x="14831" y="107318"/>
                  </a:lnTo>
                  <a:lnTo>
                    <a:pt x="0" y="66640"/>
                  </a:lnTo>
                  <a:lnTo>
                    <a:pt x="231279" y="0"/>
                  </a:lnTo>
                  <a:lnTo>
                    <a:pt x="238626" y="19268"/>
                  </a:lnTo>
                  <a:lnTo>
                    <a:pt x="247279" y="38000"/>
                  </a:lnTo>
                  <a:lnTo>
                    <a:pt x="257120" y="56138"/>
                  </a:lnTo>
                  <a:lnTo>
                    <a:pt x="268031" y="73621"/>
                  </a:lnTo>
                  <a:lnTo>
                    <a:pt x="76670" y="219594"/>
                  </a:lnTo>
                  <a:close/>
                </a:path>
              </a:pathLst>
            </a:custGeom>
            <a:solidFill>
              <a:srgbClr val="C899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96344" y="1883285"/>
              <a:ext cx="229235" cy="265430"/>
            </a:xfrm>
            <a:custGeom>
              <a:avLst/>
              <a:gdLst/>
              <a:ahLst/>
              <a:cxnLst/>
              <a:rect l="l" t="t" r="r" b="b"/>
              <a:pathLst>
                <a:path w="229235" h="265430">
                  <a:moveTo>
                    <a:pt x="162212" y="265290"/>
                  </a:moveTo>
                  <a:lnTo>
                    <a:pt x="0" y="86949"/>
                  </a:lnTo>
                  <a:lnTo>
                    <a:pt x="32781" y="61404"/>
                  </a:lnTo>
                  <a:lnTo>
                    <a:pt x="67403" y="38238"/>
                  </a:lnTo>
                  <a:lnTo>
                    <a:pt x="103808" y="17691"/>
                  </a:lnTo>
                  <a:lnTo>
                    <a:pt x="141936" y="0"/>
                  </a:lnTo>
                  <a:lnTo>
                    <a:pt x="228745" y="224672"/>
                  </a:lnTo>
                  <a:lnTo>
                    <a:pt x="211042" y="233339"/>
                  </a:lnTo>
                  <a:lnTo>
                    <a:pt x="194053" y="243077"/>
                  </a:lnTo>
                  <a:lnTo>
                    <a:pt x="177776" y="253767"/>
                  </a:lnTo>
                  <a:lnTo>
                    <a:pt x="162212" y="265290"/>
                  </a:lnTo>
                  <a:close/>
                </a:path>
              </a:pathLst>
            </a:custGeom>
            <a:solidFill>
              <a:srgbClr val="016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728720" y="2201265"/>
            <a:ext cx="1163320" cy="382905"/>
          </a:xfrm>
          <a:custGeom>
            <a:avLst/>
            <a:gdLst/>
            <a:ahLst/>
            <a:cxnLst/>
            <a:rect l="l" t="t" r="r" b="b"/>
            <a:pathLst>
              <a:path w="1163320" h="382905">
                <a:moveTo>
                  <a:pt x="184391" y="93929"/>
                </a:moveTo>
                <a:lnTo>
                  <a:pt x="180136" y="55956"/>
                </a:lnTo>
                <a:lnTo>
                  <a:pt x="137871" y="6908"/>
                </a:lnTo>
                <a:lnTo>
                  <a:pt x="94411" y="0"/>
                </a:lnTo>
                <a:lnTo>
                  <a:pt x="51587" y="7556"/>
                </a:lnTo>
                <a:lnTo>
                  <a:pt x="22250" y="28549"/>
                </a:lnTo>
                <a:lnTo>
                  <a:pt x="5397" y="60502"/>
                </a:lnTo>
                <a:lnTo>
                  <a:pt x="0" y="100901"/>
                </a:lnTo>
                <a:lnTo>
                  <a:pt x="0" y="281787"/>
                </a:lnTo>
                <a:lnTo>
                  <a:pt x="4699" y="321919"/>
                </a:lnTo>
                <a:lnTo>
                  <a:pt x="19088" y="353898"/>
                </a:lnTo>
                <a:lnTo>
                  <a:pt x="43573" y="375056"/>
                </a:lnTo>
                <a:lnTo>
                  <a:pt x="78574" y="382701"/>
                </a:lnTo>
                <a:lnTo>
                  <a:pt x="101257" y="379590"/>
                </a:lnTo>
                <a:lnTo>
                  <a:pt x="118414" y="370636"/>
                </a:lnTo>
                <a:lnTo>
                  <a:pt x="130695" y="356463"/>
                </a:lnTo>
                <a:lnTo>
                  <a:pt x="138772" y="337642"/>
                </a:lnTo>
                <a:lnTo>
                  <a:pt x="138772" y="378891"/>
                </a:lnTo>
                <a:lnTo>
                  <a:pt x="183756" y="378891"/>
                </a:lnTo>
                <a:lnTo>
                  <a:pt x="183756" y="337642"/>
                </a:lnTo>
                <a:lnTo>
                  <a:pt x="183756" y="330657"/>
                </a:lnTo>
                <a:lnTo>
                  <a:pt x="183756" y="178968"/>
                </a:lnTo>
                <a:lnTo>
                  <a:pt x="95046" y="178968"/>
                </a:lnTo>
                <a:lnTo>
                  <a:pt x="95046" y="228473"/>
                </a:lnTo>
                <a:lnTo>
                  <a:pt x="124828" y="228473"/>
                </a:lnTo>
                <a:lnTo>
                  <a:pt x="124828" y="295109"/>
                </a:lnTo>
                <a:lnTo>
                  <a:pt x="122821" y="310845"/>
                </a:lnTo>
                <a:lnTo>
                  <a:pt x="116916" y="321919"/>
                </a:lnTo>
                <a:lnTo>
                  <a:pt x="107188" y="328498"/>
                </a:lnTo>
                <a:lnTo>
                  <a:pt x="93776" y="330657"/>
                </a:lnTo>
                <a:lnTo>
                  <a:pt x="79832" y="327825"/>
                </a:lnTo>
                <a:lnTo>
                  <a:pt x="70180" y="319862"/>
                </a:lnTo>
                <a:lnTo>
                  <a:pt x="64554" y="307632"/>
                </a:lnTo>
                <a:lnTo>
                  <a:pt x="62725" y="291934"/>
                </a:lnTo>
                <a:lnTo>
                  <a:pt x="62725" y="91389"/>
                </a:lnTo>
                <a:lnTo>
                  <a:pt x="64566" y="75692"/>
                </a:lnTo>
                <a:lnTo>
                  <a:pt x="70332" y="63461"/>
                </a:lnTo>
                <a:lnTo>
                  <a:pt x="80378" y="55511"/>
                </a:lnTo>
                <a:lnTo>
                  <a:pt x="95046" y="52666"/>
                </a:lnTo>
                <a:lnTo>
                  <a:pt x="109613" y="55016"/>
                </a:lnTo>
                <a:lnTo>
                  <a:pt x="119443" y="61950"/>
                </a:lnTo>
                <a:lnTo>
                  <a:pt x="124980" y="73291"/>
                </a:lnTo>
                <a:lnTo>
                  <a:pt x="126733" y="88849"/>
                </a:lnTo>
                <a:lnTo>
                  <a:pt x="126733" y="126923"/>
                </a:lnTo>
                <a:lnTo>
                  <a:pt x="184391" y="126923"/>
                </a:lnTo>
                <a:lnTo>
                  <a:pt x="184391" y="93929"/>
                </a:lnTo>
                <a:close/>
              </a:path>
              <a:path w="1163320" h="382905">
                <a:moveTo>
                  <a:pt x="352310" y="327126"/>
                </a:moveTo>
                <a:lnTo>
                  <a:pt x="277533" y="327126"/>
                </a:lnTo>
                <a:lnTo>
                  <a:pt x="277533" y="4292"/>
                </a:lnTo>
                <a:lnTo>
                  <a:pt x="214172" y="4292"/>
                </a:lnTo>
                <a:lnTo>
                  <a:pt x="214172" y="327126"/>
                </a:lnTo>
                <a:lnTo>
                  <a:pt x="214172" y="379234"/>
                </a:lnTo>
                <a:lnTo>
                  <a:pt x="352310" y="379234"/>
                </a:lnTo>
                <a:lnTo>
                  <a:pt x="352310" y="327126"/>
                </a:lnTo>
                <a:close/>
              </a:path>
              <a:path w="1163320" h="382905">
                <a:moveTo>
                  <a:pt x="563308" y="100901"/>
                </a:moveTo>
                <a:lnTo>
                  <a:pt x="557720" y="60502"/>
                </a:lnTo>
                <a:lnTo>
                  <a:pt x="510641" y="7556"/>
                </a:lnTo>
                <a:lnTo>
                  <a:pt x="499948" y="5689"/>
                </a:lnTo>
                <a:lnTo>
                  <a:pt x="499948" y="91389"/>
                </a:lnTo>
                <a:lnTo>
                  <a:pt x="499948" y="291934"/>
                </a:lnTo>
                <a:lnTo>
                  <a:pt x="498094" y="307632"/>
                </a:lnTo>
                <a:lnTo>
                  <a:pt x="492264" y="319862"/>
                </a:lnTo>
                <a:lnTo>
                  <a:pt x="482028" y="327825"/>
                </a:lnTo>
                <a:lnTo>
                  <a:pt x="466991" y="330657"/>
                </a:lnTo>
                <a:lnTo>
                  <a:pt x="452589" y="327825"/>
                </a:lnTo>
                <a:lnTo>
                  <a:pt x="442518" y="319862"/>
                </a:lnTo>
                <a:lnTo>
                  <a:pt x="436613" y="307632"/>
                </a:lnTo>
                <a:lnTo>
                  <a:pt x="434682" y="291934"/>
                </a:lnTo>
                <a:lnTo>
                  <a:pt x="434682" y="91389"/>
                </a:lnTo>
                <a:lnTo>
                  <a:pt x="436613" y="75692"/>
                </a:lnTo>
                <a:lnTo>
                  <a:pt x="442518" y="63461"/>
                </a:lnTo>
                <a:lnTo>
                  <a:pt x="452589" y="55511"/>
                </a:lnTo>
                <a:lnTo>
                  <a:pt x="466991" y="52666"/>
                </a:lnTo>
                <a:lnTo>
                  <a:pt x="481761" y="55511"/>
                </a:lnTo>
                <a:lnTo>
                  <a:pt x="492023" y="63461"/>
                </a:lnTo>
                <a:lnTo>
                  <a:pt x="498005" y="75692"/>
                </a:lnTo>
                <a:lnTo>
                  <a:pt x="499948" y="91389"/>
                </a:lnTo>
                <a:lnTo>
                  <a:pt x="499948" y="5689"/>
                </a:lnTo>
                <a:lnTo>
                  <a:pt x="424713" y="7556"/>
                </a:lnTo>
                <a:lnTo>
                  <a:pt x="378079" y="60502"/>
                </a:lnTo>
                <a:lnTo>
                  <a:pt x="372579" y="100901"/>
                </a:lnTo>
                <a:lnTo>
                  <a:pt x="372579" y="282422"/>
                </a:lnTo>
                <a:lnTo>
                  <a:pt x="378079" y="322541"/>
                </a:lnTo>
                <a:lnTo>
                  <a:pt x="395160" y="354457"/>
                </a:lnTo>
                <a:lnTo>
                  <a:pt x="424713" y="375424"/>
                </a:lnTo>
                <a:lnTo>
                  <a:pt x="467626" y="382701"/>
                </a:lnTo>
                <a:lnTo>
                  <a:pt x="510908" y="375056"/>
                </a:lnTo>
                <a:lnTo>
                  <a:pt x="540651" y="353898"/>
                </a:lnTo>
                <a:lnTo>
                  <a:pt x="553123" y="330657"/>
                </a:lnTo>
                <a:lnTo>
                  <a:pt x="557809" y="321919"/>
                </a:lnTo>
                <a:lnTo>
                  <a:pt x="563219" y="282422"/>
                </a:lnTo>
                <a:lnTo>
                  <a:pt x="563308" y="100901"/>
                </a:lnTo>
                <a:close/>
              </a:path>
              <a:path w="1163320" h="382905">
                <a:moveTo>
                  <a:pt x="777481" y="246240"/>
                </a:moveTo>
                <a:lnTo>
                  <a:pt x="765911" y="204914"/>
                </a:lnTo>
                <a:lnTo>
                  <a:pt x="730592" y="184048"/>
                </a:lnTo>
                <a:lnTo>
                  <a:pt x="747395" y="175704"/>
                </a:lnTo>
                <a:lnTo>
                  <a:pt x="759028" y="163029"/>
                </a:lnTo>
                <a:lnTo>
                  <a:pt x="759244" y="162471"/>
                </a:lnTo>
                <a:lnTo>
                  <a:pt x="765784" y="145935"/>
                </a:lnTo>
                <a:lnTo>
                  <a:pt x="767981" y="124383"/>
                </a:lnTo>
                <a:lnTo>
                  <a:pt x="767981" y="86309"/>
                </a:lnTo>
                <a:lnTo>
                  <a:pt x="749681" y="25615"/>
                </a:lnTo>
                <a:lnTo>
                  <a:pt x="715378" y="8661"/>
                </a:lnTo>
                <a:lnTo>
                  <a:pt x="715378" y="239903"/>
                </a:lnTo>
                <a:lnTo>
                  <a:pt x="715378" y="296379"/>
                </a:lnTo>
                <a:lnTo>
                  <a:pt x="713473" y="309448"/>
                </a:lnTo>
                <a:lnTo>
                  <a:pt x="707694" y="318998"/>
                </a:lnTo>
                <a:lnTo>
                  <a:pt x="698004" y="324853"/>
                </a:lnTo>
                <a:lnTo>
                  <a:pt x="684339" y="326847"/>
                </a:lnTo>
                <a:lnTo>
                  <a:pt x="656450" y="326847"/>
                </a:lnTo>
                <a:lnTo>
                  <a:pt x="656450" y="209435"/>
                </a:lnTo>
                <a:lnTo>
                  <a:pt x="683704" y="209435"/>
                </a:lnTo>
                <a:lnTo>
                  <a:pt x="698004" y="211429"/>
                </a:lnTo>
                <a:lnTo>
                  <a:pt x="707859" y="217284"/>
                </a:lnTo>
                <a:lnTo>
                  <a:pt x="713549" y="226834"/>
                </a:lnTo>
                <a:lnTo>
                  <a:pt x="715378" y="239903"/>
                </a:lnTo>
                <a:lnTo>
                  <a:pt x="715378" y="8661"/>
                </a:lnTo>
                <a:lnTo>
                  <a:pt x="708418" y="7721"/>
                </a:lnTo>
                <a:lnTo>
                  <a:pt x="708418" y="86309"/>
                </a:lnTo>
                <a:lnTo>
                  <a:pt x="708418" y="132003"/>
                </a:lnTo>
                <a:lnTo>
                  <a:pt x="706615" y="145059"/>
                </a:lnTo>
                <a:lnTo>
                  <a:pt x="701128" y="154609"/>
                </a:lnTo>
                <a:lnTo>
                  <a:pt x="691845" y="160477"/>
                </a:lnTo>
                <a:lnTo>
                  <a:pt x="678637" y="162471"/>
                </a:lnTo>
                <a:lnTo>
                  <a:pt x="656450" y="162471"/>
                </a:lnTo>
                <a:lnTo>
                  <a:pt x="656450" y="55841"/>
                </a:lnTo>
                <a:lnTo>
                  <a:pt x="678002" y="55841"/>
                </a:lnTo>
                <a:lnTo>
                  <a:pt x="691565" y="57746"/>
                </a:lnTo>
                <a:lnTo>
                  <a:pt x="701052" y="63461"/>
                </a:lnTo>
                <a:lnTo>
                  <a:pt x="706602" y="72986"/>
                </a:lnTo>
                <a:lnTo>
                  <a:pt x="708418" y="86309"/>
                </a:lnTo>
                <a:lnTo>
                  <a:pt x="708418" y="7721"/>
                </a:lnTo>
                <a:lnTo>
                  <a:pt x="684339" y="4432"/>
                </a:lnTo>
                <a:lnTo>
                  <a:pt x="593090" y="4432"/>
                </a:lnTo>
                <a:lnTo>
                  <a:pt x="593090" y="378256"/>
                </a:lnTo>
                <a:lnTo>
                  <a:pt x="690676" y="378256"/>
                </a:lnTo>
                <a:lnTo>
                  <a:pt x="730961" y="372770"/>
                </a:lnTo>
                <a:lnTo>
                  <a:pt x="757834" y="356755"/>
                </a:lnTo>
                <a:lnTo>
                  <a:pt x="772833" y="330860"/>
                </a:lnTo>
                <a:lnTo>
                  <a:pt x="773353" y="326847"/>
                </a:lnTo>
                <a:lnTo>
                  <a:pt x="777392" y="296379"/>
                </a:lnTo>
                <a:lnTo>
                  <a:pt x="777481" y="246240"/>
                </a:lnTo>
                <a:close/>
              </a:path>
              <a:path w="1163320" h="382905">
                <a:moveTo>
                  <a:pt x="1003693" y="378891"/>
                </a:moveTo>
                <a:lnTo>
                  <a:pt x="990676" y="310349"/>
                </a:lnTo>
                <a:lnTo>
                  <a:pt x="981163" y="260210"/>
                </a:lnTo>
                <a:lnTo>
                  <a:pt x="952728" y="110426"/>
                </a:lnTo>
                <a:lnTo>
                  <a:pt x="932726" y="5067"/>
                </a:lnTo>
                <a:lnTo>
                  <a:pt x="920051" y="5067"/>
                </a:lnTo>
                <a:lnTo>
                  <a:pt x="920051" y="260210"/>
                </a:lnTo>
                <a:lnTo>
                  <a:pt x="869988" y="260210"/>
                </a:lnTo>
                <a:lnTo>
                  <a:pt x="894702" y="110426"/>
                </a:lnTo>
                <a:lnTo>
                  <a:pt x="895337" y="110426"/>
                </a:lnTo>
                <a:lnTo>
                  <a:pt x="920051" y="260210"/>
                </a:lnTo>
                <a:lnTo>
                  <a:pt x="920051" y="5067"/>
                </a:lnTo>
                <a:lnTo>
                  <a:pt x="861123" y="5067"/>
                </a:lnTo>
                <a:lnTo>
                  <a:pt x="790790" y="378891"/>
                </a:lnTo>
                <a:lnTo>
                  <a:pt x="850353" y="378891"/>
                </a:lnTo>
                <a:lnTo>
                  <a:pt x="861123" y="310349"/>
                </a:lnTo>
                <a:lnTo>
                  <a:pt x="927658" y="310349"/>
                </a:lnTo>
                <a:lnTo>
                  <a:pt x="939063" y="378891"/>
                </a:lnTo>
                <a:lnTo>
                  <a:pt x="1003693" y="378891"/>
                </a:lnTo>
                <a:close/>
              </a:path>
              <a:path w="1163320" h="382905">
                <a:moveTo>
                  <a:pt x="1162735" y="327126"/>
                </a:moveTo>
                <a:lnTo>
                  <a:pt x="1087970" y="327126"/>
                </a:lnTo>
                <a:lnTo>
                  <a:pt x="1087970" y="4292"/>
                </a:lnTo>
                <a:lnTo>
                  <a:pt x="1024597" y="4292"/>
                </a:lnTo>
                <a:lnTo>
                  <a:pt x="1024597" y="327126"/>
                </a:lnTo>
                <a:lnTo>
                  <a:pt x="1024597" y="379234"/>
                </a:lnTo>
                <a:lnTo>
                  <a:pt x="1162735" y="379234"/>
                </a:lnTo>
                <a:lnTo>
                  <a:pt x="1162735" y="327126"/>
                </a:lnTo>
                <a:close/>
              </a:path>
            </a:pathLst>
          </a:custGeom>
          <a:solidFill>
            <a:srgbClr val="01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7490" y="2201265"/>
            <a:ext cx="985519" cy="384175"/>
          </a:xfrm>
          <a:custGeom>
            <a:avLst/>
            <a:gdLst/>
            <a:ahLst/>
            <a:cxnLst/>
            <a:rect l="l" t="t" r="r" b="b"/>
            <a:pathLst>
              <a:path w="985520" h="384175">
                <a:moveTo>
                  <a:pt x="184391" y="93929"/>
                </a:moveTo>
                <a:lnTo>
                  <a:pt x="180136" y="55956"/>
                </a:lnTo>
                <a:lnTo>
                  <a:pt x="137883" y="6908"/>
                </a:lnTo>
                <a:lnTo>
                  <a:pt x="94411" y="0"/>
                </a:lnTo>
                <a:lnTo>
                  <a:pt x="51600" y="7556"/>
                </a:lnTo>
                <a:lnTo>
                  <a:pt x="22263" y="28549"/>
                </a:lnTo>
                <a:lnTo>
                  <a:pt x="5397" y="60502"/>
                </a:lnTo>
                <a:lnTo>
                  <a:pt x="0" y="100901"/>
                </a:lnTo>
                <a:lnTo>
                  <a:pt x="0" y="281787"/>
                </a:lnTo>
                <a:lnTo>
                  <a:pt x="4699" y="321919"/>
                </a:lnTo>
                <a:lnTo>
                  <a:pt x="19088" y="353898"/>
                </a:lnTo>
                <a:lnTo>
                  <a:pt x="43573" y="375056"/>
                </a:lnTo>
                <a:lnTo>
                  <a:pt x="78574" y="382701"/>
                </a:lnTo>
                <a:lnTo>
                  <a:pt x="101257" y="379590"/>
                </a:lnTo>
                <a:lnTo>
                  <a:pt x="118414" y="370636"/>
                </a:lnTo>
                <a:lnTo>
                  <a:pt x="130695" y="356463"/>
                </a:lnTo>
                <a:lnTo>
                  <a:pt x="138772" y="337642"/>
                </a:lnTo>
                <a:lnTo>
                  <a:pt x="138772" y="378891"/>
                </a:lnTo>
                <a:lnTo>
                  <a:pt x="183756" y="378891"/>
                </a:lnTo>
                <a:lnTo>
                  <a:pt x="183756" y="337642"/>
                </a:lnTo>
                <a:lnTo>
                  <a:pt x="183756" y="330657"/>
                </a:lnTo>
                <a:lnTo>
                  <a:pt x="183756" y="178968"/>
                </a:lnTo>
                <a:lnTo>
                  <a:pt x="95046" y="178968"/>
                </a:lnTo>
                <a:lnTo>
                  <a:pt x="95046" y="228473"/>
                </a:lnTo>
                <a:lnTo>
                  <a:pt x="124828" y="228473"/>
                </a:lnTo>
                <a:lnTo>
                  <a:pt x="124828" y="295109"/>
                </a:lnTo>
                <a:lnTo>
                  <a:pt x="122834" y="310845"/>
                </a:lnTo>
                <a:lnTo>
                  <a:pt x="116916" y="321919"/>
                </a:lnTo>
                <a:lnTo>
                  <a:pt x="107188" y="328498"/>
                </a:lnTo>
                <a:lnTo>
                  <a:pt x="93776" y="330657"/>
                </a:lnTo>
                <a:lnTo>
                  <a:pt x="79844" y="327825"/>
                </a:lnTo>
                <a:lnTo>
                  <a:pt x="70180" y="319862"/>
                </a:lnTo>
                <a:lnTo>
                  <a:pt x="64554" y="307632"/>
                </a:lnTo>
                <a:lnTo>
                  <a:pt x="62738" y="291934"/>
                </a:lnTo>
                <a:lnTo>
                  <a:pt x="62738" y="91389"/>
                </a:lnTo>
                <a:lnTo>
                  <a:pt x="64579" y="75692"/>
                </a:lnTo>
                <a:lnTo>
                  <a:pt x="70332" y="63461"/>
                </a:lnTo>
                <a:lnTo>
                  <a:pt x="80378" y="55511"/>
                </a:lnTo>
                <a:lnTo>
                  <a:pt x="95046" y="52666"/>
                </a:lnTo>
                <a:lnTo>
                  <a:pt x="109626" y="55016"/>
                </a:lnTo>
                <a:lnTo>
                  <a:pt x="119443" y="61950"/>
                </a:lnTo>
                <a:lnTo>
                  <a:pt x="124993" y="73291"/>
                </a:lnTo>
                <a:lnTo>
                  <a:pt x="126733" y="88849"/>
                </a:lnTo>
                <a:lnTo>
                  <a:pt x="126733" y="126923"/>
                </a:lnTo>
                <a:lnTo>
                  <a:pt x="184391" y="126923"/>
                </a:lnTo>
                <a:lnTo>
                  <a:pt x="184391" y="93929"/>
                </a:lnTo>
                <a:close/>
              </a:path>
              <a:path w="985520" h="384175">
                <a:moveTo>
                  <a:pt x="404901" y="100901"/>
                </a:moveTo>
                <a:lnTo>
                  <a:pt x="399300" y="60502"/>
                </a:lnTo>
                <a:lnTo>
                  <a:pt x="352234" y="7556"/>
                </a:lnTo>
                <a:lnTo>
                  <a:pt x="341541" y="5689"/>
                </a:lnTo>
                <a:lnTo>
                  <a:pt x="341541" y="91389"/>
                </a:lnTo>
                <a:lnTo>
                  <a:pt x="341541" y="291934"/>
                </a:lnTo>
                <a:lnTo>
                  <a:pt x="339610" y="307632"/>
                </a:lnTo>
                <a:lnTo>
                  <a:pt x="333692" y="319862"/>
                </a:lnTo>
                <a:lnTo>
                  <a:pt x="323621" y="327825"/>
                </a:lnTo>
                <a:lnTo>
                  <a:pt x="309219" y="330657"/>
                </a:lnTo>
                <a:lnTo>
                  <a:pt x="294817" y="327825"/>
                </a:lnTo>
                <a:lnTo>
                  <a:pt x="284746" y="319862"/>
                </a:lnTo>
                <a:lnTo>
                  <a:pt x="278841" y="307632"/>
                </a:lnTo>
                <a:lnTo>
                  <a:pt x="276898" y="291934"/>
                </a:lnTo>
                <a:lnTo>
                  <a:pt x="276898" y="91389"/>
                </a:lnTo>
                <a:lnTo>
                  <a:pt x="278841" y="75692"/>
                </a:lnTo>
                <a:lnTo>
                  <a:pt x="284746" y="63461"/>
                </a:lnTo>
                <a:lnTo>
                  <a:pt x="294817" y="55511"/>
                </a:lnTo>
                <a:lnTo>
                  <a:pt x="309219" y="52666"/>
                </a:lnTo>
                <a:lnTo>
                  <a:pt x="323621" y="55511"/>
                </a:lnTo>
                <a:lnTo>
                  <a:pt x="333692" y="63461"/>
                </a:lnTo>
                <a:lnTo>
                  <a:pt x="339610" y="75692"/>
                </a:lnTo>
                <a:lnTo>
                  <a:pt x="341541" y="91389"/>
                </a:lnTo>
                <a:lnTo>
                  <a:pt x="341541" y="5689"/>
                </a:lnTo>
                <a:lnTo>
                  <a:pt x="266306" y="7556"/>
                </a:lnTo>
                <a:lnTo>
                  <a:pt x="219671" y="60502"/>
                </a:lnTo>
                <a:lnTo>
                  <a:pt x="214172" y="100901"/>
                </a:lnTo>
                <a:lnTo>
                  <a:pt x="214172" y="282422"/>
                </a:lnTo>
                <a:lnTo>
                  <a:pt x="219671" y="322541"/>
                </a:lnTo>
                <a:lnTo>
                  <a:pt x="236740" y="354457"/>
                </a:lnTo>
                <a:lnTo>
                  <a:pt x="266306" y="375424"/>
                </a:lnTo>
                <a:lnTo>
                  <a:pt x="309219" y="382701"/>
                </a:lnTo>
                <a:lnTo>
                  <a:pt x="352501" y="375056"/>
                </a:lnTo>
                <a:lnTo>
                  <a:pt x="382244" y="353898"/>
                </a:lnTo>
                <a:lnTo>
                  <a:pt x="394716" y="330657"/>
                </a:lnTo>
                <a:lnTo>
                  <a:pt x="399389" y="321919"/>
                </a:lnTo>
                <a:lnTo>
                  <a:pt x="404812" y="282422"/>
                </a:lnTo>
                <a:lnTo>
                  <a:pt x="404901" y="100901"/>
                </a:lnTo>
                <a:close/>
              </a:path>
              <a:path w="985520" h="384175">
                <a:moveTo>
                  <a:pt x="629208" y="378891"/>
                </a:moveTo>
                <a:lnTo>
                  <a:pt x="616191" y="310349"/>
                </a:lnTo>
                <a:lnTo>
                  <a:pt x="606679" y="260210"/>
                </a:lnTo>
                <a:lnTo>
                  <a:pt x="578243" y="110426"/>
                </a:lnTo>
                <a:lnTo>
                  <a:pt x="558241" y="5067"/>
                </a:lnTo>
                <a:lnTo>
                  <a:pt x="545566" y="5067"/>
                </a:lnTo>
                <a:lnTo>
                  <a:pt x="545566" y="260210"/>
                </a:lnTo>
                <a:lnTo>
                  <a:pt x="495515" y="260210"/>
                </a:lnTo>
                <a:lnTo>
                  <a:pt x="520217" y="110426"/>
                </a:lnTo>
                <a:lnTo>
                  <a:pt x="520852" y="110426"/>
                </a:lnTo>
                <a:lnTo>
                  <a:pt x="545566" y="260210"/>
                </a:lnTo>
                <a:lnTo>
                  <a:pt x="545566" y="5067"/>
                </a:lnTo>
                <a:lnTo>
                  <a:pt x="486638" y="5067"/>
                </a:lnTo>
                <a:lnTo>
                  <a:pt x="416306" y="378891"/>
                </a:lnTo>
                <a:lnTo>
                  <a:pt x="475869" y="378891"/>
                </a:lnTo>
                <a:lnTo>
                  <a:pt x="486638" y="310349"/>
                </a:lnTo>
                <a:lnTo>
                  <a:pt x="553173" y="310349"/>
                </a:lnTo>
                <a:lnTo>
                  <a:pt x="564578" y="378891"/>
                </a:lnTo>
                <a:lnTo>
                  <a:pt x="629208" y="378891"/>
                </a:lnTo>
                <a:close/>
              </a:path>
              <a:path w="985520" h="384175">
                <a:moveTo>
                  <a:pt x="788250" y="327126"/>
                </a:moveTo>
                <a:lnTo>
                  <a:pt x="713486" y="327126"/>
                </a:lnTo>
                <a:lnTo>
                  <a:pt x="713486" y="4292"/>
                </a:lnTo>
                <a:lnTo>
                  <a:pt x="650748" y="4292"/>
                </a:lnTo>
                <a:lnTo>
                  <a:pt x="650748" y="327126"/>
                </a:lnTo>
                <a:lnTo>
                  <a:pt x="650748" y="379234"/>
                </a:lnTo>
                <a:lnTo>
                  <a:pt x="788250" y="379234"/>
                </a:lnTo>
                <a:lnTo>
                  <a:pt x="788250" y="327126"/>
                </a:lnTo>
                <a:close/>
              </a:path>
              <a:path w="985520" h="384175">
                <a:moveTo>
                  <a:pt x="985316" y="277977"/>
                </a:moveTo>
                <a:lnTo>
                  <a:pt x="972807" y="227050"/>
                </a:lnTo>
                <a:lnTo>
                  <a:pt x="934631" y="180873"/>
                </a:lnTo>
                <a:lnTo>
                  <a:pt x="894067" y="140893"/>
                </a:lnTo>
                <a:lnTo>
                  <a:pt x="881672" y="128409"/>
                </a:lnTo>
                <a:lnTo>
                  <a:pt x="872286" y="116687"/>
                </a:lnTo>
                <a:lnTo>
                  <a:pt x="866355" y="104381"/>
                </a:lnTo>
                <a:lnTo>
                  <a:pt x="864285" y="90119"/>
                </a:lnTo>
                <a:lnTo>
                  <a:pt x="864285" y="82499"/>
                </a:lnTo>
                <a:lnTo>
                  <a:pt x="866444" y="68808"/>
                </a:lnTo>
                <a:lnTo>
                  <a:pt x="872528" y="59093"/>
                </a:lnTo>
                <a:lnTo>
                  <a:pt x="881938" y="53314"/>
                </a:lnTo>
                <a:lnTo>
                  <a:pt x="894067" y="51396"/>
                </a:lnTo>
                <a:lnTo>
                  <a:pt x="907008" y="53327"/>
                </a:lnTo>
                <a:lnTo>
                  <a:pt x="916330" y="59182"/>
                </a:lnTo>
                <a:lnTo>
                  <a:pt x="921969" y="69075"/>
                </a:lnTo>
                <a:lnTo>
                  <a:pt x="923848" y="83134"/>
                </a:lnTo>
                <a:lnTo>
                  <a:pt x="923848" y="115506"/>
                </a:lnTo>
                <a:lnTo>
                  <a:pt x="981519" y="115506"/>
                </a:lnTo>
                <a:lnTo>
                  <a:pt x="981519" y="85674"/>
                </a:lnTo>
                <a:lnTo>
                  <a:pt x="976680" y="49631"/>
                </a:lnTo>
                <a:lnTo>
                  <a:pt x="961313" y="22923"/>
                </a:lnTo>
                <a:lnTo>
                  <a:pt x="934199" y="6337"/>
                </a:lnTo>
                <a:lnTo>
                  <a:pt x="894067" y="635"/>
                </a:lnTo>
                <a:lnTo>
                  <a:pt x="854646" y="7010"/>
                </a:lnTo>
                <a:lnTo>
                  <a:pt x="827227" y="24511"/>
                </a:lnTo>
                <a:lnTo>
                  <a:pt x="811199" y="50698"/>
                </a:lnTo>
                <a:lnTo>
                  <a:pt x="805992" y="83134"/>
                </a:lnTo>
                <a:lnTo>
                  <a:pt x="805992" y="95834"/>
                </a:lnTo>
                <a:lnTo>
                  <a:pt x="818743" y="148272"/>
                </a:lnTo>
                <a:lnTo>
                  <a:pt x="858583" y="195465"/>
                </a:lnTo>
                <a:lnTo>
                  <a:pt x="895337" y="232283"/>
                </a:lnTo>
                <a:lnTo>
                  <a:pt x="907719" y="244970"/>
                </a:lnTo>
                <a:lnTo>
                  <a:pt x="916406" y="257187"/>
                </a:lnTo>
                <a:lnTo>
                  <a:pt x="921537" y="270129"/>
                </a:lnTo>
                <a:lnTo>
                  <a:pt x="923226" y="284962"/>
                </a:lnTo>
                <a:lnTo>
                  <a:pt x="923226" y="299554"/>
                </a:lnTo>
                <a:lnTo>
                  <a:pt x="921524" y="313016"/>
                </a:lnTo>
                <a:lnTo>
                  <a:pt x="916330" y="323430"/>
                </a:lnTo>
                <a:lnTo>
                  <a:pt x="907453" y="330174"/>
                </a:lnTo>
                <a:lnTo>
                  <a:pt x="894702" y="332562"/>
                </a:lnTo>
                <a:lnTo>
                  <a:pt x="880770" y="330352"/>
                </a:lnTo>
                <a:lnTo>
                  <a:pt x="871105" y="323913"/>
                </a:lnTo>
                <a:lnTo>
                  <a:pt x="865479" y="313550"/>
                </a:lnTo>
                <a:lnTo>
                  <a:pt x="863663" y="299554"/>
                </a:lnTo>
                <a:lnTo>
                  <a:pt x="863663" y="248145"/>
                </a:lnTo>
                <a:lnTo>
                  <a:pt x="805357" y="248145"/>
                </a:lnTo>
                <a:lnTo>
                  <a:pt x="805357" y="298284"/>
                </a:lnTo>
                <a:lnTo>
                  <a:pt x="810209" y="332206"/>
                </a:lnTo>
                <a:lnTo>
                  <a:pt x="825639" y="359219"/>
                </a:lnTo>
                <a:lnTo>
                  <a:pt x="852944" y="377190"/>
                </a:lnTo>
                <a:lnTo>
                  <a:pt x="893445" y="383971"/>
                </a:lnTo>
                <a:lnTo>
                  <a:pt x="935062" y="377507"/>
                </a:lnTo>
                <a:lnTo>
                  <a:pt x="963612" y="359448"/>
                </a:lnTo>
                <a:lnTo>
                  <a:pt x="980046" y="331762"/>
                </a:lnTo>
                <a:lnTo>
                  <a:pt x="985316" y="296379"/>
                </a:lnTo>
                <a:lnTo>
                  <a:pt x="985316" y="277977"/>
                </a:lnTo>
                <a:close/>
              </a:path>
            </a:pathLst>
          </a:custGeom>
          <a:solidFill>
            <a:srgbClr val="01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89376" y="2205557"/>
            <a:ext cx="559435" cy="375285"/>
          </a:xfrm>
          <a:custGeom>
            <a:avLst/>
            <a:gdLst/>
            <a:ahLst/>
            <a:cxnLst/>
            <a:rect l="l" t="t" r="r" b="b"/>
            <a:pathLst>
              <a:path w="559435" h="375285">
                <a:moveTo>
                  <a:pt x="167284" y="0"/>
                </a:moveTo>
                <a:lnTo>
                  <a:pt x="0" y="0"/>
                </a:lnTo>
                <a:lnTo>
                  <a:pt x="0" y="52108"/>
                </a:lnTo>
                <a:lnTo>
                  <a:pt x="51955" y="52108"/>
                </a:lnTo>
                <a:lnTo>
                  <a:pt x="51955" y="374942"/>
                </a:lnTo>
                <a:lnTo>
                  <a:pt x="115316" y="374942"/>
                </a:lnTo>
                <a:lnTo>
                  <a:pt x="115316" y="52108"/>
                </a:lnTo>
                <a:lnTo>
                  <a:pt x="167284" y="52108"/>
                </a:lnTo>
                <a:lnTo>
                  <a:pt x="167284" y="0"/>
                </a:lnTo>
                <a:close/>
              </a:path>
              <a:path w="559435" h="375285">
                <a:moveTo>
                  <a:pt x="378282" y="0"/>
                </a:moveTo>
                <a:lnTo>
                  <a:pt x="314921" y="0"/>
                </a:lnTo>
                <a:lnTo>
                  <a:pt x="314921" y="158877"/>
                </a:lnTo>
                <a:lnTo>
                  <a:pt x="254088" y="158877"/>
                </a:lnTo>
                <a:lnTo>
                  <a:pt x="254088" y="0"/>
                </a:lnTo>
                <a:lnTo>
                  <a:pt x="191350" y="0"/>
                </a:lnTo>
                <a:lnTo>
                  <a:pt x="191350" y="158877"/>
                </a:lnTo>
                <a:lnTo>
                  <a:pt x="191350" y="209715"/>
                </a:lnTo>
                <a:lnTo>
                  <a:pt x="191350" y="374942"/>
                </a:lnTo>
                <a:lnTo>
                  <a:pt x="254088" y="374942"/>
                </a:lnTo>
                <a:lnTo>
                  <a:pt x="254088" y="209715"/>
                </a:lnTo>
                <a:lnTo>
                  <a:pt x="314921" y="209715"/>
                </a:lnTo>
                <a:lnTo>
                  <a:pt x="314921" y="374942"/>
                </a:lnTo>
                <a:lnTo>
                  <a:pt x="378282" y="374942"/>
                </a:lnTo>
                <a:lnTo>
                  <a:pt x="378282" y="209715"/>
                </a:lnTo>
                <a:lnTo>
                  <a:pt x="378282" y="158877"/>
                </a:lnTo>
                <a:lnTo>
                  <a:pt x="378282" y="0"/>
                </a:lnTo>
                <a:close/>
              </a:path>
              <a:path w="559435" h="375285">
                <a:moveTo>
                  <a:pt x="558876" y="0"/>
                </a:moveTo>
                <a:lnTo>
                  <a:pt x="408698" y="0"/>
                </a:lnTo>
                <a:lnTo>
                  <a:pt x="408698" y="52108"/>
                </a:lnTo>
                <a:lnTo>
                  <a:pt x="408698" y="158877"/>
                </a:lnTo>
                <a:lnTo>
                  <a:pt x="408698" y="209715"/>
                </a:lnTo>
                <a:lnTo>
                  <a:pt x="408698" y="322834"/>
                </a:lnTo>
                <a:lnTo>
                  <a:pt x="408698" y="374942"/>
                </a:lnTo>
                <a:lnTo>
                  <a:pt x="558876" y="374942"/>
                </a:lnTo>
                <a:lnTo>
                  <a:pt x="558876" y="322834"/>
                </a:lnTo>
                <a:lnTo>
                  <a:pt x="471424" y="322834"/>
                </a:lnTo>
                <a:lnTo>
                  <a:pt x="471424" y="209715"/>
                </a:lnTo>
                <a:lnTo>
                  <a:pt x="533527" y="209715"/>
                </a:lnTo>
                <a:lnTo>
                  <a:pt x="533527" y="158877"/>
                </a:lnTo>
                <a:lnTo>
                  <a:pt x="471424" y="158877"/>
                </a:lnTo>
                <a:lnTo>
                  <a:pt x="471424" y="52108"/>
                </a:lnTo>
                <a:lnTo>
                  <a:pt x="558876" y="52108"/>
                </a:lnTo>
                <a:lnTo>
                  <a:pt x="558876" y="0"/>
                </a:lnTo>
                <a:close/>
              </a:path>
            </a:pathLst>
          </a:custGeom>
          <a:solidFill>
            <a:srgbClr val="01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647860" y="1492912"/>
            <a:ext cx="14992278" cy="164404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0280015" marR="5080" indent="-1800225">
              <a:lnSpc>
                <a:spcPts val="5850"/>
              </a:lnSpc>
              <a:spcBef>
                <a:spcPts val="1020"/>
              </a:spcBef>
            </a:pPr>
            <a:r>
              <a:rPr spc="-145" dirty="0">
                <a:latin typeface="+mj-lt"/>
                <a:cs typeface="Times New Roman" panose="02020603050405020304" pitchFamily="18" charset="0"/>
              </a:rPr>
              <a:t>Anno</a:t>
            </a:r>
            <a:r>
              <a:rPr spc="-55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spc="-55" dirty="0">
                <a:latin typeface="+mj-lt"/>
                <a:cs typeface="Times New Roman" panose="02020603050405020304" pitchFamily="18" charset="0"/>
              </a:rPr>
              <a:t>E</a:t>
            </a:r>
            <a:r>
              <a:rPr spc="-55" dirty="0" err="1">
                <a:latin typeface="+mj-lt"/>
                <a:cs typeface="Times New Roman" panose="02020603050405020304" pitchFamily="18" charset="0"/>
              </a:rPr>
              <a:t>uropeo</a:t>
            </a:r>
            <a:r>
              <a:rPr lang="it-IT" spc="-50" dirty="0">
                <a:latin typeface="+mj-lt"/>
                <a:cs typeface="Times New Roman" panose="02020603050405020304" pitchFamily="18" charset="0"/>
              </a:rPr>
              <a:t> </a:t>
            </a:r>
            <a:r>
              <a:rPr spc="-40" dirty="0">
                <a:latin typeface="+mj-lt"/>
                <a:cs typeface="Times New Roman" panose="02020603050405020304" pitchFamily="18" charset="0"/>
              </a:rPr>
              <a:t>della </a:t>
            </a:r>
            <a:r>
              <a:rPr spc="-1540" dirty="0">
                <a:latin typeface="+mj-lt"/>
                <a:cs typeface="Times New Roman" panose="02020603050405020304" pitchFamily="18" charset="0"/>
              </a:rPr>
              <a:t> </a:t>
            </a:r>
            <a:r>
              <a:rPr spc="-70" dirty="0">
                <a:latin typeface="+mj-lt"/>
                <a:cs typeface="Times New Roman" panose="02020603050405020304" pitchFamily="18" charset="0"/>
              </a:rPr>
              <a:t>gioventù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6257985" y="1687566"/>
            <a:ext cx="1409700" cy="1409700"/>
            <a:chOff x="6257985" y="1687566"/>
            <a:chExt cx="1409700" cy="1409700"/>
          </a:xfrm>
        </p:grpSpPr>
        <p:sp>
          <p:nvSpPr>
            <p:cNvPr id="26" name="object 26"/>
            <p:cNvSpPr/>
            <p:nvPr/>
          </p:nvSpPr>
          <p:spPr>
            <a:xfrm>
              <a:off x="6257985" y="1687566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E42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20942" y="1803221"/>
              <a:ext cx="1078230" cy="979805"/>
            </a:xfrm>
            <a:custGeom>
              <a:avLst/>
              <a:gdLst/>
              <a:ahLst/>
              <a:cxnLst/>
              <a:rect l="l" t="t" r="r" b="b"/>
              <a:pathLst>
                <a:path w="1078229" h="979805">
                  <a:moveTo>
                    <a:pt x="81483" y="3505"/>
                  </a:moveTo>
                  <a:lnTo>
                    <a:pt x="43802" y="3505"/>
                  </a:lnTo>
                  <a:lnTo>
                    <a:pt x="0" y="55194"/>
                  </a:lnTo>
                  <a:lnTo>
                    <a:pt x="0" y="105130"/>
                  </a:lnTo>
                  <a:lnTo>
                    <a:pt x="33286" y="70091"/>
                  </a:lnTo>
                  <a:lnTo>
                    <a:pt x="34163" y="287375"/>
                  </a:lnTo>
                  <a:lnTo>
                    <a:pt x="81483" y="287375"/>
                  </a:lnTo>
                  <a:lnTo>
                    <a:pt x="81483" y="70091"/>
                  </a:lnTo>
                  <a:lnTo>
                    <a:pt x="81483" y="3505"/>
                  </a:lnTo>
                  <a:close/>
                </a:path>
                <a:path w="1078229" h="979805">
                  <a:moveTo>
                    <a:pt x="163830" y="557225"/>
                  </a:moveTo>
                  <a:lnTo>
                    <a:pt x="160756" y="541820"/>
                  </a:lnTo>
                  <a:lnTo>
                    <a:pt x="152336" y="529297"/>
                  </a:lnTo>
                  <a:lnTo>
                    <a:pt x="139814" y="520877"/>
                  </a:lnTo>
                  <a:lnTo>
                    <a:pt x="124409" y="517791"/>
                  </a:lnTo>
                  <a:lnTo>
                    <a:pt x="109143" y="520877"/>
                  </a:lnTo>
                  <a:lnTo>
                    <a:pt x="96926" y="529297"/>
                  </a:lnTo>
                  <a:lnTo>
                    <a:pt x="88798" y="541820"/>
                  </a:lnTo>
                  <a:lnTo>
                    <a:pt x="85864" y="557225"/>
                  </a:lnTo>
                  <a:lnTo>
                    <a:pt x="88925" y="572617"/>
                  </a:lnTo>
                  <a:lnTo>
                    <a:pt x="97243" y="585152"/>
                  </a:lnTo>
                  <a:lnTo>
                    <a:pt x="109512" y="593572"/>
                  </a:lnTo>
                  <a:lnTo>
                    <a:pt x="124409" y="596646"/>
                  </a:lnTo>
                  <a:lnTo>
                    <a:pt x="139814" y="593572"/>
                  </a:lnTo>
                  <a:lnTo>
                    <a:pt x="152336" y="585152"/>
                  </a:lnTo>
                  <a:lnTo>
                    <a:pt x="160756" y="572617"/>
                  </a:lnTo>
                  <a:lnTo>
                    <a:pt x="163830" y="557225"/>
                  </a:lnTo>
                  <a:close/>
                </a:path>
                <a:path w="1078229" h="979805">
                  <a:moveTo>
                    <a:pt x="297878" y="197129"/>
                  </a:moveTo>
                  <a:lnTo>
                    <a:pt x="278612" y="172732"/>
                  </a:lnTo>
                  <a:lnTo>
                    <a:pt x="278612" y="190995"/>
                  </a:lnTo>
                  <a:lnTo>
                    <a:pt x="278612" y="229552"/>
                  </a:lnTo>
                  <a:lnTo>
                    <a:pt x="275983" y="233057"/>
                  </a:lnTo>
                  <a:lnTo>
                    <a:pt x="261962" y="233057"/>
                  </a:lnTo>
                  <a:lnTo>
                    <a:pt x="261962" y="187490"/>
                  </a:lnTo>
                  <a:lnTo>
                    <a:pt x="275983" y="187490"/>
                  </a:lnTo>
                  <a:lnTo>
                    <a:pt x="278612" y="190995"/>
                  </a:lnTo>
                  <a:lnTo>
                    <a:pt x="278612" y="172732"/>
                  </a:lnTo>
                  <a:lnTo>
                    <a:pt x="271602" y="171716"/>
                  </a:lnTo>
                  <a:lnTo>
                    <a:pt x="242684" y="171716"/>
                  </a:lnTo>
                  <a:lnTo>
                    <a:pt x="242684" y="287375"/>
                  </a:lnTo>
                  <a:lnTo>
                    <a:pt x="261962" y="287375"/>
                  </a:lnTo>
                  <a:lnTo>
                    <a:pt x="261962" y="247942"/>
                  </a:lnTo>
                  <a:lnTo>
                    <a:pt x="271602" y="247942"/>
                  </a:lnTo>
                  <a:lnTo>
                    <a:pt x="297878" y="221665"/>
                  </a:lnTo>
                  <a:lnTo>
                    <a:pt x="297878" y="197129"/>
                  </a:lnTo>
                  <a:close/>
                </a:path>
                <a:path w="1078229" h="979805">
                  <a:moveTo>
                    <a:pt x="297878" y="1752"/>
                  </a:moveTo>
                  <a:lnTo>
                    <a:pt x="282117" y="1752"/>
                  </a:lnTo>
                  <a:lnTo>
                    <a:pt x="282117" y="67462"/>
                  </a:lnTo>
                  <a:lnTo>
                    <a:pt x="274548" y="43802"/>
                  </a:lnTo>
                  <a:lnTo>
                    <a:pt x="261086" y="1752"/>
                  </a:lnTo>
                  <a:lnTo>
                    <a:pt x="241808" y="1752"/>
                  </a:lnTo>
                  <a:lnTo>
                    <a:pt x="241808" y="116522"/>
                  </a:lnTo>
                  <a:lnTo>
                    <a:pt x="258457" y="116522"/>
                  </a:lnTo>
                  <a:lnTo>
                    <a:pt x="258457" y="43802"/>
                  </a:lnTo>
                  <a:lnTo>
                    <a:pt x="281241" y="116522"/>
                  </a:lnTo>
                  <a:lnTo>
                    <a:pt x="297878" y="116522"/>
                  </a:lnTo>
                  <a:lnTo>
                    <a:pt x="297878" y="67462"/>
                  </a:lnTo>
                  <a:lnTo>
                    <a:pt x="297878" y="1752"/>
                  </a:lnTo>
                  <a:close/>
                </a:path>
                <a:path w="1078229" h="979805">
                  <a:moveTo>
                    <a:pt x="314528" y="753478"/>
                  </a:moveTo>
                  <a:lnTo>
                    <a:pt x="312077" y="741667"/>
                  </a:lnTo>
                  <a:lnTo>
                    <a:pt x="305435" y="731901"/>
                  </a:lnTo>
                  <a:lnTo>
                    <a:pt x="295681" y="725258"/>
                  </a:lnTo>
                  <a:lnTo>
                    <a:pt x="283870" y="722807"/>
                  </a:lnTo>
                  <a:lnTo>
                    <a:pt x="272046" y="725258"/>
                  </a:lnTo>
                  <a:lnTo>
                    <a:pt x="262293" y="731901"/>
                  </a:lnTo>
                  <a:lnTo>
                    <a:pt x="255651" y="741667"/>
                  </a:lnTo>
                  <a:lnTo>
                    <a:pt x="253199" y="753478"/>
                  </a:lnTo>
                  <a:lnTo>
                    <a:pt x="255651" y="765657"/>
                  </a:lnTo>
                  <a:lnTo>
                    <a:pt x="262293" y="775373"/>
                  </a:lnTo>
                  <a:lnTo>
                    <a:pt x="272046" y="781812"/>
                  </a:lnTo>
                  <a:lnTo>
                    <a:pt x="283870" y="784136"/>
                  </a:lnTo>
                  <a:lnTo>
                    <a:pt x="295681" y="781685"/>
                  </a:lnTo>
                  <a:lnTo>
                    <a:pt x="305435" y="775055"/>
                  </a:lnTo>
                  <a:lnTo>
                    <a:pt x="312077" y="765289"/>
                  </a:lnTo>
                  <a:lnTo>
                    <a:pt x="314528" y="753478"/>
                  </a:lnTo>
                  <a:close/>
                </a:path>
                <a:path w="1078229" h="979805">
                  <a:moveTo>
                    <a:pt x="367969" y="201510"/>
                  </a:moveTo>
                  <a:lnTo>
                    <a:pt x="348703" y="172720"/>
                  </a:lnTo>
                  <a:lnTo>
                    <a:pt x="348703" y="190995"/>
                  </a:lnTo>
                  <a:lnTo>
                    <a:pt x="348703" y="267220"/>
                  </a:lnTo>
                  <a:lnTo>
                    <a:pt x="345198" y="272478"/>
                  </a:lnTo>
                  <a:lnTo>
                    <a:pt x="332054" y="272478"/>
                  </a:lnTo>
                  <a:lnTo>
                    <a:pt x="329425" y="267220"/>
                  </a:lnTo>
                  <a:lnTo>
                    <a:pt x="329425" y="190995"/>
                  </a:lnTo>
                  <a:lnTo>
                    <a:pt x="332054" y="185737"/>
                  </a:lnTo>
                  <a:lnTo>
                    <a:pt x="346075" y="185737"/>
                  </a:lnTo>
                  <a:lnTo>
                    <a:pt x="348703" y="190995"/>
                  </a:lnTo>
                  <a:lnTo>
                    <a:pt x="348703" y="172720"/>
                  </a:lnTo>
                  <a:lnTo>
                    <a:pt x="310959" y="188963"/>
                  </a:lnTo>
                  <a:lnTo>
                    <a:pt x="309270" y="201510"/>
                  </a:lnTo>
                  <a:lnTo>
                    <a:pt x="309270" y="257581"/>
                  </a:lnTo>
                  <a:lnTo>
                    <a:pt x="310959" y="269773"/>
                  </a:lnTo>
                  <a:lnTo>
                    <a:pt x="316179" y="279488"/>
                  </a:lnTo>
                  <a:lnTo>
                    <a:pt x="325170" y="285927"/>
                  </a:lnTo>
                  <a:lnTo>
                    <a:pt x="338188" y="288251"/>
                  </a:lnTo>
                  <a:lnTo>
                    <a:pt x="351713" y="285927"/>
                  </a:lnTo>
                  <a:lnTo>
                    <a:pt x="360959" y="279488"/>
                  </a:lnTo>
                  <a:lnTo>
                    <a:pt x="364794" y="272478"/>
                  </a:lnTo>
                  <a:lnTo>
                    <a:pt x="366280" y="269773"/>
                  </a:lnTo>
                  <a:lnTo>
                    <a:pt x="367969" y="257581"/>
                  </a:lnTo>
                  <a:lnTo>
                    <a:pt x="367969" y="201510"/>
                  </a:lnTo>
                  <a:close/>
                </a:path>
                <a:path w="1078229" h="979805">
                  <a:moveTo>
                    <a:pt x="369722" y="30670"/>
                  </a:moveTo>
                  <a:lnTo>
                    <a:pt x="367906" y="18478"/>
                  </a:lnTo>
                  <a:lnTo>
                    <a:pt x="365874" y="14897"/>
                  </a:lnTo>
                  <a:lnTo>
                    <a:pt x="362394" y="8763"/>
                  </a:lnTo>
                  <a:lnTo>
                    <a:pt x="353098" y="2324"/>
                  </a:lnTo>
                  <a:lnTo>
                    <a:pt x="350456" y="1866"/>
                  </a:lnTo>
                  <a:lnTo>
                    <a:pt x="350456" y="20154"/>
                  </a:lnTo>
                  <a:lnTo>
                    <a:pt x="350456" y="96380"/>
                  </a:lnTo>
                  <a:lnTo>
                    <a:pt x="346951" y="101638"/>
                  </a:lnTo>
                  <a:lnTo>
                    <a:pt x="333806" y="101638"/>
                  </a:lnTo>
                  <a:lnTo>
                    <a:pt x="331177" y="96380"/>
                  </a:lnTo>
                  <a:lnTo>
                    <a:pt x="331177" y="20154"/>
                  </a:lnTo>
                  <a:lnTo>
                    <a:pt x="333806" y="14897"/>
                  </a:lnTo>
                  <a:lnTo>
                    <a:pt x="347827" y="14897"/>
                  </a:lnTo>
                  <a:lnTo>
                    <a:pt x="350456" y="20154"/>
                  </a:lnTo>
                  <a:lnTo>
                    <a:pt x="350456" y="1866"/>
                  </a:lnTo>
                  <a:lnTo>
                    <a:pt x="312712" y="18110"/>
                  </a:lnTo>
                  <a:lnTo>
                    <a:pt x="311023" y="30670"/>
                  </a:lnTo>
                  <a:lnTo>
                    <a:pt x="311023" y="86741"/>
                  </a:lnTo>
                  <a:lnTo>
                    <a:pt x="312712" y="98920"/>
                  </a:lnTo>
                  <a:lnTo>
                    <a:pt x="317919" y="108635"/>
                  </a:lnTo>
                  <a:lnTo>
                    <a:pt x="326923" y="115074"/>
                  </a:lnTo>
                  <a:lnTo>
                    <a:pt x="339940" y="117398"/>
                  </a:lnTo>
                  <a:lnTo>
                    <a:pt x="353466" y="115074"/>
                  </a:lnTo>
                  <a:lnTo>
                    <a:pt x="362712" y="108635"/>
                  </a:lnTo>
                  <a:lnTo>
                    <a:pt x="366547" y="101638"/>
                  </a:lnTo>
                  <a:lnTo>
                    <a:pt x="368033" y="98920"/>
                  </a:lnTo>
                  <a:lnTo>
                    <a:pt x="369722" y="86741"/>
                  </a:lnTo>
                  <a:lnTo>
                    <a:pt x="369722" y="30670"/>
                  </a:lnTo>
                  <a:close/>
                </a:path>
                <a:path w="1078229" h="979805">
                  <a:moveTo>
                    <a:pt x="439813" y="171716"/>
                  </a:moveTo>
                  <a:lnTo>
                    <a:pt x="421424" y="171716"/>
                  </a:lnTo>
                  <a:lnTo>
                    <a:pt x="407403" y="252323"/>
                  </a:lnTo>
                  <a:lnTo>
                    <a:pt x="394258" y="171716"/>
                  </a:lnTo>
                  <a:lnTo>
                    <a:pt x="374980" y="171716"/>
                  </a:lnTo>
                  <a:lnTo>
                    <a:pt x="396887" y="286499"/>
                  </a:lnTo>
                  <a:lnTo>
                    <a:pt x="417918" y="286499"/>
                  </a:lnTo>
                  <a:lnTo>
                    <a:pt x="424434" y="252323"/>
                  </a:lnTo>
                  <a:lnTo>
                    <a:pt x="439813" y="171716"/>
                  </a:lnTo>
                  <a:close/>
                </a:path>
                <a:path w="1078229" h="979805">
                  <a:moveTo>
                    <a:pt x="493268" y="578243"/>
                  </a:moveTo>
                  <a:lnTo>
                    <a:pt x="490347" y="563994"/>
                  </a:lnTo>
                  <a:lnTo>
                    <a:pt x="482422" y="552297"/>
                  </a:lnTo>
                  <a:lnTo>
                    <a:pt x="470712" y="544372"/>
                  </a:lnTo>
                  <a:lnTo>
                    <a:pt x="456463" y="541451"/>
                  </a:lnTo>
                  <a:lnTo>
                    <a:pt x="442214" y="544372"/>
                  </a:lnTo>
                  <a:lnTo>
                    <a:pt x="430504" y="552297"/>
                  </a:lnTo>
                  <a:lnTo>
                    <a:pt x="422579" y="563994"/>
                  </a:lnTo>
                  <a:lnTo>
                    <a:pt x="419671" y="578243"/>
                  </a:lnTo>
                  <a:lnTo>
                    <a:pt x="422579" y="592505"/>
                  </a:lnTo>
                  <a:lnTo>
                    <a:pt x="430504" y="604202"/>
                  </a:lnTo>
                  <a:lnTo>
                    <a:pt x="442214" y="612127"/>
                  </a:lnTo>
                  <a:lnTo>
                    <a:pt x="456463" y="615048"/>
                  </a:lnTo>
                  <a:lnTo>
                    <a:pt x="470712" y="612127"/>
                  </a:lnTo>
                  <a:lnTo>
                    <a:pt x="482422" y="604202"/>
                  </a:lnTo>
                  <a:lnTo>
                    <a:pt x="490347" y="592505"/>
                  </a:lnTo>
                  <a:lnTo>
                    <a:pt x="493268" y="578243"/>
                  </a:lnTo>
                  <a:close/>
                </a:path>
                <a:path w="1078229" h="979805">
                  <a:moveTo>
                    <a:pt x="495884" y="171716"/>
                  </a:moveTo>
                  <a:lnTo>
                    <a:pt x="449453" y="171716"/>
                  </a:lnTo>
                  <a:lnTo>
                    <a:pt x="449453" y="287375"/>
                  </a:lnTo>
                  <a:lnTo>
                    <a:pt x="495884" y="287375"/>
                  </a:lnTo>
                  <a:lnTo>
                    <a:pt x="495884" y="271602"/>
                  </a:lnTo>
                  <a:lnTo>
                    <a:pt x="468731" y="271602"/>
                  </a:lnTo>
                  <a:lnTo>
                    <a:pt x="468731" y="236562"/>
                  </a:lnTo>
                  <a:lnTo>
                    <a:pt x="488010" y="236562"/>
                  </a:lnTo>
                  <a:lnTo>
                    <a:pt x="488010" y="220789"/>
                  </a:lnTo>
                  <a:lnTo>
                    <a:pt x="468731" y="220789"/>
                  </a:lnTo>
                  <a:lnTo>
                    <a:pt x="468731" y="187490"/>
                  </a:lnTo>
                  <a:lnTo>
                    <a:pt x="495884" y="187490"/>
                  </a:lnTo>
                  <a:lnTo>
                    <a:pt x="495884" y="171716"/>
                  </a:lnTo>
                  <a:close/>
                </a:path>
                <a:path w="1078229" h="979805">
                  <a:moveTo>
                    <a:pt x="557872" y="771105"/>
                  </a:moveTo>
                  <a:lnTo>
                    <a:pt x="557847" y="768375"/>
                  </a:lnTo>
                  <a:lnTo>
                    <a:pt x="557733" y="763993"/>
                  </a:lnTo>
                  <a:lnTo>
                    <a:pt x="557225" y="761365"/>
                  </a:lnTo>
                  <a:lnTo>
                    <a:pt x="536003" y="680758"/>
                  </a:lnTo>
                  <a:lnTo>
                    <a:pt x="530936" y="661479"/>
                  </a:lnTo>
                  <a:lnTo>
                    <a:pt x="528904" y="656958"/>
                  </a:lnTo>
                  <a:lnTo>
                    <a:pt x="522617" y="647026"/>
                  </a:lnTo>
                  <a:lnTo>
                    <a:pt x="511721" y="637082"/>
                  </a:lnTo>
                  <a:lnTo>
                    <a:pt x="495884" y="632574"/>
                  </a:lnTo>
                  <a:lnTo>
                    <a:pt x="417042" y="632574"/>
                  </a:lnTo>
                  <a:lnTo>
                    <a:pt x="384022" y="656958"/>
                  </a:lnTo>
                  <a:lnTo>
                    <a:pt x="351332" y="761365"/>
                  </a:lnTo>
                  <a:lnTo>
                    <a:pt x="350456" y="763993"/>
                  </a:lnTo>
                  <a:lnTo>
                    <a:pt x="350456" y="767499"/>
                  </a:lnTo>
                  <a:lnTo>
                    <a:pt x="348703" y="764870"/>
                  </a:lnTo>
                  <a:lnTo>
                    <a:pt x="345198" y="763117"/>
                  </a:lnTo>
                  <a:lnTo>
                    <a:pt x="337312" y="763117"/>
                  </a:lnTo>
                  <a:lnTo>
                    <a:pt x="333806" y="764870"/>
                  </a:lnTo>
                  <a:lnTo>
                    <a:pt x="332054" y="768375"/>
                  </a:lnTo>
                  <a:lnTo>
                    <a:pt x="329272" y="772909"/>
                  </a:lnTo>
                  <a:lnTo>
                    <a:pt x="323621" y="782383"/>
                  </a:lnTo>
                  <a:lnTo>
                    <a:pt x="317144" y="792518"/>
                  </a:lnTo>
                  <a:lnTo>
                    <a:pt x="311899" y="799033"/>
                  </a:lnTo>
                  <a:lnTo>
                    <a:pt x="306641" y="804291"/>
                  </a:lnTo>
                  <a:lnTo>
                    <a:pt x="302260" y="803414"/>
                  </a:lnTo>
                  <a:lnTo>
                    <a:pt x="265468" y="803414"/>
                  </a:lnTo>
                  <a:lnTo>
                    <a:pt x="238582" y="772541"/>
                  </a:lnTo>
                  <a:lnTo>
                    <a:pt x="235673" y="768375"/>
                  </a:lnTo>
                  <a:lnTo>
                    <a:pt x="233921" y="764870"/>
                  </a:lnTo>
                  <a:lnTo>
                    <a:pt x="230416" y="763117"/>
                  </a:lnTo>
                  <a:lnTo>
                    <a:pt x="222542" y="763117"/>
                  </a:lnTo>
                  <a:lnTo>
                    <a:pt x="219036" y="764870"/>
                  </a:lnTo>
                  <a:lnTo>
                    <a:pt x="217284" y="768375"/>
                  </a:lnTo>
                  <a:lnTo>
                    <a:pt x="217284" y="669366"/>
                  </a:lnTo>
                  <a:lnTo>
                    <a:pt x="217284" y="663232"/>
                  </a:lnTo>
                  <a:lnTo>
                    <a:pt x="213588" y="644067"/>
                  </a:lnTo>
                  <a:lnTo>
                    <a:pt x="203479" y="628192"/>
                  </a:lnTo>
                  <a:lnTo>
                    <a:pt x="188455" y="616902"/>
                  </a:lnTo>
                  <a:lnTo>
                    <a:pt x="169964" y="611543"/>
                  </a:lnTo>
                  <a:lnTo>
                    <a:pt x="78854" y="611543"/>
                  </a:lnTo>
                  <a:lnTo>
                    <a:pt x="60363" y="616902"/>
                  </a:lnTo>
                  <a:lnTo>
                    <a:pt x="45339" y="628192"/>
                  </a:lnTo>
                  <a:lnTo>
                    <a:pt x="35229" y="644067"/>
                  </a:lnTo>
                  <a:lnTo>
                    <a:pt x="31534" y="663232"/>
                  </a:lnTo>
                  <a:lnTo>
                    <a:pt x="31534" y="777125"/>
                  </a:lnTo>
                  <a:lnTo>
                    <a:pt x="35039" y="781507"/>
                  </a:lnTo>
                  <a:lnTo>
                    <a:pt x="39420" y="784136"/>
                  </a:lnTo>
                  <a:lnTo>
                    <a:pt x="38544" y="785012"/>
                  </a:lnTo>
                  <a:lnTo>
                    <a:pt x="38544" y="785888"/>
                  </a:lnTo>
                  <a:lnTo>
                    <a:pt x="3505" y="969886"/>
                  </a:lnTo>
                  <a:lnTo>
                    <a:pt x="2628" y="973391"/>
                  </a:lnTo>
                  <a:lnTo>
                    <a:pt x="5257" y="976020"/>
                  </a:lnTo>
                  <a:lnTo>
                    <a:pt x="7886" y="976884"/>
                  </a:lnTo>
                  <a:lnTo>
                    <a:pt x="11391" y="976884"/>
                  </a:lnTo>
                  <a:lnTo>
                    <a:pt x="14020" y="975144"/>
                  </a:lnTo>
                  <a:lnTo>
                    <a:pt x="14020" y="972515"/>
                  </a:lnTo>
                  <a:lnTo>
                    <a:pt x="49060" y="788517"/>
                  </a:lnTo>
                  <a:lnTo>
                    <a:pt x="49060" y="786765"/>
                  </a:lnTo>
                  <a:lnTo>
                    <a:pt x="56070" y="785012"/>
                  </a:lnTo>
                  <a:lnTo>
                    <a:pt x="60452" y="778878"/>
                  </a:lnTo>
                  <a:lnTo>
                    <a:pt x="60452" y="675500"/>
                  </a:lnTo>
                  <a:lnTo>
                    <a:pt x="61328" y="671118"/>
                  </a:lnTo>
                  <a:lnTo>
                    <a:pt x="71843" y="671118"/>
                  </a:lnTo>
                  <a:lnTo>
                    <a:pt x="72720" y="675500"/>
                  </a:lnTo>
                  <a:lnTo>
                    <a:pt x="72720" y="957618"/>
                  </a:lnTo>
                  <a:lnTo>
                    <a:pt x="74409" y="966216"/>
                  </a:lnTo>
                  <a:lnTo>
                    <a:pt x="79070" y="973162"/>
                  </a:lnTo>
                  <a:lnTo>
                    <a:pt x="86029" y="977823"/>
                  </a:lnTo>
                  <a:lnTo>
                    <a:pt x="94615" y="979512"/>
                  </a:lnTo>
                  <a:lnTo>
                    <a:pt x="103212" y="977823"/>
                  </a:lnTo>
                  <a:lnTo>
                    <a:pt x="110172" y="973162"/>
                  </a:lnTo>
                  <a:lnTo>
                    <a:pt x="114820" y="966216"/>
                  </a:lnTo>
                  <a:lnTo>
                    <a:pt x="116522" y="957618"/>
                  </a:lnTo>
                  <a:lnTo>
                    <a:pt x="116522" y="793775"/>
                  </a:lnTo>
                  <a:lnTo>
                    <a:pt x="117398" y="789393"/>
                  </a:lnTo>
                  <a:lnTo>
                    <a:pt x="127914" y="789393"/>
                  </a:lnTo>
                  <a:lnTo>
                    <a:pt x="128790" y="793775"/>
                  </a:lnTo>
                  <a:lnTo>
                    <a:pt x="128790" y="955865"/>
                  </a:lnTo>
                  <a:lnTo>
                    <a:pt x="130492" y="964463"/>
                  </a:lnTo>
                  <a:lnTo>
                    <a:pt x="135140" y="971410"/>
                  </a:lnTo>
                  <a:lnTo>
                    <a:pt x="142100" y="976071"/>
                  </a:lnTo>
                  <a:lnTo>
                    <a:pt x="150698" y="977760"/>
                  </a:lnTo>
                  <a:lnTo>
                    <a:pt x="159296" y="976071"/>
                  </a:lnTo>
                  <a:lnTo>
                    <a:pt x="166243" y="971410"/>
                  </a:lnTo>
                  <a:lnTo>
                    <a:pt x="170903" y="964463"/>
                  </a:lnTo>
                  <a:lnTo>
                    <a:pt x="172593" y="955865"/>
                  </a:lnTo>
                  <a:lnTo>
                    <a:pt x="172593" y="789393"/>
                  </a:lnTo>
                  <a:lnTo>
                    <a:pt x="172593" y="674624"/>
                  </a:lnTo>
                  <a:lnTo>
                    <a:pt x="173177" y="671118"/>
                  </a:lnTo>
                  <a:lnTo>
                    <a:pt x="173469" y="669366"/>
                  </a:lnTo>
                  <a:lnTo>
                    <a:pt x="183984" y="669366"/>
                  </a:lnTo>
                  <a:lnTo>
                    <a:pt x="184861" y="673747"/>
                  </a:lnTo>
                  <a:lnTo>
                    <a:pt x="184861" y="778002"/>
                  </a:lnTo>
                  <a:lnTo>
                    <a:pt x="191871" y="785012"/>
                  </a:lnTo>
                  <a:lnTo>
                    <a:pt x="205892" y="785012"/>
                  </a:lnTo>
                  <a:lnTo>
                    <a:pt x="211150" y="781507"/>
                  </a:lnTo>
                  <a:lnTo>
                    <a:pt x="213779" y="776249"/>
                  </a:lnTo>
                  <a:lnTo>
                    <a:pt x="213779" y="777125"/>
                  </a:lnTo>
                  <a:lnTo>
                    <a:pt x="214655" y="778002"/>
                  </a:lnTo>
                  <a:lnTo>
                    <a:pt x="245313" y="834085"/>
                  </a:lnTo>
                  <a:lnTo>
                    <a:pt x="247065" y="837590"/>
                  </a:lnTo>
                  <a:lnTo>
                    <a:pt x="247065" y="852474"/>
                  </a:lnTo>
                  <a:lnTo>
                    <a:pt x="230416" y="912926"/>
                  </a:lnTo>
                  <a:lnTo>
                    <a:pt x="247065" y="912926"/>
                  </a:lnTo>
                  <a:lnTo>
                    <a:pt x="247065" y="970762"/>
                  </a:lnTo>
                  <a:lnTo>
                    <a:pt x="254076" y="976884"/>
                  </a:lnTo>
                  <a:lnTo>
                    <a:pt x="270725" y="976884"/>
                  </a:lnTo>
                  <a:lnTo>
                    <a:pt x="276860" y="969886"/>
                  </a:lnTo>
                  <a:lnTo>
                    <a:pt x="276860" y="912926"/>
                  </a:lnTo>
                  <a:lnTo>
                    <a:pt x="285623" y="912926"/>
                  </a:lnTo>
                  <a:lnTo>
                    <a:pt x="285623" y="970762"/>
                  </a:lnTo>
                  <a:lnTo>
                    <a:pt x="292620" y="976884"/>
                  </a:lnTo>
                  <a:lnTo>
                    <a:pt x="309270" y="976884"/>
                  </a:lnTo>
                  <a:lnTo>
                    <a:pt x="315404" y="969886"/>
                  </a:lnTo>
                  <a:lnTo>
                    <a:pt x="315404" y="912926"/>
                  </a:lnTo>
                  <a:lnTo>
                    <a:pt x="332054" y="912926"/>
                  </a:lnTo>
                  <a:lnTo>
                    <a:pt x="315404" y="852474"/>
                  </a:lnTo>
                  <a:lnTo>
                    <a:pt x="315404" y="838466"/>
                  </a:lnTo>
                  <a:lnTo>
                    <a:pt x="317157" y="834961"/>
                  </a:lnTo>
                  <a:lnTo>
                    <a:pt x="334314" y="804291"/>
                  </a:lnTo>
                  <a:lnTo>
                    <a:pt x="346075" y="783259"/>
                  </a:lnTo>
                  <a:lnTo>
                    <a:pt x="347827" y="779754"/>
                  </a:lnTo>
                  <a:lnTo>
                    <a:pt x="348703" y="776249"/>
                  </a:lnTo>
                  <a:lnTo>
                    <a:pt x="350456" y="779754"/>
                  </a:lnTo>
                  <a:lnTo>
                    <a:pt x="353085" y="782383"/>
                  </a:lnTo>
                  <a:lnTo>
                    <a:pt x="357466" y="784136"/>
                  </a:lnTo>
                  <a:lnTo>
                    <a:pt x="367258" y="783932"/>
                  </a:lnTo>
                  <a:lnTo>
                    <a:pt x="373456" y="779208"/>
                  </a:lnTo>
                  <a:lnTo>
                    <a:pt x="375170" y="776249"/>
                  </a:lnTo>
                  <a:lnTo>
                    <a:pt x="376682" y="773671"/>
                  </a:lnTo>
                  <a:lnTo>
                    <a:pt x="377571" y="771105"/>
                  </a:lnTo>
                  <a:lnTo>
                    <a:pt x="378650" y="767499"/>
                  </a:lnTo>
                  <a:lnTo>
                    <a:pt x="402145" y="687768"/>
                  </a:lnTo>
                  <a:lnTo>
                    <a:pt x="403898" y="681634"/>
                  </a:lnTo>
                  <a:lnTo>
                    <a:pt x="408279" y="682510"/>
                  </a:lnTo>
                  <a:lnTo>
                    <a:pt x="413537" y="684263"/>
                  </a:lnTo>
                  <a:lnTo>
                    <a:pt x="410908" y="690397"/>
                  </a:lnTo>
                  <a:lnTo>
                    <a:pt x="367969" y="847217"/>
                  </a:lnTo>
                  <a:lnTo>
                    <a:pt x="408279" y="847217"/>
                  </a:lnTo>
                  <a:lnTo>
                    <a:pt x="408279" y="959370"/>
                  </a:lnTo>
                  <a:lnTo>
                    <a:pt x="409803" y="966812"/>
                  </a:lnTo>
                  <a:lnTo>
                    <a:pt x="413969" y="972947"/>
                  </a:lnTo>
                  <a:lnTo>
                    <a:pt x="420103" y="977112"/>
                  </a:lnTo>
                  <a:lnTo>
                    <a:pt x="427545" y="978636"/>
                  </a:lnTo>
                  <a:lnTo>
                    <a:pt x="435000" y="977112"/>
                  </a:lnTo>
                  <a:lnTo>
                    <a:pt x="441134" y="972947"/>
                  </a:lnTo>
                  <a:lnTo>
                    <a:pt x="445287" y="966812"/>
                  </a:lnTo>
                  <a:lnTo>
                    <a:pt x="446824" y="959370"/>
                  </a:lnTo>
                  <a:lnTo>
                    <a:pt x="446824" y="847217"/>
                  </a:lnTo>
                  <a:lnTo>
                    <a:pt x="457339" y="847217"/>
                  </a:lnTo>
                  <a:lnTo>
                    <a:pt x="457339" y="959370"/>
                  </a:lnTo>
                  <a:lnTo>
                    <a:pt x="458876" y="966812"/>
                  </a:lnTo>
                  <a:lnTo>
                    <a:pt x="463029" y="972947"/>
                  </a:lnTo>
                  <a:lnTo>
                    <a:pt x="469163" y="977112"/>
                  </a:lnTo>
                  <a:lnTo>
                    <a:pt x="476618" y="978636"/>
                  </a:lnTo>
                  <a:lnTo>
                    <a:pt x="484060" y="977112"/>
                  </a:lnTo>
                  <a:lnTo>
                    <a:pt x="490194" y="972947"/>
                  </a:lnTo>
                  <a:lnTo>
                    <a:pt x="494360" y="966812"/>
                  </a:lnTo>
                  <a:lnTo>
                    <a:pt x="495884" y="959370"/>
                  </a:lnTo>
                  <a:lnTo>
                    <a:pt x="495884" y="847217"/>
                  </a:lnTo>
                  <a:lnTo>
                    <a:pt x="536194" y="847217"/>
                  </a:lnTo>
                  <a:lnTo>
                    <a:pt x="493268" y="690397"/>
                  </a:lnTo>
                  <a:lnTo>
                    <a:pt x="491515" y="683387"/>
                  </a:lnTo>
                  <a:lnTo>
                    <a:pt x="495884" y="682510"/>
                  </a:lnTo>
                  <a:lnTo>
                    <a:pt x="498513" y="681634"/>
                  </a:lnTo>
                  <a:lnTo>
                    <a:pt x="501142" y="680758"/>
                  </a:lnTo>
                  <a:lnTo>
                    <a:pt x="502018" y="687768"/>
                  </a:lnTo>
                  <a:lnTo>
                    <a:pt x="526554" y="771004"/>
                  </a:lnTo>
                  <a:lnTo>
                    <a:pt x="527481" y="773671"/>
                  </a:lnTo>
                  <a:lnTo>
                    <a:pt x="530720" y="779208"/>
                  </a:lnTo>
                  <a:lnTo>
                    <a:pt x="536905" y="783932"/>
                  </a:lnTo>
                  <a:lnTo>
                    <a:pt x="546709" y="784136"/>
                  </a:lnTo>
                  <a:lnTo>
                    <a:pt x="555002" y="778738"/>
                  </a:lnTo>
                  <a:lnTo>
                    <a:pt x="557872" y="771105"/>
                  </a:lnTo>
                  <a:close/>
                </a:path>
                <a:path w="1078229" h="979805">
                  <a:moveTo>
                    <a:pt x="564222" y="286499"/>
                  </a:moveTo>
                  <a:lnTo>
                    <a:pt x="545833" y="233934"/>
                  </a:lnTo>
                  <a:lnTo>
                    <a:pt x="553097" y="231127"/>
                  </a:lnTo>
                  <a:lnTo>
                    <a:pt x="557987" y="226593"/>
                  </a:lnTo>
                  <a:lnTo>
                    <a:pt x="559358" y="223418"/>
                  </a:lnTo>
                  <a:lnTo>
                    <a:pt x="560743" y="220256"/>
                  </a:lnTo>
                  <a:lnTo>
                    <a:pt x="561594" y="212026"/>
                  </a:lnTo>
                  <a:lnTo>
                    <a:pt x="561594" y="197129"/>
                  </a:lnTo>
                  <a:lnTo>
                    <a:pt x="560336" y="187490"/>
                  </a:lnTo>
                  <a:lnTo>
                    <a:pt x="560209" y="186512"/>
                  </a:lnTo>
                  <a:lnTo>
                    <a:pt x="555688" y="178511"/>
                  </a:lnTo>
                  <a:lnTo>
                    <a:pt x="547560" y="173469"/>
                  </a:lnTo>
                  <a:lnTo>
                    <a:pt x="542328" y="172732"/>
                  </a:lnTo>
                  <a:lnTo>
                    <a:pt x="542328" y="190995"/>
                  </a:lnTo>
                  <a:lnTo>
                    <a:pt x="542328" y="219913"/>
                  </a:lnTo>
                  <a:lnTo>
                    <a:pt x="539699" y="223418"/>
                  </a:lnTo>
                  <a:lnTo>
                    <a:pt x="526554" y="223418"/>
                  </a:lnTo>
                  <a:lnTo>
                    <a:pt x="526554" y="187490"/>
                  </a:lnTo>
                  <a:lnTo>
                    <a:pt x="539699" y="187490"/>
                  </a:lnTo>
                  <a:lnTo>
                    <a:pt x="542328" y="190995"/>
                  </a:lnTo>
                  <a:lnTo>
                    <a:pt x="542328" y="172732"/>
                  </a:lnTo>
                  <a:lnTo>
                    <a:pt x="535317" y="171716"/>
                  </a:lnTo>
                  <a:lnTo>
                    <a:pt x="507276" y="171716"/>
                  </a:lnTo>
                  <a:lnTo>
                    <a:pt x="507276" y="286499"/>
                  </a:lnTo>
                  <a:lnTo>
                    <a:pt x="526554" y="286499"/>
                  </a:lnTo>
                  <a:lnTo>
                    <a:pt x="526554" y="233934"/>
                  </a:lnTo>
                  <a:lnTo>
                    <a:pt x="544080" y="286499"/>
                  </a:lnTo>
                  <a:lnTo>
                    <a:pt x="564222" y="286499"/>
                  </a:lnTo>
                  <a:close/>
                </a:path>
                <a:path w="1078229" h="979805">
                  <a:moveTo>
                    <a:pt x="622058" y="171716"/>
                  </a:moveTo>
                  <a:lnTo>
                    <a:pt x="570357" y="171716"/>
                  </a:lnTo>
                  <a:lnTo>
                    <a:pt x="571233" y="188366"/>
                  </a:lnTo>
                  <a:lnTo>
                    <a:pt x="587006" y="188366"/>
                  </a:lnTo>
                  <a:lnTo>
                    <a:pt x="587006" y="287375"/>
                  </a:lnTo>
                  <a:lnTo>
                    <a:pt x="606285" y="287375"/>
                  </a:lnTo>
                  <a:lnTo>
                    <a:pt x="606285" y="187490"/>
                  </a:lnTo>
                  <a:lnTo>
                    <a:pt x="622058" y="187490"/>
                  </a:lnTo>
                  <a:lnTo>
                    <a:pt x="622058" y="171716"/>
                  </a:lnTo>
                  <a:close/>
                </a:path>
                <a:path w="1078229" h="979805">
                  <a:moveTo>
                    <a:pt x="690397" y="171716"/>
                  </a:moveTo>
                  <a:lnTo>
                    <a:pt x="671995" y="171716"/>
                  </a:lnTo>
                  <a:lnTo>
                    <a:pt x="660603" y="215531"/>
                  </a:lnTo>
                  <a:lnTo>
                    <a:pt x="649211" y="171716"/>
                  </a:lnTo>
                  <a:lnTo>
                    <a:pt x="629056" y="171716"/>
                  </a:lnTo>
                  <a:lnTo>
                    <a:pt x="650963" y="242684"/>
                  </a:lnTo>
                  <a:lnTo>
                    <a:pt x="650963" y="286499"/>
                  </a:lnTo>
                  <a:lnTo>
                    <a:pt x="670242" y="286499"/>
                  </a:lnTo>
                  <a:lnTo>
                    <a:pt x="670242" y="242684"/>
                  </a:lnTo>
                  <a:lnTo>
                    <a:pt x="677951" y="215531"/>
                  </a:lnTo>
                  <a:lnTo>
                    <a:pt x="690397" y="171716"/>
                  </a:lnTo>
                  <a:close/>
                </a:path>
                <a:path w="1078229" h="979805">
                  <a:moveTo>
                    <a:pt x="714921" y="578243"/>
                  </a:moveTo>
                  <a:lnTo>
                    <a:pt x="712012" y="563994"/>
                  </a:lnTo>
                  <a:lnTo>
                    <a:pt x="704075" y="552297"/>
                  </a:lnTo>
                  <a:lnTo>
                    <a:pt x="692378" y="544372"/>
                  </a:lnTo>
                  <a:lnTo>
                    <a:pt x="678129" y="541451"/>
                  </a:lnTo>
                  <a:lnTo>
                    <a:pt x="663879" y="544372"/>
                  </a:lnTo>
                  <a:lnTo>
                    <a:pt x="652170" y="552297"/>
                  </a:lnTo>
                  <a:lnTo>
                    <a:pt x="644245" y="563994"/>
                  </a:lnTo>
                  <a:lnTo>
                    <a:pt x="641324" y="578243"/>
                  </a:lnTo>
                  <a:lnTo>
                    <a:pt x="644245" y="592505"/>
                  </a:lnTo>
                  <a:lnTo>
                    <a:pt x="652170" y="604202"/>
                  </a:lnTo>
                  <a:lnTo>
                    <a:pt x="663879" y="612127"/>
                  </a:lnTo>
                  <a:lnTo>
                    <a:pt x="678129" y="615048"/>
                  </a:lnTo>
                  <a:lnTo>
                    <a:pt x="692378" y="612127"/>
                  </a:lnTo>
                  <a:lnTo>
                    <a:pt x="704075" y="604202"/>
                  </a:lnTo>
                  <a:lnTo>
                    <a:pt x="712012" y="592505"/>
                  </a:lnTo>
                  <a:lnTo>
                    <a:pt x="714921" y="578243"/>
                  </a:lnTo>
                  <a:close/>
                </a:path>
                <a:path w="1078229" h="979805">
                  <a:moveTo>
                    <a:pt x="783920" y="771105"/>
                  </a:moveTo>
                  <a:lnTo>
                    <a:pt x="758520" y="680758"/>
                  </a:lnTo>
                  <a:lnTo>
                    <a:pt x="733005" y="637082"/>
                  </a:lnTo>
                  <a:lnTo>
                    <a:pt x="717550" y="632574"/>
                  </a:lnTo>
                  <a:lnTo>
                    <a:pt x="638695" y="632574"/>
                  </a:lnTo>
                  <a:lnTo>
                    <a:pt x="605675" y="656958"/>
                  </a:lnTo>
                  <a:lnTo>
                    <a:pt x="572985" y="761365"/>
                  </a:lnTo>
                  <a:lnTo>
                    <a:pt x="572338" y="771105"/>
                  </a:lnTo>
                  <a:lnTo>
                    <a:pt x="575208" y="778738"/>
                  </a:lnTo>
                  <a:lnTo>
                    <a:pt x="583501" y="784136"/>
                  </a:lnTo>
                  <a:lnTo>
                    <a:pt x="593305" y="783932"/>
                  </a:lnTo>
                  <a:lnTo>
                    <a:pt x="628180" y="687768"/>
                  </a:lnTo>
                  <a:lnTo>
                    <a:pt x="629932" y="681634"/>
                  </a:lnTo>
                  <a:lnTo>
                    <a:pt x="634314" y="682510"/>
                  </a:lnTo>
                  <a:lnTo>
                    <a:pt x="639572" y="684263"/>
                  </a:lnTo>
                  <a:lnTo>
                    <a:pt x="636943" y="690397"/>
                  </a:lnTo>
                  <a:lnTo>
                    <a:pt x="594017" y="847217"/>
                  </a:lnTo>
                  <a:lnTo>
                    <a:pt x="634314" y="847217"/>
                  </a:lnTo>
                  <a:lnTo>
                    <a:pt x="634314" y="959370"/>
                  </a:lnTo>
                  <a:lnTo>
                    <a:pt x="635850" y="966812"/>
                  </a:lnTo>
                  <a:lnTo>
                    <a:pt x="640016" y="972947"/>
                  </a:lnTo>
                  <a:lnTo>
                    <a:pt x="646150" y="977112"/>
                  </a:lnTo>
                  <a:lnTo>
                    <a:pt x="653592" y="978636"/>
                  </a:lnTo>
                  <a:lnTo>
                    <a:pt x="661047" y="977112"/>
                  </a:lnTo>
                  <a:lnTo>
                    <a:pt x="667169" y="972947"/>
                  </a:lnTo>
                  <a:lnTo>
                    <a:pt x="671334" y="966812"/>
                  </a:lnTo>
                  <a:lnTo>
                    <a:pt x="672871" y="959370"/>
                  </a:lnTo>
                  <a:lnTo>
                    <a:pt x="672871" y="847217"/>
                  </a:lnTo>
                  <a:lnTo>
                    <a:pt x="683387" y="847217"/>
                  </a:lnTo>
                  <a:lnTo>
                    <a:pt x="683387" y="959370"/>
                  </a:lnTo>
                  <a:lnTo>
                    <a:pt x="684911" y="966812"/>
                  </a:lnTo>
                  <a:lnTo>
                    <a:pt x="689076" y="972947"/>
                  </a:lnTo>
                  <a:lnTo>
                    <a:pt x="695210" y="977112"/>
                  </a:lnTo>
                  <a:lnTo>
                    <a:pt x="702652" y="978636"/>
                  </a:lnTo>
                  <a:lnTo>
                    <a:pt x="710107" y="977112"/>
                  </a:lnTo>
                  <a:lnTo>
                    <a:pt x="716241" y="972947"/>
                  </a:lnTo>
                  <a:lnTo>
                    <a:pt x="720394" y="966812"/>
                  </a:lnTo>
                  <a:lnTo>
                    <a:pt x="721931" y="959370"/>
                  </a:lnTo>
                  <a:lnTo>
                    <a:pt x="721931" y="847217"/>
                  </a:lnTo>
                  <a:lnTo>
                    <a:pt x="762228" y="847217"/>
                  </a:lnTo>
                  <a:lnTo>
                    <a:pt x="719302" y="690397"/>
                  </a:lnTo>
                  <a:lnTo>
                    <a:pt x="717550" y="684263"/>
                  </a:lnTo>
                  <a:lnTo>
                    <a:pt x="721931" y="682510"/>
                  </a:lnTo>
                  <a:lnTo>
                    <a:pt x="724560" y="681634"/>
                  </a:lnTo>
                  <a:lnTo>
                    <a:pt x="727189" y="680758"/>
                  </a:lnTo>
                  <a:lnTo>
                    <a:pt x="728065" y="687768"/>
                  </a:lnTo>
                  <a:lnTo>
                    <a:pt x="752602" y="771004"/>
                  </a:lnTo>
                  <a:lnTo>
                    <a:pt x="772744" y="784136"/>
                  </a:lnTo>
                  <a:lnTo>
                    <a:pt x="781050" y="778738"/>
                  </a:lnTo>
                  <a:lnTo>
                    <a:pt x="783920" y="771105"/>
                  </a:lnTo>
                  <a:close/>
                </a:path>
                <a:path w="1078229" h="979805">
                  <a:moveTo>
                    <a:pt x="870000" y="753478"/>
                  </a:moveTo>
                  <a:lnTo>
                    <a:pt x="867549" y="741667"/>
                  </a:lnTo>
                  <a:lnTo>
                    <a:pt x="860907" y="731901"/>
                  </a:lnTo>
                  <a:lnTo>
                    <a:pt x="851154" y="725258"/>
                  </a:lnTo>
                  <a:lnTo>
                    <a:pt x="839330" y="722807"/>
                  </a:lnTo>
                  <a:lnTo>
                    <a:pt x="827519" y="725258"/>
                  </a:lnTo>
                  <a:lnTo>
                    <a:pt x="817765" y="731901"/>
                  </a:lnTo>
                  <a:lnTo>
                    <a:pt x="811123" y="741667"/>
                  </a:lnTo>
                  <a:lnTo>
                    <a:pt x="808672" y="753478"/>
                  </a:lnTo>
                  <a:lnTo>
                    <a:pt x="810996" y="765657"/>
                  </a:lnTo>
                  <a:lnTo>
                    <a:pt x="817435" y="775373"/>
                  </a:lnTo>
                  <a:lnTo>
                    <a:pt x="827151" y="781812"/>
                  </a:lnTo>
                  <a:lnTo>
                    <a:pt x="839330" y="784136"/>
                  </a:lnTo>
                  <a:lnTo>
                    <a:pt x="851154" y="781685"/>
                  </a:lnTo>
                  <a:lnTo>
                    <a:pt x="860907" y="775055"/>
                  </a:lnTo>
                  <a:lnTo>
                    <a:pt x="867549" y="765289"/>
                  </a:lnTo>
                  <a:lnTo>
                    <a:pt x="870000" y="753478"/>
                  </a:lnTo>
                  <a:close/>
                </a:path>
                <a:path w="1078229" h="979805">
                  <a:moveTo>
                    <a:pt x="914679" y="879640"/>
                  </a:moveTo>
                  <a:lnTo>
                    <a:pt x="913803" y="875258"/>
                  </a:lnTo>
                  <a:lnTo>
                    <a:pt x="912050" y="871753"/>
                  </a:lnTo>
                  <a:lnTo>
                    <a:pt x="909002" y="863739"/>
                  </a:lnTo>
                  <a:lnTo>
                    <a:pt x="896759" y="833208"/>
                  </a:lnTo>
                  <a:lnTo>
                    <a:pt x="894676" y="828014"/>
                  </a:lnTo>
                  <a:lnTo>
                    <a:pt x="890155" y="816559"/>
                  </a:lnTo>
                  <a:lnTo>
                    <a:pt x="883996" y="804913"/>
                  </a:lnTo>
                  <a:lnTo>
                    <a:pt x="876350" y="798931"/>
                  </a:lnTo>
                  <a:lnTo>
                    <a:pt x="867727" y="796721"/>
                  </a:lnTo>
                  <a:lnTo>
                    <a:pt x="858608" y="796404"/>
                  </a:lnTo>
                  <a:lnTo>
                    <a:pt x="815682" y="796404"/>
                  </a:lnTo>
                  <a:lnTo>
                    <a:pt x="805472" y="798855"/>
                  </a:lnTo>
                  <a:lnTo>
                    <a:pt x="797064" y="806805"/>
                  </a:lnTo>
                  <a:lnTo>
                    <a:pt x="788327" y="823137"/>
                  </a:lnTo>
                  <a:lnTo>
                    <a:pt x="777125" y="850722"/>
                  </a:lnTo>
                  <a:lnTo>
                    <a:pt x="774242" y="857707"/>
                  </a:lnTo>
                  <a:lnTo>
                    <a:pt x="770445" y="867156"/>
                  </a:lnTo>
                  <a:lnTo>
                    <a:pt x="767143" y="875614"/>
                  </a:lnTo>
                  <a:lnTo>
                    <a:pt x="765733" y="879640"/>
                  </a:lnTo>
                  <a:lnTo>
                    <a:pt x="763981" y="883145"/>
                  </a:lnTo>
                  <a:lnTo>
                    <a:pt x="763104" y="891032"/>
                  </a:lnTo>
                  <a:lnTo>
                    <a:pt x="770115" y="894537"/>
                  </a:lnTo>
                  <a:lnTo>
                    <a:pt x="778878" y="898042"/>
                  </a:lnTo>
                  <a:lnTo>
                    <a:pt x="783259" y="890155"/>
                  </a:lnTo>
                  <a:lnTo>
                    <a:pt x="799909" y="836714"/>
                  </a:lnTo>
                  <a:lnTo>
                    <a:pt x="802538" y="833208"/>
                  </a:lnTo>
                  <a:lnTo>
                    <a:pt x="802538" y="970762"/>
                  </a:lnTo>
                  <a:lnTo>
                    <a:pt x="809548" y="977760"/>
                  </a:lnTo>
                  <a:lnTo>
                    <a:pt x="827074" y="977760"/>
                  </a:lnTo>
                  <a:lnTo>
                    <a:pt x="834072" y="970762"/>
                  </a:lnTo>
                  <a:lnTo>
                    <a:pt x="834072" y="912050"/>
                  </a:lnTo>
                  <a:lnTo>
                    <a:pt x="833196" y="905052"/>
                  </a:lnTo>
                  <a:lnTo>
                    <a:pt x="843711" y="905052"/>
                  </a:lnTo>
                  <a:lnTo>
                    <a:pt x="842835" y="912050"/>
                  </a:lnTo>
                  <a:lnTo>
                    <a:pt x="842835" y="970762"/>
                  </a:lnTo>
                  <a:lnTo>
                    <a:pt x="849845" y="977760"/>
                  </a:lnTo>
                  <a:lnTo>
                    <a:pt x="867371" y="977760"/>
                  </a:lnTo>
                  <a:lnTo>
                    <a:pt x="874382" y="970762"/>
                  </a:lnTo>
                  <a:lnTo>
                    <a:pt x="874382" y="905052"/>
                  </a:lnTo>
                  <a:lnTo>
                    <a:pt x="874382" y="833208"/>
                  </a:lnTo>
                  <a:lnTo>
                    <a:pt x="876134" y="835837"/>
                  </a:lnTo>
                  <a:lnTo>
                    <a:pt x="889279" y="872629"/>
                  </a:lnTo>
                  <a:lnTo>
                    <a:pt x="894537" y="889279"/>
                  </a:lnTo>
                  <a:lnTo>
                    <a:pt x="896289" y="889279"/>
                  </a:lnTo>
                  <a:lnTo>
                    <a:pt x="902411" y="891908"/>
                  </a:lnTo>
                  <a:lnTo>
                    <a:pt x="909421" y="889279"/>
                  </a:lnTo>
                  <a:lnTo>
                    <a:pt x="911174" y="883145"/>
                  </a:lnTo>
                  <a:lnTo>
                    <a:pt x="914679" y="879640"/>
                  </a:lnTo>
                  <a:close/>
                </a:path>
                <a:path w="1078229" h="979805">
                  <a:moveTo>
                    <a:pt x="1025080" y="557225"/>
                  </a:moveTo>
                  <a:lnTo>
                    <a:pt x="1022007" y="541820"/>
                  </a:lnTo>
                  <a:lnTo>
                    <a:pt x="1013688" y="529297"/>
                  </a:lnTo>
                  <a:lnTo>
                    <a:pt x="1001420" y="520877"/>
                  </a:lnTo>
                  <a:lnTo>
                    <a:pt x="986523" y="517791"/>
                  </a:lnTo>
                  <a:lnTo>
                    <a:pt x="971118" y="520877"/>
                  </a:lnTo>
                  <a:lnTo>
                    <a:pt x="958596" y="529297"/>
                  </a:lnTo>
                  <a:lnTo>
                    <a:pt x="950175" y="541820"/>
                  </a:lnTo>
                  <a:lnTo>
                    <a:pt x="947102" y="557225"/>
                  </a:lnTo>
                  <a:lnTo>
                    <a:pt x="950175" y="572617"/>
                  </a:lnTo>
                  <a:lnTo>
                    <a:pt x="958596" y="585152"/>
                  </a:lnTo>
                  <a:lnTo>
                    <a:pt x="971118" y="593572"/>
                  </a:lnTo>
                  <a:lnTo>
                    <a:pt x="986523" y="596646"/>
                  </a:lnTo>
                  <a:lnTo>
                    <a:pt x="1001788" y="593572"/>
                  </a:lnTo>
                  <a:lnTo>
                    <a:pt x="1014018" y="585152"/>
                  </a:lnTo>
                  <a:lnTo>
                    <a:pt x="1022134" y="572617"/>
                  </a:lnTo>
                  <a:lnTo>
                    <a:pt x="1025080" y="557225"/>
                  </a:lnTo>
                  <a:close/>
                </a:path>
                <a:path w="1078229" h="979805">
                  <a:moveTo>
                    <a:pt x="1077645" y="663232"/>
                  </a:moveTo>
                  <a:lnTo>
                    <a:pt x="1074966" y="643940"/>
                  </a:lnTo>
                  <a:lnTo>
                    <a:pt x="1065377" y="627862"/>
                  </a:lnTo>
                  <a:lnTo>
                    <a:pt x="1050544" y="616534"/>
                  </a:lnTo>
                  <a:lnTo>
                    <a:pt x="1032078" y="611543"/>
                  </a:lnTo>
                  <a:lnTo>
                    <a:pt x="940968" y="611543"/>
                  </a:lnTo>
                  <a:lnTo>
                    <a:pt x="922489" y="616902"/>
                  </a:lnTo>
                  <a:lnTo>
                    <a:pt x="907453" y="628192"/>
                  </a:lnTo>
                  <a:lnTo>
                    <a:pt x="897356" y="644067"/>
                  </a:lnTo>
                  <a:lnTo>
                    <a:pt x="893660" y="663232"/>
                  </a:lnTo>
                  <a:lnTo>
                    <a:pt x="893660" y="778878"/>
                  </a:lnTo>
                  <a:lnTo>
                    <a:pt x="900658" y="785888"/>
                  </a:lnTo>
                  <a:lnTo>
                    <a:pt x="917308" y="785888"/>
                  </a:lnTo>
                  <a:lnTo>
                    <a:pt x="923442" y="778878"/>
                  </a:lnTo>
                  <a:lnTo>
                    <a:pt x="923442" y="674624"/>
                  </a:lnTo>
                  <a:lnTo>
                    <a:pt x="924318" y="670242"/>
                  </a:lnTo>
                  <a:lnTo>
                    <a:pt x="934834" y="670242"/>
                  </a:lnTo>
                  <a:lnTo>
                    <a:pt x="935710" y="674624"/>
                  </a:lnTo>
                  <a:lnTo>
                    <a:pt x="935710" y="956741"/>
                  </a:lnTo>
                  <a:lnTo>
                    <a:pt x="937412" y="965339"/>
                  </a:lnTo>
                  <a:lnTo>
                    <a:pt x="942060" y="972286"/>
                  </a:lnTo>
                  <a:lnTo>
                    <a:pt x="949020" y="976947"/>
                  </a:lnTo>
                  <a:lnTo>
                    <a:pt x="957618" y="978636"/>
                  </a:lnTo>
                  <a:lnTo>
                    <a:pt x="966216" y="976947"/>
                  </a:lnTo>
                  <a:lnTo>
                    <a:pt x="973162" y="972286"/>
                  </a:lnTo>
                  <a:lnTo>
                    <a:pt x="977823" y="965339"/>
                  </a:lnTo>
                  <a:lnTo>
                    <a:pt x="979512" y="956741"/>
                  </a:lnTo>
                  <a:lnTo>
                    <a:pt x="979512" y="793775"/>
                  </a:lnTo>
                  <a:lnTo>
                    <a:pt x="980389" y="789393"/>
                  </a:lnTo>
                  <a:lnTo>
                    <a:pt x="990904" y="789393"/>
                  </a:lnTo>
                  <a:lnTo>
                    <a:pt x="991781" y="793775"/>
                  </a:lnTo>
                  <a:lnTo>
                    <a:pt x="991781" y="955865"/>
                  </a:lnTo>
                  <a:lnTo>
                    <a:pt x="993482" y="964463"/>
                  </a:lnTo>
                  <a:lnTo>
                    <a:pt x="998131" y="971410"/>
                  </a:lnTo>
                  <a:lnTo>
                    <a:pt x="1005090" y="976071"/>
                  </a:lnTo>
                  <a:lnTo>
                    <a:pt x="1013688" y="977760"/>
                  </a:lnTo>
                  <a:lnTo>
                    <a:pt x="1022286" y="976071"/>
                  </a:lnTo>
                  <a:lnTo>
                    <a:pt x="1029233" y="971410"/>
                  </a:lnTo>
                  <a:lnTo>
                    <a:pt x="1033894" y="964463"/>
                  </a:lnTo>
                  <a:lnTo>
                    <a:pt x="1035583" y="955865"/>
                  </a:lnTo>
                  <a:lnTo>
                    <a:pt x="1035583" y="789393"/>
                  </a:lnTo>
                  <a:lnTo>
                    <a:pt x="1035583" y="674624"/>
                  </a:lnTo>
                  <a:lnTo>
                    <a:pt x="1036320" y="670242"/>
                  </a:lnTo>
                  <a:lnTo>
                    <a:pt x="1036459" y="669366"/>
                  </a:lnTo>
                  <a:lnTo>
                    <a:pt x="1046975" y="669366"/>
                  </a:lnTo>
                  <a:lnTo>
                    <a:pt x="1047851" y="673747"/>
                  </a:lnTo>
                  <a:lnTo>
                    <a:pt x="1047851" y="778002"/>
                  </a:lnTo>
                  <a:lnTo>
                    <a:pt x="1054862" y="785012"/>
                  </a:lnTo>
                  <a:lnTo>
                    <a:pt x="1071511" y="785012"/>
                  </a:lnTo>
                  <a:lnTo>
                    <a:pt x="1077645" y="778002"/>
                  </a:lnTo>
                  <a:lnTo>
                    <a:pt x="1077645" y="669366"/>
                  </a:lnTo>
                  <a:lnTo>
                    <a:pt x="1077645" y="663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202416" y="3294058"/>
            <a:ext cx="1409700" cy="1409700"/>
            <a:chOff x="3202416" y="3294058"/>
            <a:chExt cx="1409700" cy="1409700"/>
          </a:xfrm>
        </p:grpSpPr>
        <p:sp>
          <p:nvSpPr>
            <p:cNvPr id="29" name="object 29"/>
            <p:cNvSpPr/>
            <p:nvPr/>
          </p:nvSpPr>
          <p:spPr>
            <a:xfrm>
              <a:off x="3202416" y="329405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39084" y="3410584"/>
              <a:ext cx="962025" cy="1095375"/>
            </a:xfrm>
            <a:custGeom>
              <a:avLst/>
              <a:gdLst/>
              <a:ahLst/>
              <a:cxnLst/>
              <a:rect l="l" t="t" r="r" b="b"/>
              <a:pathLst>
                <a:path w="962025" h="1095375">
                  <a:moveTo>
                    <a:pt x="148945" y="202387"/>
                  </a:moveTo>
                  <a:lnTo>
                    <a:pt x="129667" y="202387"/>
                  </a:lnTo>
                  <a:lnTo>
                    <a:pt x="129667" y="84988"/>
                  </a:lnTo>
                  <a:lnTo>
                    <a:pt x="129667" y="1752"/>
                  </a:lnTo>
                  <a:lnTo>
                    <a:pt x="84988" y="1752"/>
                  </a:lnTo>
                  <a:lnTo>
                    <a:pt x="84988" y="84988"/>
                  </a:lnTo>
                  <a:lnTo>
                    <a:pt x="84988" y="202387"/>
                  </a:lnTo>
                  <a:lnTo>
                    <a:pt x="42062" y="202387"/>
                  </a:lnTo>
                  <a:lnTo>
                    <a:pt x="84988" y="84988"/>
                  </a:lnTo>
                  <a:lnTo>
                    <a:pt x="84988" y="1752"/>
                  </a:lnTo>
                  <a:lnTo>
                    <a:pt x="82359" y="1752"/>
                  </a:lnTo>
                  <a:lnTo>
                    <a:pt x="0" y="210273"/>
                  </a:lnTo>
                  <a:lnTo>
                    <a:pt x="0" y="239191"/>
                  </a:lnTo>
                  <a:lnTo>
                    <a:pt x="84112" y="239191"/>
                  </a:lnTo>
                  <a:lnTo>
                    <a:pt x="84112" y="286499"/>
                  </a:lnTo>
                  <a:lnTo>
                    <a:pt x="129667" y="286499"/>
                  </a:lnTo>
                  <a:lnTo>
                    <a:pt x="129667" y="240068"/>
                  </a:lnTo>
                  <a:lnTo>
                    <a:pt x="148945" y="240068"/>
                  </a:lnTo>
                  <a:lnTo>
                    <a:pt x="148945" y="202387"/>
                  </a:lnTo>
                  <a:close/>
                </a:path>
                <a:path w="962025" h="1095375">
                  <a:moveTo>
                    <a:pt x="312788" y="170853"/>
                  </a:moveTo>
                  <a:lnTo>
                    <a:pt x="266344" y="170853"/>
                  </a:lnTo>
                  <a:lnTo>
                    <a:pt x="266344" y="286499"/>
                  </a:lnTo>
                  <a:lnTo>
                    <a:pt x="312788" y="286499"/>
                  </a:lnTo>
                  <a:lnTo>
                    <a:pt x="312788" y="270725"/>
                  </a:lnTo>
                  <a:lnTo>
                    <a:pt x="285623" y="270725"/>
                  </a:lnTo>
                  <a:lnTo>
                    <a:pt x="285623" y="235686"/>
                  </a:lnTo>
                  <a:lnTo>
                    <a:pt x="304901" y="235686"/>
                  </a:lnTo>
                  <a:lnTo>
                    <a:pt x="304901" y="219913"/>
                  </a:lnTo>
                  <a:lnTo>
                    <a:pt x="285623" y="219913"/>
                  </a:lnTo>
                  <a:lnTo>
                    <a:pt x="285623" y="186626"/>
                  </a:lnTo>
                  <a:lnTo>
                    <a:pt x="312788" y="186626"/>
                  </a:lnTo>
                  <a:lnTo>
                    <a:pt x="312788" y="170853"/>
                  </a:lnTo>
                  <a:close/>
                </a:path>
                <a:path w="962025" h="1095375">
                  <a:moveTo>
                    <a:pt x="325043" y="30670"/>
                  </a:moveTo>
                  <a:lnTo>
                    <a:pt x="305777" y="1879"/>
                  </a:lnTo>
                  <a:lnTo>
                    <a:pt x="305777" y="21031"/>
                  </a:lnTo>
                  <a:lnTo>
                    <a:pt x="305777" y="98132"/>
                  </a:lnTo>
                  <a:lnTo>
                    <a:pt x="302272" y="103390"/>
                  </a:lnTo>
                  <a:lnTo>
                    <a:pt x="289128" y="103390"/>
                  </a:lnTo>
                  <a:lnTo>
                    <a:pt x="286499" y="98132"/>
                  </a:lnTo>
                  <a:lnTo>
                    <a:pt x="286499" y="21031"/>
                  </a:lnTo>
                  <a:lnTo>
                    <a:pt x="289128" y="15773"/>
                  </a:lnTo>
                  <a:lnTo>
                    <a:pt x="303149" y="15773"/>
                  </a:lnTo>
                  <a:lnTo>
                    <a:pt x="305777" y="21031"/>
                  </a:lnTo>
                  <a:lnTo>
                    <a:pt x="305777" y="1879"/>
                  </a:lnTo>
                  <a:lnTo>
                    <a:pt x="268033" y="18122"/>
                  </a:lnTo>
                  <a:lnTo>
                    <a:pt x="266344" y="30670"/>
                  </a:lnTo>
                  <a:lnTo>
                    <a:pt x="266344" y="86741"/>
                  </a:lnTo>
                  <a:lnTo>
                    <a:pt x="267550" y="97675"/>
                  </a:lnTo>
                  <a:lnTo>
                    <a:pt x="271386" y="106565"/>
                  </a:lnTo>
                  <a:lnTo>
                    <a:pt x="278180" y="112991"/>
                  </a:lnTo>
                  <a:lnTo>
                    <a:pt x="288251" y="116535"/>
                  </a:lnTo>
                  <a:lnTo>
                    <a:pt x="288251" y="124421"/>
                  </a:lnTo>
                  <a:lnTo>
                    <a:pt x="325043" y="130543"/>
                  </a:lnTo>
                  <a:lnTo>
                    <a:pt x="325043" y="116535"/>
                  </a:lnTo>
                  <a:lnTo>
                    <a:pt x="311035" y="113906"/>
                  </a:lnTo>
                  <a:lnTo>
                    <a:pt x="317284" y="109537"/>
                  </a:lnTo>
                  <a:lnTo>
                    <a:pt x="321576" y="103390"/>
                  </a:lnTo>
                  <a:lnTo>
                    <a:pt x="324218" y="95542"/>
                  </a:lnTo>
                  <a:lnTo>
                    <a:pt x="325043" y="86741"/>
                  </a:lnTo>
                  <a:lnTo>
                    <a:pt x="325043" y="30670"/>
                  </a:lnTo>
                  <a:close/>
                </a:path>
                <a:path w="962025" h="1095375">
                  <a:moveTo>
                    <a:pt x="382003" y="201510"/>
                  </a:moveTo>
                  <a:lnTo>
                    <a:pt x="362724" y="172402"/>
                  </a:lnTo>
                  <a:lnTo>
                    <a:pt x="362724" y="191008"/>
                  </a:lnTo>
                  <a:lnTo>
                    <a:pt x="362724" y="265468"/>
                  </a:lnTo>
                  <a:lnTo>
                    <a:pt x="359219" y="269849"/>
                  </a:lnTo>
                  <a:lnTo>
                    <a:pt x="343446" y="269849"/>
                  </a:lnTo>
                  <a:lnTo>
                    <a:pt x="343446" y="186626"/>
                  </a:lnTo>
                  <a:lnTo>
                    <a:pt x="360095" y="186626"/>
                  </a:lnTo>
                  <a:lnTo>
                    <a:pt x="362724" y="191008"/>
                  </a:lnTo>
                  <a:lnTo>
                    <a:pt x="362724" y="172402"/>
                  </a:lnTo>
                  <a:lnTo>
                    <a:pt x="353961" y="170853"/>
                  </a:lnTo>
                  <a:lnTo>
                    <a:pt x="324167" y="170853"/>
                  </a:lnTo>
                  <a:lnTo>
                    <a:pt x="324167" y="285623"/>
                  </a:lnTo>
                  <a:lnTo>
                    <a:pt x="353961" y="285623"/>
                  </a:lnTo>
                  <a:lnTo>
                    <a:pt x="382003" y="254965"/>
                  </a:lnTo>
                  <a:lnTo>
                    <a:pt x="382003" y="201510"/>
                  </a:lnTo>
                  <a:close/>
                </a:path>
                <a:path w="962025" h="1095375">
                  <a:moveTo>
                    <a:pt x="393382" y="1752"/>
                  </a:moveTo>
                  <a:lnTo>
                    <a:pt x="375869" y="1752"/>
                  </a:lnTo>
                  <a:lnTo>
                    <a:pt x="375869" y="98132"/>
                  </a:lnTo>
                  <a:lnTo>
                    <a:pt x="373240" y="102514"/>
                  </a:lnTo>
                  <a:lnTo>
                    <a:pt x="359219" y="102514"/>
                  </a:lnTo>
                  <a:lnTo>
                    <a:pt x="356590" y="98132"/>
                  </a:lnTo>
                  <a:lnTo>
                    <a:pt x="356590" y="1752"/>
                  </a:lnTo>
                  <a:lnTo>
                    <a:pt x="337312" y="1752"/>
                  </a:lnTo>
                  <a:lnTo>
                    <a:pt x="337312" y="88493"/>
                  </a:lnTo>
                  <a:lnTo>
                    <a:pt x="339001" y="100914"/>
                  </a:lnTo>
                  <a:lnTo>
                    <a:pt x="344208" y="110286"/>
                  </a:lnTo>
                  <a:lnTo>
                    <a:pt x="353212" y="116217"/>
                  </a:lnTo>
                  <a:lnTo>
                    <a:pt x="366229" y="118287"/>
                  </a:lnTo>
                  <a:lnTo>
                    <a:pt x="378599" y="116090"/>
                  </a:lnTo>
                  <a:lnTo>
                    <a:pt x="387032" y="109956"/>
                  </a:lnTo>
                  <a:lnTo>
                    <a:pt x="390842" y="102514"/>
                  </a:lnTo>
                  <a:lnTo>
                    <a:pt x="391858" y="100545"/>
                  </a:lnTo>
                  <a:lnTo>
                    <a:pt x="393382" y="88493"/>
                  </a:lnTo>
                  <a:lnTo>
                    <a:pt x="393382" y="1752"/>
                  </a:lnTo>
                  <a:close/>
                </a:path>
                <a:path w="962025" h="1095375">
                  <a:moveTo>
                    <a:pt x="451205" y="170853"/>
                  </a:moveTo>
                  <a:lnTo>
                    <a:pt x="433692" y="170853"/>
                  </a:lnTo>
                  <a:lnTo>
                    <a:pt x="433692" y="267220"/>
                  </a:lnTo>
                  <a:lnTo>
                    <a:pt x="431063" y="271602"/>
                  </a:lnTo>
                  <a:lnTo>
                    <a:pt x="417042" y="271602"/>
                  </a:lnTo>
                  <a:lnTo>
                    <a:pt x="414413" y="267220"/>
                  </a:lnTo>
                  <a:lnTo>
                    <a:pt x="414413" y="170853"/>
                  </a:lnTo>
                  <a:lnTo>
                    <a:pt x="395135" y="170853"/>
                  </a:lnTo>
                  <a:lnTo>
                    <a:pt x="395135" y="257594"/>
                  </a:lnTo>
                  <a:lnTo>
                    <a:pt x="396824" y="270002"/>
                  </a:lnTo>
                  <a:lnTo>
                    <a:pt x="402043" y="279387"/>
                  </a:lnTo>
                  <a:lnTo>
                    <a:pt x="411035" y="285305"/>
                  </a:lnTo>
                  <a:lnTo>
                    <a:pt x="424053" y="287375"/>
                  </a:lnTo>
                  <a:lnTo>
                    <a:pt x="436422" y="285191"/>
                  </a:lnTo>
                  <a:lnTo>
                    <a:pt x="444855" y="279057"/>
                  </a:lnTo>
                  <a:lnTo>
                    <a:pt x="448665" y="271602"/>
                  </a:lnTo>
                  <a:lnTo>
                    <a:pt x="449681" y="269633"/>
                  </a:lnTo>
                  <a:lnTo>
                    <a:pt x="451205" y="257594"/>
                  </a:lnTo>
                  <a:lnTo>
                    <a:pt x="451205" y="170853"/>
                  </a:lnTo>
                  <a:close/>
                </a:path>
                <a:path w="962025" h="1095375">
                  <a:moveTo>
                    <a:pt x="466979" y="116535"/>
                  </a:moveTo>
                  <a:lnTo>
                    <a:pt x="462965" y="95504"/>
                  </a:lnTo>
                  <a:lnTo>
                    <a:pt x="460121" y="80606"/>
                  </a:lnTo>
                  <a:lnTo>
                    <a:pt x="451269" y="34175"/>
                  </a:lnTo>
                  <a:lnTo>
                    <a:pt x="445084" y="1752"/>
                  </a:lnTo>
                  <a:lnTo>
                    <a:pt x="440702" y="1752"/>
                  </a:lnTo>
                  <a:lnTo>
                    <a:pt x="440702" y="80606"/>
                  </a:lnTo>
                  <a:lnTo>
                    <a:pt x="424929" y="80606"/>
                  </a:lnTo>
                  <a:lnTo>
                    <a:pt x="432816" y="34175"/>
                  </a:lnTo>
                  <a:lnTo>
                    <a:pt x="440702" y="80606"/>
                  </a:lnTo>
                  <a:lnTo>
                    <a:pt x="440702" y="1752"/>
                  </a:lnTo>
                  <a:lnTo>
                    <a:pt x="423176" y="1752"/>
                  </a:lnTo>
                  <a:lnTo>
                    <a:pt x="401269" y="116535"/>
                  </a:lnTo>
                  <a:lnTo>
                    <a:pt x="419671" y="116535"/>
                  </a:lnTo>
                  <a:lnTo>
                    <a:pt x="423176" y="95504"/>
                  </a:lnTo>
                  <a:lnTo>
                    <a:pt x="443331" y="95504"/>
                  </a:lnTo>
                  <a:lnTo>
                    <a:pt x="446836" y="116535"/>
                  </a:lnTo>
                  <a:lnTo>
                    <a:pt x="466979" y="116535"/>
                  </a:lnTo>
                  <a:close/>
                </a:path>
                <a:path w="962025" h="1095375">
                  <a:moveTo>
                    <a:pt x="481876" y="639584"/>
                  </a:moveTo>
                  <a:lnTo>
                    <a:pt x="228676" y="493268"/>
                  </a:lnTo>
                  <a:lnTo>
                    <a:pt x="228676" y="966381"/>
                  </a:lnTo>
                  <a:lnTo>
                    <a:pt x="481876" y="1042606"/>
                  </a:lnTo>
                  <a:lnTo>
                    <a:pt x="481876" y="639584"/>
                  </a:lnTo>
                  <a:close/>
                </a:path>
                <a:path w="962025" h="1095375">
                  <a:moveTo>
                    <a:pt x="517791" y="100761"/>
                  </a:moveTo>
                  <a:lnTo>
                    <a:pt x="495020" y="100761"/>
                  </a:lnTo>
                  <a:lnTo>
                    <a:pt x="495020" y="1752"/>
                  </a:lnTo>
                  <a:lnTo>
                    <a:pt x="475742" y="1752"/>
                  </a:lnTo>
                  <a:lnTo>
                    <a:pt x="475742" y="116535"/>
                  </a:lnTo>
                  <a:lnTo>
                    <a:pt x="517791" y="116535"/>
                  </a:lnTo>
                  <a:lnTo>
                    <a:pt x="517791" y="100761"/>
                  </a:lnTo>
                  <a:close/>
                </a:path>
                <a:path w="962025" h="1095375">
                  <a:moveTo>
                    <a:pt x="519544" y="198005"/>
                  </a:moveTo>
                  <a:lnTo>
                    <a:pt x="492391" y="169100"/>
                  </a:lnTo>
                  <a:lnTo>
                    <a:pt x="479374" y="171297"/>
                  </a:lnTo>
                  <a:lnTo>
                    <a:pt x="470382" y="177533"/>
                  </a:lnTo>
                  <a:lnTo>
                    <a:pt x="465162" y="187210"/>
                  </a:lnTo>
                  <a:lnTo>
                    <a:pt x="463473" y="199758"/>
                  </a:lnTo>
                  <a:lnTo>
                    <a:pt x="463473" y="255841"/>
                  </a:lnTo>
                  <a:lnTo>
                    <a:pt x="465162" y="268554"/>
                  </a:lnTo>
                  <a:lnTo>
                    <a:pt x="470382" y="278726"/>
                  </a:lnTo>
                  <a:lnTo>
                    <a:pt x="479374" y="285775"/>
                  </a:lnTo>
                  <a:lnTo>
                    <a:pt x="492391" y="289128"/>
                  </a:lnTo>
                  <a:lnTo>
                    <a:pt x="505129" y="286956"/>
                  </a:lnTo>
                  <a:lnTo>
                    <a:pt x="513524" y="280911"/>
                  </a:lnTo>
                  <a:lnTo>
                    <a:pt x="517779" y="272478"/>
                  </a:lnTo>
                  <a:lnTo>
                    <a:pt x="518134" y="271754"/>
                  </a:lnTo>
                  <a:lnTo>
                    <a:pt x="519544" y="260223"/>
                  </a:lnTo>
                  <a:lnTo>
                    <a:pt x="519544" y="240068"/>
                  </a:lnTo>
                  <a:lnTo>
                    <a:pt x="502031" y="240068"/>
                  </a:lnTo>
                  <a:lnTo>
                    <a:pt x="502031" y="268097"/>
                  </a:lnTo>
                  <a:lnTo>
                    <a:pt x="499402" y="272478"/>
                  </a:lnTo>
                  <a:lnTo>
                    <a:pt x="485381" y="272478"/>
                  </a:lnTo>
                  <a:lnTo>
                    <a:pt x="482752" y="267220"/>
                  </a:lnTo>
                  <a:lnTo>
                    <a:pt x="482752" y="191008"/>
                  </a:lnTo>
                  <a:lnTo>
                    <a:pt x="485381" y="185750"/>
                  </a:lnTo>
                  <a:lnTo>
                    <a:pt x="499402" y="185750"/>
                  </a:lnTo>
                  <a:lnTo>
                    <a:pt x="502031" y="190131"/>
                  </a:lnTo>
                  <a:lnTo>
                    <a:pt x="502031" y="212026"/>
                  </a:lnTo>
                  <a:lnTo>
                    <a:pt x="519544" y="212026"/>
                  </a:lnTo>
                  <a:lnTo>
                    <a:pt x="519544" y="198005"/>
                  </a:lnTo>
                  <a:close/>
                </a:path>
                <a:path w="962025" h="1095375">
                  <a:moveTo>
                    <a:pt x="546709" y="1752"/>
                  </a:moveTo>
                  <a:lnTo>
                    <a:pt x="527431" y="1752"/>
                  </a:lnTo>
                  <a:lnTo>
                    <a:pt x="527431" y="116535"/>
                  </a:lnTo>
                  <a:lnTo>
                    <a:pt x="546709" y="116535"/>
                  </a:lnTo>
                  <a:lnTo>
                    <a:pt x="546709" y="1752"/>
                  </a:lnTo>
                  <a:close/>
                </a:path>
                <a:path w="962025" h="1095375">
                  <a:moveTo>
                    <a:pt x="592264" y="285623"/>
                  </a:moveTo>
                  <a:lnTo>
                    <a:pt x="588251" y="264591"/>
                  </a:lnTo>
                  <a:lnTo>
                    <a:pt x="585419" y="249707"/>
                  </a:lnTo>
                  <a:lnTo>
                    <a:pt x="576554" y="203263"/>
                  </a:lnTo>
                  <a:lnTo>
                    <a:pt x="570369" y="170853"/>
                  </a:lnTo>
                  <a:lnTo>
                    <a:pt x="565988" y="170853"/>
                  </a:lnTo>
                  <a:lnTo>
                    <a:pt x="565988" y="249707"/>
                  </a:lnTo>
                  <a:lnTo>
                    <a:pt x="550214" y="249707"/>
                  </a:lnTo>
                  <a:lnTo>
                    <a:pt x="558101" y="203263"/>
                  </a:lnTo>
                  <a:lnTo>
                    <a:pt x="565988" y="249707"/>
                  </a:lnTo>
                  <a:lnTo>
                    <a:pt x="565988" y="170853"/>
                  </a:lnTo>
                  <a:lnTo>
                    <a:pt x="548462" y="170853"/>
                  </a:lnTo>
                  <a:lnTo>
                    <a:pt x="526554" y="285623"/>
                  </a:lnTo>
                  <a:lnTo>
                    <a:pt x="544957" y="285623"/>
                  </a:lnTo>
                  <a:lnTo>
                    <a:pt x="548462" y="264591"/>
                  </a:lnTo>
                  <a:lnTo>
                    <a:pt x="568617" y="264591"/>
                  </a:lnTo>
                  <a:lnTo>
                    <a:pt x="572122" y="285623"/>
                  </a:lnTo>
                  <a:lnTo>
                    <a:pt x="592264" y="285623"/>
                  </a:lnTo>
                  <a:close/>
                </a:path>
                <a:path w="962025" h="1095375">
                  <a:moveTo>
                    <a:pt x="608037" y="1752"/>
                  </a:moveTo>
                  <a:lnTo>
                    <a:pt x="556348" y="1752"/>
                  </a:lnTo>
                  <a:lnTo>
                    <a:pt x="557225" y="17526"/>
                  </a:lnTo>
                  <a:lnTo>
                    <a:pt x="572998" y="17526"/>
                  </a:lnTo>
                  <a:lnTo>
                    <a:pt x="572998" y="116535"/>
                  </a:lnTo>
                  <a:lnTo>
                    <a:pt x="592264" y="116535"/>
                  </a:lnTo>
                  <a:lnTo>
                    <a:pt x="592264" y="17526"/>
                  </a:lnTo>
                  <a:lnTo>
                    <a:pt x="608037" y="17526"/>
                  </a:lnTo>
                  <a:lnTo>
                    <a:pt x="608037" y="1752"/>
                  </a:lnTo>
                  <a:close/>
                </a:path>
                <a:path w="962025" h="1095375">
                  <a:moveTo>
                    <a:pt x="641337" y="170853"/>
                  </a:moveTo>
                  <a:lnTo>
                    <a:pt x="590511" y="170853"/>
                  </a:lnTo>
                  <a:lnTo>
                    <a:pt x="590511" y="186626"/>
                  </a:lnTo>
                  <a:lnTo>
                    <a:pt x="606285" y="186626"/>
                  </a:lnTo>
                  <a:lnTo>
                    <a:pt x="606285" y="285623"/>
                  </a:lnTo>
                  <a:lnTo>
                    <a:pt x="625563" y="285623"/>
                  </a:lnTo>
                  <a:lnTo>
                    <a:pt x="625563" y="186626"/>
                  </a:lnTo>
                  <a:lnTo>
                    <a:pt x="641337" y="186626"/>
                  </a:lnTo>
                  <a:lnTo>
                    <a:pt x="641337" y="170853"/>
                  </a:lnTo>
                  <a:close/>
                </a:path>
                <a:path w="962025" h="1095375">
                  <a:moveTo>
                    <a:pt x="671118" y="170853"/>
                  </a:moveTo>
                  <a:lnTo>
                    <a:pt x="651852" y="170853"/>
                  </a:lnTo>
                  <a:lnTo>
                    <a:pt x="651852" y="285623"/>
                  </a:lnTo>
                  <a:lnTo>
                    <a:pt x="671118" y="285623"/>
                  </a:lnTo>
                  <a:lnTo>
                    <a:pt x="671118" y="170853"/>
                  </a:lnTo>
                  <a:close/>
                </a:path>
                <a:path w="962025" h="1095375">
                  <a:moveTo>
                    <a:pt x="674624" y="1752"/>
                  </a:moveTo>
                  <a:lnTo>
                    <a:pt x="656221" y="1752"/>
                  </a:lnTo>
                  <a:lnTo>
                    <a:pt x="644842" y="45567"/>
                  </a:lnTo>
                  <a:lnTo>
                    <a:pt x="633450" y="1752"/>
                  </a:lnTo>
                  <a:lnTo>
                    <a:pt x="613295" y="1752"/>
                  </a:lnTo>
                  <a:lnTo>
                    <a:pt x="635203" y="72720"/>
                  </a:lnTo>
                  <a:lnTo>
                    <a:pt x="635203" y="116535"/>
                  </a:lnTo>
                  <a:lnTo>
                    <a:pt x="654469" y="116535"/>
                  </a:lnTo>
                  <a:lnTo>
                    <a:pt x="654469" y="72720"/>
                  </a:lnTo>
                  <a:lnTo>
                    <a:pt x="662190" y="45567"/>
                  </a:lnTo>
                  <a:lnTo>
                    <a:pt x="674624" y="1752"/>
                  </a:lnTo>
                  <a:close/>
                </a:path>
                <a:path w="962025" h="1095375">
                  <a:moveTo>
                    <a:pt x="742962" y="199758"/>
                  </a:moveTo>
                  <a:lnTo>
                    <a:pt x="723684" y="170967"/>
                  </a:lnTo>
                  <a:lnTo>
                    <a:pt x="723684" y="190131"/>
                  </a:lnTo>
                  <a:lnTo>
                    <a:pt x="723684" y="266344"/>
                  </a:lnTo>
                  <a:lnTo>
                    <a:pt x="720178" y="270725"/>
                  </a:lnTo>
                  <a:lnTo>
                    <a:pt x="714057" y="271602"/>
                  </a:lnTo>
                  <a:lnTo>
                    <a:pt x="707047" y="271602"/>
                  </a:lnTo>
                  <a:lnTo>
                    <a:pt x="704418" y="266344"/>
                  </a:lnTo>
                  <a:lnTo>
                    <a:pt x="704418" y="190131"/>
                  </a:lnTo>
                  <a:lnTo>
                    <a:pt x="707047" y="184873"/>
                  </a:lnTo>
                  <a:lnTo>
                    <a:pt x="721055" y="184873"/>
                  </a:lnTo>
                  <a:lnTo>
                    <a:pt x="723684" y="190131"/>
                  </a:lnTo>
                  <a:lnTo>
                    <a:pt x="723684" y="170967"/>
                  </a:lnTo>
                  <a:lnTo>
                    <a:pt x="685952" y="187210"/>
                  </a:lnTo>
                  <a:lnTo>
                    <a:pt x="684263" y="199758"/>
                  </a:lnTo>
                  <a:lnTo>
                    <a:pt x="684263" y="255841"/>
                  </a:lnTo>
                  <a:lnTo>
                    <a:pt x="685952" y="268516"/>
                  </a:lnTo>
                  <a:lnTo>
                    <a:pt x="691159" y="278396"/>
                  </a:lnTo>
                  <a:lnTo>
                    <a:pt x="700151" y="284670"/>
                  </a:lnTo>
                  <a:lnTo>
                    <a:pt x="713181" y="286499"/>
                  </a:lnTo>
                  <a:lnTo>
                    <a:pt x="726706" y="284175"/>
                  </a:lnTo>
                  <a:lnTo>
                    <a:pt x="735952" y="277736"/>
                  </a:lnTo>
                  <a:lnTo>
                    <a:pt x="739305" y="271602"/>
                  </a:lnTo>
                  <a:lnTo>
                    <a:pt x="741260" y="268020"/>
                  </a:lnTo>
                  <a:lnTo>
                    <a:pt x="742962" y="255841"/>
                  </a:lnTo>
                  <a:lnTo>
                    <a:pt x="742962" y="199758"/>
                  </a:lnTo>
                  <a:close/>
                </a:path>
                <a:path w="962025" h="1095375">
                  <a:moveTo>
                    <a:pt x="763993" y="493268"/>
                  </a:moveTo>
                  <a:lnTo>
                    <a:pt x="509041" y="640461"/>
                  </a:lnTo>
                  <a:lnTo>
                    <a:pt x="509041" y="1042606"/>
                  </a:lnTo>
                  <a:lnTo>
                    <a:pt x="763993" y="965504"/>
                  </a:lnTo>
                  <a:lnTo>
                    <a:pt x="763993" y="493268"/>
                  </a:lnTo>
                  <a:close/>
                </a:path>
                <a:path w="962025" h="1095375">
                  <a:moveTo>
                    <a:pt x="811301" y="171729"/>
                  </a:moveTo>
                  <a:lnTo>
                    <a:pt x="795528" y="171729"/>
                  </a:lnTo>
                  <a:lnTo>
                    <a:pt x="795528" y="237439"/>
                  </a:lnTo>
                  <a:lnTo>
                    <a:pt x="787958" y="213779"/>
                  </a:lnTo>
                  <a:lnTo>
                    <a:pt x="774509" y="171729"/>
                  </a:lnTo>
                  <a:lnTo>
                    <a:pt x="755230" y="171729"/>
                  </a:lnTo>
                  <a:lnTo>
                    <a:pt x="755230" y="286499"/>
                  </a:lnTo>
                  <a:lnTo>
                    <a:pt x="771880" y="286499"/>
                  </a:lnTo>
                  <a:lnTo>
                    <a:pt x="771880" y="213779"/>
                  </a:lnTo>
                  <a:lnTo>
                    <a:pt x="794651" y="286499"/>
                  </a:lnTo>
                  <a:lnTo>
                    <a:pt x="811301" y="286499"/>
                  </a:lnTo>
                  <a:lnTo>
                    <a:pt x="811301" y="237439"/>
                  </a:lnTo>
                  <a:lnTo>
                    <a:pt x="811301" y="171729"/>
                  </a:lnTo>
                  <a:close/>
                </a:path>
                <a:path w="962025" h="1095375">
                  <a:moveTo>
                    <a:pt x="818311" y="514299"/>
                  </a:moveTo>
                  <a:lnTo>
                    <a:pt x="791146" y="492391"/>
                  </a:lnTo>
                  <a:lnTo>
                    <a:pt x="791146" y="978649"/>
                  </a:lnTo>
                  <a:lnTo>
                    <a:pt x="509917" y="1069771"/>
                  </a:lnTo>
                  <a:lnTo>
                    <a:pt x="481876" y="1069771"/>
                  </a:lnTo>
                  <a:lnTo>
                    <a:pt x="201510" y="991793"/>
                  </a:lnTo>
                  <a:lnTo>
                    <a:pt x="201510" y="492391"/>
                  </a:lnTo>
                  <a:lnTo>
                    <a:pt x="174358" y="514299"/>
                  </a:lnTo>
                  <a:lnTo>
                    <a:pt x="174358" y="1010183"/>
                  </a:lnTo>
                  <a:lnTo>
                    <a:pt x="480123" y="1095171"/>
                  </a:lnTo>
                  <a:lnTo>
                    <a:pt x="511670" y="1095171"/>
                  </a:lnTo>
                  <a:lnTo>
                    <a:pt x="792899" y="1005801"/>
                  </a:lnTo>
                  <a:lnTo>
                    <a:pt x="818311" y="997927"/>
                  </a:lnTo>
                  <a:lnTo>
                    <a:pt x="818311" y="514299"/>
                  </a:lnTo>
                  <a:close/>
                </a:path>
                <a:path w="962025" h="1095375">
                  <a:moveTo>
                    <a:pt x="961999" y="537070"/>
                  </a:moveTo>
                  <a:lnTo>
                    <a:pt x="902423" y="537070"/>
                  </a:lnTo>
                  <a:lnTo>
                    <a:pt x="902423" y="957618"/>
                  </a:lnTo>
                  <a:lnTo>
                    <a:pt x="932205" y="1061885"/>
                  </a:lnTo>
                  <a:lnTo>
                    <a:pt x="961999" y="957618"/>
                  </a:lnTo>
                  <a:lnTo>
                    <a:pt x="961999" y="537070"/>
                  </a:lnTo>
                  <a:close/>
                </a:path>
                <a:path w="962025" h="1095375">
                  <a:moveTo>
                    <a:pt x="961999" y="481876"/>
                  </a:moveTo>
                  <a:lnTo>
                    <a:pt x="959688" y="470204"/>
                  </a:lnTo>
                  <a:lnTo>
                    <a:pt x="953350" y="460743"/>
                  </a:lnTo>
                  <a:lnTo>
                    <a:pt x="943889" y="454406"/>
                  </a:lnTo>
                  <a:lnTo>
                    <a:pt x="932205" y="452094"/>
                  </a:lnTo>
                  <a:lnTo>
                    <a:pt x="920534" y="454406"/>
                  </a:lnTo>
                  <a:lnTo>
                    <a:pt x="911072" y="460743"/>
                  </a:lnTo>
                  <a:lnTo>
                    <a:pt x="904735" y="470204"/>
                  </a:lnTo>
                  <a:lnTo>
                    <a:pt x="902423" y="481876"/>
                  </a:lnTo>
                  <a:lnTo>
                    <a:pt x="902423" y="514299"/>
                  </a:lnTo>
                  <a:lnTo>
                    <a:pt x="961999" y="514299"/>
                  </a:lnTo>
                  <a:lnTo>
                    <a:pt x="961999" y="481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7406" y="4825324"/>
            <a:ext cx="1409700" cy="140970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737439" y="6356588"/>
            <a:ext cx="1409700" cy="1409700"/>
            <a:chOff x="4737439" y="6356588"/>
            <a:chExt cx="1409700" cy="1409700"/>
          </a:xfrm>
        </p:grpSpPr>
        <p:sp>
          <p:nvSpPr>
            <p:cNvPr id="33" name="object 33"/>
            <p:cNvSpPr/>
            <p:nvPr/>
          </p:nvSpPr>
          <p:spPr>
            <a:xfrm>
              <a:off x="4737439" y="635658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40821" y="6474878"/>
              <a:ext cx="947419" cy="1120775"/>
            </a:xfrm>
            <a:custGeom>
              <a:avLst/>
              <a:gdLst/>
              <a:ahLst/>
              <a:cxnLst/>
              <a:rect l="l" t="t" r="r" b="b"/>
              <a:pathLst>
                <a:path w="947420" h="1120775">
                  <a:moveTo>
                    <a:pt x="81470" y="0"/>
                  </a:moveTo>
                  <a:lnTo>
                    <a:pt x="43802" y="0"/>
                  </a:lnTo>
                  <a:lnTo>
                    <a:pt x="0" y="51689"/>
                  </a:lnTo>
                  <a:lnTo>
                    <a:pt x="0" y="101625"/>
                  </a:lnTo>
                  <a:lnTo>
                    <a:pt x="33286" y="66586"/>
                  </a:lnTo>
                  <a:lnTo>
                    <a:pt x="34163" y="66586"/>
                  </a:lnTo>
                  <a:lnTo>
                    <a:pt x="34163" y="284734"/>
                  </a:lnTo>
                  <a:lnTo>
                    <a:pt x="81470" y="284734"/>
                  </a:lnTo>
                  <a:lnTo>
                    <a:pt x="81470" y="66586"/>
                  </a:lnTo>
                  <a:lnTo>
                    <a:pt x="81470" y="0"/>
                  </a:lnTo>
                  <a:close/>
                </a:path>
                <a:path w="947420" h="1120775">
                  <a:moveTo>
                    <a:pt x="244436" y="152438"/>
                  </a:moveTo>
                  <a:lnTo>
                    <a:pt x="240880" y="127914"/>
                  </a:lnTo>
                  <a:lnTo>
                    <a:pt x="240347" y="124244"/>
                  </a:lnTo>
                  <a:lnTo>
                    <a:pt x="232029" y="109512"/>
                  </a:lnTo>
                  <a:lnTo>
                    <a:pt x="229438" y="104914"/>
                  </a:lnTo>
                  <a:lnTo>
                    <a:pt x="213753" y="93789"/>
                  </a:lnTo>
                  <a:lnTo>
                    <a:pt x="195376" y="90233"/>
                  </a:lnTo>
                  <a:lnTo>
                    <a:pt x="182054" y="91516"/>
                  </a:lnTo>
                  <a:lnTo>
                    <a:pt x="170954" y="95275"/>
                  </a:lnTo>
                  <a:lnTo>
                    <a:pt x="161988" y="101320"/>
                  </a:lnTo>
                  <a:lnTo>
                    <a:pt x="155067" y="109512"/>
                  </a:lnTo>
                  <a:lnTo>
                    <a:pt x="155067" y="38544"/>
                  </a:lnTo>
                  <a:lnTo>
                    <a:pt x="237426" y="38544"/>
                  </a:lnTo>
                  <a:lnTo>
                    <a:pt x="237426" y="0"/>
                  </a:lnTo>
                  <a:lnTo>
                    <a:pt x="111264" y="0"/>
                  </a:lnTo>
                  <a:lnTo>
                    <a:pt x="111264" y="160324"/>
                  </a:lnTo>
                  <a:lnTo>
                    <a:pt x="155067" y="160324"/>
                  </a:lnTo>
                  <a:lnTo>
                    <a:pt x="155181" y="153314"/>
                  </a:lnTo>
                  <a:lnTo>
                    <a:pt x="156514" y="143065"/>
                  </a:lnTo>
                  <a:lnTo>
                    <a:pt x="160655" y="134810"/>
                  </a:lnTo>
                  <a:lnTo>
                    <a:pt x="167271" y="129679"/>
                  </a:lnTo>
                  <a:lnTo>
                    <a:pt x="176098" y="127914"/>
                  </a:lnTo>
                  <a:lnTo>
                    <a:pt x="185534" y="129667"/>
                  </a:lnTo>
                  <a:lnTo>
                    <a:pt x="191757" y="134696"/>
                  </a:lnTo>
                  <a:lnTo>
                    <a:pt x="195199" y="142697"/>
                  </a:lnTo>
                  <a:lnTo>
                    <a:pt x="196164" y="152438"/>
                  </a:lnTo>
                  <a:lnTo>
                    <a:pt x="196253" y="221653"/>
                  </a:lnTo>
                  <a:lnTo>
                    <a:pt x="195199" y="231914"/>
                  </a:lnTo>
                  <a:lnTo>
                    <a:pt x="191757" y="239941"/>
                  </a:lnTo>
                  <a:lnTo>
                    <a:pt x="185534" y="245186"/>
                  </a:lnTo>
                  <a:lnTo>
                    <a:pt x="176098" y="247065"/>
                  </a:lnTo>
                  <a:lnTo>
                    <a:pt x="165658" y="245148"/>
                  </a:lnTo>
                  <a:lnTo>
                    <a:pt x="158902" y="239610"/>
                  </a:lnTo>
                  <a:lnTo>
                    <a:pt x="155282" y="230797"/>
                  </a:lnTo>
                  <a:lnTo>
                    <a:pt x="154190" y="219024"/>
                  </a:lnTo>
                  <a:lnTo>
                    <a:pt x="154190" y="183108"/>
                  </a:lnTo>
                  <a:lnTo>
                    <a:pt x="110388" y="183108"/>
                  </a:lnTo>
                  <a:lnTo>
                    <a:pt x="110388" y="215519"/>
                  </a:lnTo>
                  <a:lnTo>
                    <a:pt x="113880" y="244729"/>
                  </a:lnTo>
                  <a:lnTo>
                    <a:pt x="125171" y="267106"/>
                  </a:lnTo>
                  <a:lnTo>
                    <a:pt x="145503" y="281432"/>
                  </a:lnTo>
                  <a:lnTo>
                    <a:pt x="176098" y="286486"/>
                  </a:lnTo>
                  <a:lnTo>
                    <a:pt x="207111" y="281901"/>
                  </a:lnTo>
                  <a:lnTo>
                    <a:pt x="228333" y="268859"/>
                  </a:lnTo>
                  <a:lnTo>
                    <a:pt x="240538" y="248424"/>
                  </a:lnTo>
                  <a:lnTo>
                    <a:pt x="240728" y="247065"/>
                  </a:lnTo>
                  <a:lnTo>
                    <a:pt x="244436" y="221653"/>
                  </a:lnTo>
                  <a:lnTo>
                    <a:pt x="244436" y="152438"/>
                  </a:lnTo>
                  <a:close/>
                </a:path>
                <a:path w="947420" h="1120775">
                  <a:moveTo>
                    <a:pt x="490626" y="836701"/>
                  </a:moveTo>
                  <a:lnTo>
                    <a:pt x="488873" y="834948"/>
                  </a:lnTo>
                  <a:lnTo>
                    <a:pt x="444195" y="834948"/>
                  </a:lnTo>
                  <a:lnTo>
                    <a:pt x="442442" y="836701"/>
                  </a:lnTo>
                  <a:lnTo>
                    <a:pt x="442442" y="942708"/>
                  </a:lnTo>
                  <a:lnTo>
                    <a:pt x="444195" y="944460"/>
                  </a:lnTo>
                  <a:lnTo>
                    <a:pt x="488873" y="944460"/>
                  </a:lnTo>
                  <a:lnTo>
                    <a:pt x="490626" y="942708"/>
                  </a:lnTo>
                  <a:lnTo>
                    <a:pt x="490626" y="836701"/>
                  </a:lnTo>
                  <a:close/>
                </a:path>
                <a:path w="947420" h="1120775">
                  <a:moveTo>
                    <a:pt x="636066" y="695642"/>
                  </a:moveTo>
                  <a:lnTo>
                    <a:pt x="629399" y="657593"/>
                  </a:lnTo>
                  <a:lnTo>
                    <a:pt x="610984" y="625119"/>
                  </a:lnTo>
                  <a:lnTo>
                    <a:pt x="583209" y="600532"/>
                  </a:lnTo>
                  <a:lnTo>
                    <a:pt x="548462" y="586130"/>
                  </a:lnTo>
                  <a:lnTo>
                    <a:pt x="553059" y="575957"/>
                  </a:lnTo>
                  <a:lnTo>
                    <a:pt x="556336" y="565213"/>
                  </a:lnTo>
                  <a:lnTo>
                    <a:pt x="558317" y="553974"/>
                  </a:lnTo>
                  <a:lnTo>
                    <a:pt x="558965" y="542315"/>
                  </a:lnTo>
                  <a:lnTo>
                    <a:pt x="550989" y="502920"/>
                  </a:lnTo>
                  <a:lnTo>
                    <a:pt x="529285" y="470916"/>
                  </a:lnTo>
                  <a:lnTo>
                    <a:pt x="497243" y="449427"/>
                  </a:lnTo>
                  <a:lnTo>
                    <a:pt x="458216" y="441566"/>
                  </a:lnTo>
                  <a:lnTo>
                    <a:pt x="420928" y="448805"/>
                  </a:lnTo>
                  <a:lnTo>
                    <a:pt x="389877" y="468617"/>
                  </a:lnTo>
                  <a:lnTo>
                    <a:pt x="368033" y="498119"/>
                  </a:lnTo>
                  <a:lnTo>
                    <a:pt x="358330" y="534441"/>
                  </a:lnTo>
                  <a:lnTo>
                    <a:pt x="353949" y="534441"/>
                  </a:lnTo>
                  <a:lnTo>
                    <a:pt x="301358" y="556171"/>
                  </a:lnTo>
                  <a:lnTo>
                    <a:pt x="279488" y="608901"/>
                  </a:lnTo>
                  <a:lnTo>
                    <a:pt x="282270" y="629005"/>
                  </a:lnTo>
                  <a:lnTo>
                    <a:pt x="289991" y="646798"/>
                  </a:lnTo>
                  <a:lnTo>
                    <a:pt x="301663" y="661644"/>
                  </a:lnTo>
                  <a:lnTo>
                    <a:pt x="316280" y="672858"/>
                  </a:lnTo>
                  <a:lnTo>
                    <a:pt x="306946" y="684314"/>
                  </a:lnTo>
                  <a:lnTo>
                    <a:pt x="300075" y="697395"/>
                  </a:lnTo>
                  <a:lnTo>
                    <a:pt x="295833" y="711796"/>
                  </a:lnTo>
                  <a:lnTo>
                    <a:pt x="294373" y="727189"/>
                  </a:lnTo>
                  <a:lnTo>
                    <a:pt x="300672" y="758126"/>
                  </a:lnTo>
                  <a:lnTo>
                    <a:pt x="317817" y="783475"/>
                  </a:lnTo>
                  <a:lnTo>
                    <a:pt x="343166" y="800620"/>
                  </a:lnTo>
                  <a:lnTo>
                    <a:pt x="374103" y="806907"/>
                  </a:lnTo>
                  <a:lnTo>
                    <a:pt x="523925" y="807783"/>
                  </a:lnTo>
                  <a:lnTo>
                    <a:pt x="567690" y="799020"/>
                  </a:lnTo>
                  <a:lnTo>
                    <a:pt x="603326" y="775042"/>
                  </a:lnTo>
                  <a:lnTo>
                    <a:pt x="627291" y="739406"/>
                  </a:lnTo>
                  <a:lnTo>
                    <a:pt x="636066" y="695642"/>
                  </a:lnTo>
                  <a:close/>
                </a:path>
                <a:path w="947420" h="1120775">
                  <a:moveTo>
                    <a:pt x="820928" y="548449"/>
                  </a:moveTo>
                  <a:lnTo>
                    <a:pt x="820343" y="546696"/>
                  </a:lnTo>
                  <a:lnTo>
                    <a:pt x="820051" y="545820"/>
                  </a:lnTo>
                  <a:lnTo>
                    <a:pt x="820051" y="542315"/>
                  </a:lnTo>
                  <a:lnTo>
                    <a:pt x="820051" y="541439"/>
                  </a:lnTo>
                  <a:lnTo>
                    <a:pt x="819175" y="540562"/>
                  </a:lnTo>
                  <a:lnTo>
                    <a:pt x="818299" y="538810"/>
                  </a:lnTo>
                  <a:lnTo>
                    <a:pt x="807758" y="531279"/>
                  </a:lnTo>
                  <a:lnTo>
                    <a:pt x="797064" y="525780"/>
                  </a:lnTo>
                  <a:lnTo>
                    <a:pt x="786028" y="522427"/>
                  </a:lnTo>
                  <a:lnTo>
                    <a:pt x="774496" y="521296"/>
                  </a:lnTo>
                  <a:lnTo>
                    <a:pt x="757682" y="523595"/>
                  </a:lnTo>
                  <a:lnTo>
                    <a:pt x="743178" y="529183"/>
                  </a:lnTo>
                  <a:lnTo>
                    <a:pt x="731621" y="536079"/>
                  </a:lnTo>
                  <a:lnTo>
                    <a:pt x="723684" y="542315"/>
                  </a:lnTo>
                  <a:lnTo>
                    <a:pt x="716559" y="537781"/>
                  </a:lnTo>
                  <a:lnTo>
                    <a:pt x="706158" y="532904"/>
                  </a:lnTo>
                  <a:lnTo>
                    <a:pt x="693127" y="529018"/>
                  </a:lnTo>
                  <a:lnTo>
                    <a:pt x="678129" y="527431"/>
                  </a:lnTo>
                  <a:lnTo>
                    <a:pt x="664806" y="528891"/>
                  </a:lnTo>
                  <a:lnTo>
                    <a:pt x="652386" y="533234"/>
                  </a:lnTo>
                  <a:lnTo>
                    <a:pt x="640791" y="540359"/>
                  </a:lnTo>
                  <a:lnTo>
                    <a:pt x="629932" y="550202"/>
                  </a:lnTo>
                  <a:lnTo>
                    <a:pt x="626427" y="551078"/>
                  </a:lnTo>
                  <a:lnTo>
                    <a:pt x="626516" y="560006"/>
                  </a:lnTo>
                  <a:lnTo>
                    <a:pt x="627303" y="561594"/>
                  </a:lnTo>
                  <a:lnTo>
                    <a:pt x="630809" y="563346"/>
                  </a:lnTo>
                  <a:lnTo>
                    <a:pt x="634314" y="563346"/>
                  </a:lnTo>
                  <a:lnTo>
                    <a:pt x="635190" y="562470"/>
                  </a:lnTo>
                  <a:lnTo>
                    <a:pt x="636066" y="562470"/>
                  </a:lnTo>
                  <a:lnTo>
                    <a:pt x="663232" y="555459"/>
                  </a:lnTo>
                  <a:lnTo>
                    <a:pt x="674306" y="556272"/>
                  </a:lnTo>
                  <a:lnTo>
                    <a:pt x="687438" y="559295"/>
                  </a:lnTo>
                  <a:lnTo>
                    <a:pt x="702043" y="565442"/>
                  </a:lnTo>
                  <a:lnTo>
                    <a:pt x="717550" y="575614"/>
                  </a:lnTo>
                  <a:lnTo>
                    <a:pt x="718426" y="576491"/>
                  </a:lnTo>
                  <a:lnTo>
                    <a:pt x="721931" y="578243"/>
                  </a:lnTo>
                  <a:lnTo>
                    <a:pt x="726313" y="578243"/>
                  </a:lnTo>
                  <a:lnTo>
                    <a:pt x="728941" y="577367"/>
                  </a:lnTo>
                  <a:lnTo>
                    <a:pt x="729818" y="575614"/>
                  </a:lnTo>
                  <a:lnTo>
                    <a:pt x="730694" y="574738"/>
                  </a:lnTo>
                  <a:lnTo>
                    <a:pt x="764527" y="551522"/>
                  </a:lnTo>
                  <a:lnTo>
                    <a:pt x="791146" y="546696"/>
                  </a:lnTo>
                  <a:lnTo>
                    <a:pt x="799909" y="546696"/>
                  </a:lnTo>
                  <a:lnTo>
                    <a:pt x="806919" y="548449"/>
                  </a:lnTo>
                  <a:lnTo>
                    <a:pt x="810425" y="551954"/>
                  </a:lnTo>
                  <a:lnTo>
                    <a:pt x="816559" y="551954"/>
                  </a:lnTo>
                  <a:lnTo>
                    <a:pt x="819175" y="551078"/>
                  </a:lnTo>
                  <a:lnTo>
                    <a:pt x="820928" y="548449"/>
                  </a:lnTo>
                  <a:close/>
                </a:path>
                <a:path w="947420" h="1120775">
                  <a:moveTo>
                    <a:pt x="916432" y="491502"/>
                  </a:moveTo>
                  <a:lnTo>
                    <a:pt x="915555" y="490626"/>
                  </a:lnTo>
                  <a:lnTo>
                    <a:pt x="913523" y="487997"/>
                  </a:lnTo>
                  <a:lnTo>
                    <a:pt x="904722" y="476643"/>
                  </a:lnTo>
                  <a:lnTo>
                    <a:pt x="892670" y="468071"/>
                  </a:lnTo>
                  <a:lnTo>
                    <a:pt x="889558" y="466979"/>
                  </a:lnTo>
                  <a:lnTo>
                    <a:pt x="880440" y="463765"/>
                  </a:lnTo>
                  <a:lnTo>
                    <a:pt x="869124" y="462597"/>
                  </a:lnTo>
                  <a:lnTo>
                    <a:pt x="858608" y="462597"/>
                  </a:lnTo>
                  <a:lnTo>
                    <a:pt x="849845" y="465226"/>
                  </a:lnTo>
                  <a:lnTo>
                    <a:pt x="844588" y="466979"/>
                  </a:lnTo>
                  <a:lnTo>
                    <a:pt x="839558" y="460844"/>
                  </a:lnTo>
                  <a:lnTo>
                    <a:pt x="838200" y="459168"/>
                  </a:lnTo>
                  <a:lnTo>
                    <a:pt x="828268" y="450545"/>
                  </a:lnTo>
                  <a:lnTo>
                    <a:pt x="814895" y="443560"/>
                  </a:lnTo>
                  <a:lnTo>
                    <a:pt x="798156" y="440690"/>
                  </a:lnTo>
                  <a:lnTo>
                    <a:pt x="791083" y="442048"/>
                  </a:lnTo>
                  <a:lnTo>
                    <a:pt x="768362" y="450329"/>
                  </a:lnTo>
                  <a:lnTo>
                    <a:pt x="768362" y="452081"/>
                  </a:lnTo>
                  <a:lnTo>
                    <a:pt x="767486" y="454710"/>
                  </a:lnTo>
                  <a:lnTo>
                    <a:pt x="766610" y="456463"/>
                  </a:lnTo>
                  <a:lnTo>
                    <a:pt x="769239" y="461721"/>
                  </a:lnTo>
                  <a:lnTo>
                    <a:pt x="770991" y="462597"/>
                  </a:lnTo>
                  <a:lnTo>
                    <a:pt x="776249" y="462597"/>
                  </a:lnTo>
                  <a:lnTo>
                    <a:pt x="777125" y="461721"/>
                  </a:lnTo>
                  <a:lnTo>
                    <a:pt x="778002" y="461721"/>
                  </a:lnTo>
                  <a:lnTo>
                    <a:pt x="778878" y="460844"/>
                  </a:lnTo>
                  <a:lnTo>
                    <a:pt x="781507" y="460844"/>
                  </a:lnTo>
                  <a:lnTo>
                    <a:pt x="787692" y="461454"/>
                  </a:lnTo>
                  <a:lnTo>
                    <a:pt x="800125" y="465112"/>
                  </a:lnTo>
                  <a:lnTo>
                    <a:pt x="815517" y="474510"/>
                  </a:lnTo>
                  <a:lnTo>
                    <a:pt x="830567" y="492379"/>
                  </a:lnTo>
                  <a:lnTo>
                    <a:pt x="830567" y="493255"/>
                  </a:lnTo>
                  <a:lnTo>
                    <a:pt x="831443" y="495007"/>
                  </a:lnTo>
                  <a:lnTo>
                    <a:pt x="834948" y="496760"/>
                  </a:lnTo>
                  <a:lnTo>
                    <a:pt x="839330" y="496760"/>
                  </a:lnTo>
                  <a:lnTo>
                    <a:pt x="840206" y="495884"/>
                  </a:lnTo>
                  <a:lnTo>
                    <a:pt x="841082" y="495884"/>
                  </a:lnTo>
                  <a:lnTo>
                    <a:pt x="848461" y="492429"/>
                  </a:lnTo>
                  <a:lnTo>
                    <a:pt x="856094" y="489966"/>
                  </a:lnTo>
                  <a:lnTo>
                    <a:pt x="863879" y="488492"/>
                  </a:lnTo>
                  <a:lnTo>
                    <a:pt x="871753" y="487997"/>
                  </a:lnTo>
                  <a:lnTo>
                    <a:pt x="883704" y="489140"/>
                  </a:lnTo>
                  <a:lnTo>
                    <a:pt x="893102" y="491832"/>
                  </a:lnTo>
                  <a:lnTo>
                    <a:pt x="899693" y="495007"/>
                  </a:lnTo>
                  <a:lnTo>
                    <a:pt x="903287" y="497636"/>
                  </a:lnTo>
                  <a:lnTo>
                    <a:pt x="905916" y="500265"/>
                  </a:lnTo>
                  <a:lnTo>
                    <a:pt x="906792" y="500265"/>
                  </a:lnTo>
                  <a:lnTo>
                    <a:pt x="907669" y="501142"/>
                  </a:lnTo>
                  <a:lnTo>
                    <a:pt x="912050" y="501142"/>
                  </a:lnTo>
                  <a:lnTo>
                    <a:pt x="912926" y="500265"/>
                  </a:lnTo>
                  <a:lnTo>
                    <a:pt x="914679" y="499389"/>
                  </a:lnTo>
                  <a:lnTo>
                    <a:pt x="915555" y="498513"/>
                  </a:lnTo>
                  <a:lnTo>
                    <a:pt x="915555" y="496760"/>
                  </a:lnTo>
                  <a:lnTo>
                    <a:pt x="916419" y="495020"/>
                  </a:lnTo>
                  <a:lnTo>
                    <a:pt x="916432" y="491502"/>
                  </a:lnTo>
                  <a:close/>
                </a:path>
                <a:path w="947420" h="1120775">
                  <a:moveTo>
                    <a:pt x="930452" y="727189"/>
                  </a:moveTo>
                  <a:lnTo>
                    <a:pt x="929576" y="725436"/>
                  </a:lnTo>
                  <a:lnTo>
                    <a:pt x="928700" y="724560"/>
                  </a:lnTo>
                  <a:lnTo>
                    <a:pt x="925436" y="721931"/>
                  </a:lnTo>
                  <a:lnTo>
                    <a:pt x="915873" y="714209"/>
                  </a:lnTo>
                  <a:lnTo>
                    <a:pt x="902309" y="706818"/>
                  </a:lnTo>
                  <a:lnTo>
                    <a:pt x="887920" y="702373"/>
                  </a:lnTo>
                  <a:lnTo>
                    <a:pt x="872629" y="700900"/>
                  </a:lnTo>
                  <a:lnTo>
                    <a:pt x="852716" y="702462"/>
                  </a:lnTo>
                  <a:lnTo>
                    <a:pt x="835609" y="708126"/>
                  </a:lnTo>
                  <a:lnTo>
                    <a:pt x="822109" y="715441"/>
                  </a:lnTo>
                  <a:lnTo>
                    <a:pt x="813054" y="721931"/>
                  </a:lnTo>
                  <a:lnTo>
                    <a:pt x="803986" y="715543"/>
                  </a:lnTo>
                  <a:lnTo>
                    <a:pt x="790486" y="708342"/>
                  </a:lnTo>
                  <a:lnTo>
                    <a:pt x="773379" y="702462"/>
                  </a:lnTo>
                  <a:lnTo>
                    <a:pt x="753465" y="700024"/>
                  </a:lnTo>
                  <a:lnTo>
                    <a:pt x="738682" y="701509"/>
                  </a:lnTo>
                  <a:lnTo>
                    <a:pt x="698271" y="723684"/>
                  </a:lnTo>
                  <a:lnTo>
                    <a:pt x="696518" y="726313"/>
                  </a:lnTo>
                  <a:lnTo>
                    <a:pt x="696518" y="733323"/>
                  </a:lnTo>
                  <a:lnTo>
                    <a:pt x="697395" y="735076"/>
                  </a:lnTo>
                  <a:lnTo>
                    <a:pt x="698271" y="735952"/>
                  </a:lnTo>
                  <a:lnTo>
                    <a:pt x="700024" y="736828"/>
                  </a:lnTo>
                  <a:lnTo>
                    <a:pt x="700900" y="737704"/>
                  </a:lnTo>
                  <a:lnTo>
                    <a:pt x="703529" y="736828"/>
                  </a:lnTo>
                  <a:lnTo>
                    <a:pt x="704405" y="736828"/>
                  </a:lnTo>
                  <a:lnTo>
                    <a:pt x="705281" y="735952"/>
                  </a:lnTo>
                  <a:lnTo>
                    <a:pt x="707034" y="735952"/>
                  </a:lnTo>
                  <a:lnTo>
                    <a:pt x="707910" y="735076"/>
                  </a:lnTo>
                  <a:lnTo>
                    <a:pt x="711657" y="733005"/>
                  </a:lnTo>
                  <a:lnTo>
                    <a:pt x="717550" y="731024"/>
                  </a:lnTo>
                  <a:lnTo>
                    <a:pt x="725411" y="729526"/>
                  </a:lnTo>
                  <a:lnTo>
                    <a:pt x="735076" y="728941"/>
                  </a:lnTo>
                  <a:lnTo>
                    <a:pt x="748499" y="729894"/>
                  </a:lnTo>
                  <a:lnTo>
                    <a:pt x="765632" y="733971"/>
                  </a:lnTo>
                  <a:lnTo>
                    <a:pt x="785215" y="742988"/>
                  </a:lnTo>
                  <a:lnTo>
                    <a:pt x="806043" y="758723"/>
                  </a:lnTo>
                  <a:lnTo>
                    <a:pt x="808672" y="761352"/>
                  </a:lnTo>
                  <a:lnTo>
                    <a:pt x="810425" y="762228"/>
                  </a:lnTo>
                  <a:lnTo>
                    <a:pt x="814806" y="762228"/>
                  </a:lnTo>
                  <a:lnTo>
                    <a:pt x="817422" y="761352"/>
                  </a:lnTo>
                  <a:lnTo>
                    <a:pt x="820051" y="758723"/>
                  </a:lnTo>
                  <a:lnTo>
                    <a:pt x="840879" y="743356"/>
                  </a:lnTo>
                  <a:lnTo>
                    <a:pt x="860463" y="734301"/>
                  </a:lnTo>
                  <a:lnTo>
                    <a:pt x="877595" y="730021"/>
                  </a:lnTo>
                  <a:lnTo>
                    <a:pt x="891019" y="728941"/>
                  </a:lnTo>
                  <a:lnTo>
                    <a:pt x="900684" y="729526"/>
                  </a:lnTo>
                  <a:lnTo>
                    <a:pt x="908545" y="731024"/>
                  </a:lnTo>
                  <a:lnTo>
                    <a:pt x="914438" y="733005"/>
                  </a:lnTo>
                  <a:lnTo>
                    <a:pt x="918184" y="735076"/>
                  </a:lnTo>
                  <a:lnTo>
                    <a:pt x="919937" y="736828"/>
                  </a:lnTo>
                  <a:lnTo>
                    <a:pt x="921689" y="737704"/>
                  </a:lnTo>
                  <a:lnTo>
                    <a:pt x="922566" y="737704"/>
                  </a:lnTo>
                  <a:lnTo>
                    <a:pt x="924318" y="738581"/>
                  </a:lnTo>
                  <a:lnTo>
                    <a:pt x="926071" y="737704"/>
                  </a:lnTo>
                  <a:lnTo>
                    <a:pt x="928700" y="736828"/>
                  </a:lnTo>
                  <a:lnTo>
                    <a:pt x="930452" y="735076"/>
                  </a:lnTo>
                  <a:lnTo>
                    <a:pt x="930452" y="728941"/>
                  </a:lnTo>
                  <a:lnTo>
                    <a:pt x="930452" y="727189"/>
                  </a:lnTo>
                  <a:close/>
                </a:path>
                <a:path w="947420" h="1120775">
                  <a:moveTo>
                    <a:pt x="947102" y="1073264"/>
                  </a:moveTo>
                  <a:lnTo>
                    <a:pt x="945349" y="1071511"/>
                  </a:lnTo>
                  <a:lnTo>
                    <a:pt x="257581" y="1071511"/>
                  </a:lnTo>
                  <a:lnTo>
                    <a:pt x="255828" y="1073264"/>
                  </a:lnTo>
                  <a:lnTo>
                    <a:pt x="255828" y="1118819"/>
                  </a:lnTo>
                  <a:lnTo>
                    <a:pt x="257581" y="1120571"/>
                  </a:lnTo>
                  <a:lnTo>
                    <a:pt x="945349" y="1120571"/>
                  </a:lnTo>
                  <a:lnTo>
                    <a:pt x="947102" y="1118819"/>
                  </a:lnTo>
                  <a:lnTo>
                    <a:pt x="947102" y="1073264"/>
                  </a:lnTo>
                  <a:close/>
                </a:path>
                <a:path w="947420" h="1120775">
                  <a:moveTo>
                    <a:pt x="947102" y="990028"/>
                  </a:moveTo>
                  <a:lnTo>
                    <a:pt x="945349" y="988275"/>
                  </a:lnTo>
                  <a:lnTo>
                    <a:pt x="257581" y="988275"/>
                  </a:lnTo>
                  <a:lnTo>
                    <a:pt x="255828" y="990028"/>
                  </a:lnTo>
                  <a:lnTo>
                    <a:pt x="255828" y="1035583"/>
                  </a:lnTo>
                  <a:lnTo>
                    <a:pt x="257581" y="1037336"/>
                  </a:lnTo>
                  <a:lnTo>
                    <a:pt x="945349" y="1037336"/>
                  </a:lnTo>
                  <a:lnTo>
                    <a:pt x="947102" y="1035583"/>
                  </a:lnTo>
                  <a:lnTo>
                    <a:pt x="947102" y="990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7772" y="6474866"/>
              <a:ext cx="189244" cy="11564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187772" y="6643084"/>
              <a:ext cx="415290" cy="117475"/>
            </a:xfrm>
            <a:custGeom>
              <a:avLst/>
              <a:gdLst/>
              <a:ahLst/>
              <a:cxnLst/>
              <a:rect l="l" t="t" r="r" b="b"/>
              <a:pathLst>
                <a:path w="415289" h="117475">
                  <a:moveTo>
                    <a:pt x="28912" y="117402"/>
                  </a:moveTo>
                  <a:lnTo>
                    <a:pt x="15893" y="115074"/>
                  </a:lnTo>
                  <a:lnTo>
                    <a:pt x="6899" y="108640"/>
                  </a:lnTo>
                  <a:lnTo>
                    <a:pt x="1683" y="98921"/>
                  </a:lnTo>
                  <a:lnTo>
                    <a:pt x="0" y="86737"/>
                  </a:lnTo>
                  <a:lnTo>
                    <a:pt x="0" y="30664"/>
                  </a:lnTo>
                  <a:lnTo>
                    <a:pt x="1683" y="18111"/>
                  </a:lnTo>
                  <a:lnTo>
                    <a:pt x="6899" y="8432"/>
                  </a:lnTo>
                  <a:lnTo>
                    <a:pt x="15893" y="2204"/>
                  </a:lnTo>
                  <a:lnTo>
                    <a:pt x="28912" y="0"/>
                  </a:lnTo>
                  <a:lnTo>
                    <a:pt x="42068" y="2327"/>
                  </a:lnTo>
                  <a:lnTo>
                    <a:pt x="51363" y="8761"/>
                  </a:lnTo>
                  <a:lnTo>
                    <a:pt x="54844" y="14894"/>
                  </a:lnTo>
                  <a:lnTo>
                    <a:pt x="22779" y="14894"/>
                  </a:lnTo>
                  <a:lnTo>
                    <a:pt x="20151" y="20151"/>
                  </a:lnTo>
                  <a:lnTo>
                    <a:pt x="20151" y="96374"/>
                  </a:lnTo>
                  <a:lnTo>
                    <a:pt x="22779" y="101631"/>
                  </a:lnTo>
                  <a:lnTo>
                    <a:pt x="55522" y="101631"/>
                  </a:lnTo>
                  <a:lnTo>
                    <a:pt x="51691" y="108640"/>
                  </a:lnTo>
                  <a:lnTo>
                    <a:pt x="42437" y="115074"/>
                  </a:lnTo>
                  <a:lnTo>
                    <a:pt x="28912" y="117402"/>
                  </a:lnTo>
                  <a:close/>
                </a:path>
                <a:path w="415289" h="117475">
                  <a:moveTo>
                    <a:pt x="55522" y="101631"/>
                  </a:moveTo>
                  <a:lnTo>
                    <a:pt x="22779" y="101631"/>
                  </a:lnTo>
                  <a:lnTo>
                    <a:pt x="35921" y="101631"/>
                  </a:lnTo>
                  <a:lnTo>
                    <a:pt x="39426" y="96374"/>
                  </a:lnTo>
                  <a:lnTo>
                    <a:pt x="39426" y="20151"/>
                  </a:lnTo>
                  <a:lnTo>
                    <a:pt x="36797" y="14894"/>
                  </a:lnTo>
                  <a:lnTo>
                    <a:pt x="54844" y="14894"/>
                  </a:lnTo>
                  <a:lnTo>
                    <a:pt x="56880" y="18480"/>
                  </a:lnTo>
                  <a:lnTo>
                    <a:pt x="58700" y="30664"/>
                  </a:lnTo>
                  <a:lnTo>
                    <a:pt x="58700" y="86737"/>
                  </a:lnTo>
                  <a:lnTo>
                    <a:pt x="57003" y="98921"/>
                  </a:lnTo>
                  <a:lnTo>
                    <a:pt x="55522" y="101631"/>
                  </a:lnTo>
                  <a:close/>
                </a:path>
                <a:path w="415289" h="117475">
                  <a:moveTo>
                    <a:pt x="85861" y="116525"/>
                  </a:moveTo>
                  <a:lnTo>
                    <a:pt x="69214" y="116525"/>
                  </a:lnTo>
                  <a:lnTo>
                    <a:pt x="69214" y="1752"/>
                  </a:lnTo>
                  <a:lnTo>
                    <a:pt x="88489" y="1752"/>
                  </a:lnTo>
                  <a:lnTo>
                    <a:pt x="101946" y="43806"/>
                  </a:lnTo>
                  <a:lnTo>
                    <a:pt x="85861" y="43806"/>
                  </a:lnTo>
                  <a:lnTo>
                    <a:pt x="85861" y="116525"/>
                  </a:lnTo>
                  <a:close/>
                </a:path>
                <a:path w="415289" h="117475">
                  <a:moveTo>
                    <a:pt x="125287" y="67462"/>
                  </a:moveTo>
                  <a:lnTo>
                    <a:pt x="109516" y="67462"/>
                  </a:lnTo>
                  <a:lnTo>
                    <a:pt x="109516" y="1752"/>
                  </a:lnTo>
                  <a:lnTo>
                    <a:pt x="125287" y="1752"/>
                  </a:lnTo>
                  <a:lnTo>
                    <a:pt x="125287" y="67462"/>
                  </a:lnTo>
                  <a:close/>
                </a:path>
                <a:path w="415289" h="117475">
                  <a:moveTo>
                    <a:pt x="125287" y="116525"/>
                  </a:moveTo>
                  <a:lnTo>
                    <a:pt x="108640" y="116525"/>
                  </a:lnTo>
                  <a:lnTo>
                    <a:pt x="85861" y="43806"/>
                  </a:lnTo>
                  <a:lnTo>
                    <a:pt x="101946" y="43806"/>
                  </a:lnTo>
                  <a:lnTo>
                    <a:pt x="109516" y="67462"/>
                  </a:lnTo>
                  <a:lnTo>
                    <a:pt x="125287" y="67462"/>
                  </a:lnTo>
                  <a:lnTo>
                    <a:pt x="125287" y="116525"/>
                  </a:lnTo>
                  <a:close/>
                </a:path>
                <a:path w="415289" h="117475">
                  <a:moveTo>
                    <a:pt x="209396" y="115649"/>
                  </a:moveTo>
                  <a:lnTo>
                    <a:pt x="167341" y="115649"/>
                  </a:lnTo>
                  <a:lnTo>
                    <a:pt x="167341" y="876"/>
                  </a:lnTo>
                  <a:lnTo>
                    <a:pt x="186616" y="876"/>
                  </a:lnTo>
                  <a:lnTo>
                    <a:pt x="186616" y="99879"/>
                  </a:lnTo>
                  <a:lnTo>
                    <a:pt x="209396" y="99879"/>
                  </a:lnTo>
                  <a:lnTo>
                    <a:pt x="209396" y="115649"/>
                  </a:lnTo>
                  <a:close/>
                </a:path>
                <a:path w="415289" h="117475">
                  <a:moveTo>
                    <a:pt x="233051" y="116525"/>
                  </a:moveTo>
                  <a:lnTo>
                    <a:pt x="214652" y="116525"/>
                  </a:lnTo>
                  <a:lnTo>
                    <a:pt x="236556" y="1752"/>
                  </a:lnTo>
                  <a:lnTo>
                    <a:pt x="258459" y="1752"/>
                  </a:lnTo>
                  <a:lnTo>
                    <a:pt x="264478" y="33293"/>
                  </a:lnTo>
                  <a:lnTo>
                    <a:pt x="247069" y="33293"/>
                  </a:lnTo>
                  <a:lnTo>
                    <a:pt x="239184" y="79728"/>
                  </a:lnTo>
                  <a:lnTo>
                    <a:pt x="273340" y="79728"/>
                  </a:lnTo>
                  <a:lnTo>
                    <a:pt x="276350" y="95498"/>
                  </a:lnTo>
                  <a:lnTo>
                    <a:pt x="236556" y="95498"/>
                  </a:lnTo>
                  <a:lnTo>
                    <a:pt x="233051" y="116525"/>
                  </a:lnTo>
                  <a:close/>
                </a:path>
                <a:path w="415289" h="117475">
                  <a:moveTo>
                    <a:pt x="273340" y="79728"/>
                  </a:moveTo>
                  <a:lnTo>
                    <a:pt x="254955" y="79728"/>
                  </a:lnTo>
                  <a:lnTo>
                    <a:pt x="247069" y="33293"/>
                  </a:lnTo>
                  <a:lnTo>
                    <a:pt x="264478" y="33293"/>
                  </a:lnTo>
                  <a:lnTo>
                    <a:pt x="273340" y="79728"/>
                  </a:lnTo>
                  <a:close/>
                </a:path>
                <a:path w="415289" h="117475">
                  <a:moveTo>
                    <a:pt x="280362" y="116525"/>
                  </a:moveTo>
                  <a:lnTo>
                    <a:pt x="260211" y="116525"/>
                  </a:lnTo>
                  <a:lnTo>
                    <a:pt x="256707" y="95498"/>
                  </a:lnTo>
                  <a:lnTo>
                    <a:pt x="276350" y="95498"/>
                  </a:lnTo>
                  <a:lnTo>
                    <a:pt x="280362" y="116525"/>
                  </a:lnTo>
                  <a:close/>
                </a:path>
                <a:path w="415289" h="117475">
                  <a:moveTo>
                    <a:pt x="304894" y="116525"/>
                  </a:moveTo>
                  <a:lnTo>
                    <a:pt x="288248" y="116525"/>
                  </a:lnTo>
                  <a:lnTo>
                    <a:pt x="288248" y="1752"/>
                  </a:lnTo>
                  <a:lnTo>
                    <a:pt x="307523" y="1752"/>
                  </a:lnTo>
                  <a:lnTo>
                    <a:pt x="320980" y="43806"/>
                  </a:lnTo>
                  <a:lnTo>
                    <a:pt x="304894" y="43806"/>
                  </a:lnTo>
                  <a:lnTo>
                    <a:pt x="304894" y="116525"/>
                  </a:lnTo>
                  <a:close/>
                </a:path>
                <a:path w="415289" h="117475">
                  <a:moveTo>
                    <a:pt x="344320" y="67462"/>
                  </a:moveTo>
                  <a:lnTo>
                    <a:pt x="328550" y="67462"/>
                  </a:lnTo>
                  <a:lnTo>
                    <a:pt x="328550" y="1752"/>
                  </a:lnTo>
                  <a:lnTo>
                    <a:pt x="344320" y="1752"/>
                  </a:lnTo>
                  <a:lnTo>
                    <a:pt x="344320" y="67462"/>
                  </a:lnTo>
                  <a:close/>
                </a:path>
                <a:path w="415289" h="117475">
                  <a:moveTo>
                    <a:pt x="344320" y="116525"/>
                  </a:moveTo>
                  <a:lnTo>
                    <a:pt x="327674" y="116525"/>
                  </a:lnTo>
                  <a:lnTo>
                    <a:pt x="304894" y="43806"/>
                  </a:lnTo>
                  <a:lnTo>
                    <a:pt x="320980" y="43806"/>
                  </a:lnTo>
                  <a:lnTo>
                    <a:pt x="328550" y="67462"/>
                  </a:lnTo>
                  <a:lnTo>
                    <a:pt x="344320" y="67462"/>
                  </a:lnTo>
                  <a:lnTo>
                    <a:pt x="344320" y="116525"/>
                  </a:lnTo>
                  <a:close/>
                </a:path>
                <a:path w="415289" h="117475">
                  <a:moveTo>
                    <a:pt x="387251" y="116525"/>
                  </a:moveTo>
                  <a:lnTo>
                    <a:pt x="357462" y="116525"/>
                  </a:lnTo>
                  <a:lnTo>
                    <a:pt x="357462" y="1752"/>
                  </a:lnTo>
                  <a:lnTo>
                    <a:pt x="387251" y="1752"/>
                  </a:lnTo>
                  <a:lnTo>
                    <a:pt x="400133" y="3586"/>
                  </a:lnTo>
                  <a:lnTo>
                    <a:pt x="408826" y="9856"/>
                  </a:lnTo>
                  <a:lnTo>
                    <a:pt x="412638" y="17522"/>
                  </a:lnTo>
                  <a:lnTo>
                    <a:pt x="376737" y="17522"/>
                  </a:lnTo>
                  <a:lnTo>
                    <a:pt x="376737" y="100755"/>
                  </a:lnTo>
                  <a:lnTo>
                    <a:pt x="412550" y="100755"/>
                  </a:lnTo>
                  <a:lnTo>
                    <a:pt x="409154" y="107764"/>
                  </a:lnTo>
                  <a:lnTo>
                    <a:pt x="400502" y="114198"/>
                  </a:lnTo>
                  <a:lnTo>
                    <a:pt x="387251" y="116525"/>
                  </a:lnTo>
                  <a:close/>
                </a:path>
                <a:path w="415289" h="117475">
                  <a:moveTo>
                    <a:pt x="412550" y="100755"/>
                  </a:moveTo>
                  <a:lnTo>
                    <a:pt x="392508" y="100755"/>
                  </a:lnTo>
                  <a:lnTo>
                    <a:pt x="396012" y="96374"/>
                  </a:lnTo>
                  <a:lnTo>
                    <a:pt x="396012" y="21903"/>
                  </a:lnTo>
                  <a:lnTo>
                    <a:pt x="393384" y="17522"/>
                  </a:lnTo>
                  <a:lnTo>
                    <a:pt x="412638" y="17522"/>
                  </a:lnTo>
                  <a:lnTo>
                    <a:pt x="413740" y="19740"/>
                  </a:lnTo>
                  <a:lnTo>
                    <a:pt x="415287" y="32417"/>
                  </a:lnTo>
                  <a:lnTo>
                    <a:pt x="415287" y="85861"/>
                  </a:lnTo>
                  <a:lnTo>
                    <a:pt x="413863" y="98044"/>
                  </a:lnTo>
                  <a:lnTo>
                    <a:pt x="412550" y="100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225310" y="6356588"/>
            <a:ext cx="1409700" cy="1409700"/>
            <a:chOff x="3225310" y="6356588"/>
            <a:chExt cx="1409700" cy="1409700"/>
          </a:xfrm>
        </p:grpSpPr>
        <p:sp>
          <p:nvSpPr>
            <p:cNvPr id="38" name="object 38"/>
            <p:cNvSpPr/>
            <p:nvPr/>
          </p:nvSpPr>
          <p:spPr>
            <a:xfrm>
              <a:off x="3225310" y="635658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09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26930" y="6474002"/>
              <a:ext cx="984885" cy="1088390"/>
            </a:xfrm>
            <a:custGeom>
              <a:avLst/>
              <a:gdLst/>
              <a:ahLst/>
              <a:cxnLst/>
              <a:rect l="l" t="t" r="r" b="b"/>
              <a:pathLst>
                <a:path w="984885" h="1088390">
                  <a:moveTo>
                    <a:pt x="82359" y="1752"/>
                  </a:moveTo>
                  <a:lnTo>
                    <a:pt x="43815" y="1752"/>
                  </a:lnTo>
                  <a:lnTo>
                    <a:pt x="0" y="53441"/>
                  </a:lnTo>
                  <a:lnTo>
                    <a:pt x="0" y="103378"/>
                  </a:lnTo>
                  <a:lnTo>
                    <a:pt x="876" y="103378"/>
                  </a:lnTo>
                  <a:lnTo>
                    <a:pt x="34175" y="68338"/>
                  </a:lnTo>
                  <a:lnTo>
                    <a:pt x="34175" y="285610"/>
                  </a:lnTo>
                  <a:lnTo>
                    <a:pt x="82359" y="285610"/>
                  </a:lnTo>
                  <a:lnTo>
                    <a:pt x="82359" y="68338"/>
                  </a:lnTo>
                  <a:lnTo>
                    <a:pt x="82359" y="1752"/>
                  </a:lnTo>
                  <a:close/>
                </a:path>
                <a:path w="984885" h="1088390">
                  <a:moveTo>
                    <a:pt x="247078" y="201510"/>
                  </a:moveTo>
                  <a:lnTo>
                    <a:pt x="227799" y="201510"/>
                  </a:lnTo>
                  <a:lnTo>
                    <a:pt x="227799" y="84975"/>
                  </a:lnTo>
                  <a:lnTo>
                    <a:pt x="227799" y="876"/>
                  </a:lnTo>
                  <a:lnTo>
                    <a:pt x="183121" y="876"/>
                  </a:lnTo>
                  <a:lnTo>
                    <a:pt x="183121" y="84975"/>
                  </a:lnTo>
                  <a:lnTo>
                    <a:pt x="183121" y="202387"/>
                  </a:lnTo>
                  <a:lnTo>
                    <a:pt x="140182" y="202387"/>
                  </a:lnTo>
                  <a:lnTo>
                    <a:pt x="183121" y="84975"/>
                  </a:lnTo>
                  <a:lnTo>
                    <a:pt x="183121" y="876"/>
                  </a:lnTo>
                  <a:lnTo>
                    <a:pt x="180492" y="876"/>
                  </a:lnTo>
                  <a:lnTo>
                    <a:pt x="98132" y="209384"/>
                  </a:lnTo>
                  <a:lnTo>
                    <a:pt x="98132" y="239179"/>
                  </a:lnTo>
                  <a:lnTo>
                    <a:pt x="182245" y="239179"/>
                  </a:lnTo>
                  <a:lnTo>
                    <a:pt x="182245" y="285610"/>
                  </a:lnTo>
                  <a:lnTo>
                    <a:pt x="227799" y="285610"/>
                  </a:lnTo>
                  <a:lnTo>
                    <a:pt x="227799" y="239179"/>
                  </a:lnTo>
                  <a:lnTo>
                    <a:pt x="247078" y="239179"/>
                  </a:lnTo>
                  <a:lnTo>
                    <a:pt x="247078" y="202387"/>
                  </a:lnTo>
                  <a:lnTo>
                    <a:pt x="247078" y="201510"/>
                  </a:lnTo>
                  <a:close/>
                </a:path>
                <a:path w="984885" h="1088390">
                  <a:moveTo>
                    <a:pt x="390766" y="99872"/>
                  </a:moveTo>
                  <a:lnTo>
                    <a:pt x="367982" y="99872"/>
                  </a:lnTo>
                  <a:lnTo>
                    <a:pt x="367982" y="876"/>
                  </a:lnTo>
                  <a:lnTo>
                    <a:pt x="348703" y="876"/>
                  </a:lnTo>
                  <a:lnTo>
                    <a:pt x="348703" y="115646"/>
                  </a:lnTo>
                  <a:lnTo>
                    <a:pt x="390766" y="115646"/>
                  </a:lnTo>
                  <a:lnTo>
                    <a:pt x="390766" y="99872"/>
                  </a:lnTo>
                  <a:close/>
                </a:path>
                <a:path w="984885" h="1088390">
                  <a:moveTo>
                    <a:pt x="419671" y="876"/>
                  </a:moveTo>
                  <a:lnTo>
                    <a:pt x="400392" y="876"/>
                  </a:lnTo>
                  <a:lnTo>
                    <a:pt x="400392" y="115646"/>
                  </a:lnTo>
                  <a:lnTo>
                    <a:pt x="419671" y="115646"/>
                  </a:lnTo>
                  <a:lnTo>
                    <a:pt x="419671" y="876"/>
                  </a:lnTo>
                  <a:close/>
                </a:path>
                <a:path w="984885" h="1088390">
                  <a:moveTo>
                    <a:pt x="434568" y="169964"/>
                  </a:moveTo>
                  <a:lnTo>
                    <a:pt x="417918" y="169964"/>
                  </a:lnTo>
                  <a:lnTo>
                    <a:pt x="409155" y="242684"/>
                  </a:lnTo>
                  <a:lnTo>
                    <a:pt x="404977" y="213766"/>
                  </a:lnTo>
                  <a:lnTo>
                    <a:pt x="398653" y="169964"/>
                  </a:lnTo>
                  <a:lnTo>
                    <a:pt x="382879" y="169964"/>
                  </a:lnTo>
                  <a:lnTo>
                    <a:pt x="373240" y="242684"/>
                  </a:lnTo>
                  <a:lnTo>
                    <a:pt x="364477" y="169964"/>
                  </a:lnTo>
                  <a:lnTo>
                    <a:pt x="346075" y="169964"/>
                  </a:lnTo>
                  <a:lnTo>
                    <a:pt x="361848" y="284734"/>
                  </a:lnTo>
                  <a:lnTo>
                    <a:pt x="380250" y="284734"/>
                  </a:lnTo>
                  <a:lnTo>
                    <a:pt x="386473" y="242684"/>
                  </a:lnTo>
                  <a:lnTo>
                    <a:pt x="390766" y="213766"/>
                  </a:lnTo>
                  <a:lnTo>
                    <a:pt x="401269" y="284734"/>
                  </a:lnTo>
                  <a:lnTo>
                    <a:pt x="419671" y="284734"/>
                  </a:lnTo>
                  <a:lnTo>
                    <a:pt x="425132" y="242684"/>
                  </a:lnTo>
                  <a:lnTo>
                    <a:pt x="434568" y="169964"/>
                  </a:lnTo>
                  <a:close/>
                </a:path>
                <a:path w="984885" h="1088390">
                  <a:moveTo>
                    <a:pt x="477494" y="876"/>
                  </a:moveTo>
                  <a:lnTo>
                    <a:pt x="431939" y="876"/>
                  </a:lnTo>
                  <a:lnTo>
                    <a:pt x="431939" y="116522"/>
                  </a:lnTo>
                  <a:lnTo>
                    <a:pt x="451218" y="116522"/>
                  </a:lnTo>
                  <a:lnTo>
                    <a:pt x="451218" y="65709"/>
                  </a:lnTo>
                  <a:lnTo>
                    <a:pt x="470484" y="65709"/>
                  </a:lnTo>
                  <a:lnTo>
                    <a:pt x="470484" y="49936"/>
                  </a:lnTo>
                  <a:lnTo>
                    <a:pt x="451218" y="49936"/>
                  </a:lnTo>
                  <a:lnTo>
                    <a:pt x="451218" y="16637"/>
                  </a:lnTo>
                  <a:lnTo>
                    <a:pt x="477494" y="16637"/>
                  </a:lnTo>
                  <a:lnTo>
                    <a:pt x="477494" y="876"/>
                  </a:lnTo>
                  <a:close/>
                </a:path>
                <a:path w="984885" h="1088390">
                  <a:moveTo>
                    <a:pt x="499402" y="285610"/>
                  </a:moveTo>
                  <a:lnTo>
                    <a:pt x="495388" y="264591"/>
                  </a:lnTo>
                  <a:lnTo>
                    <a:pt x="492379" y="248818"/>
                  </a:lnTo>
                  <a:lnTo>
                    <a:pt x="483514" y="202387"/>
                  </a:lnTo>
                  <a:lnTo>
                    <a:pt x="477494" y="170840"/>
                  </a:lnTo>
                  <a:lnTo>
                    <a:pt x="473113" y="170840"/>
                  </a:lnTo>
                  <a:lnTo>
                    <a:pt x="473113" y="248818"/>
                  </a:lnTo>
                  <a:lnTo>
                    <a:pt x="457352" y="248818"/>
                  </a:lnTo>
                  <a:lnTo>
                    <a:pt x="465239" y="202387"/>
                  </a:lnTo>
                  <a:lnTo>
                    <a:pt x="473113" y="248818"/>
                  </a:lnTo>
                  <a:lnTo>
                    <a:pt x="473113" y="170840"/>
                  </a:lnTo>
                  <a:lnTo>
                    <a:pt x="455599" y="170840"/>
                  </a:lnTo>
                  <a:lnTo>
                    <a:pt x="433692" y="285610"/>
                  </a:lnTo>
                  <a:lnTo>
                    <a:pt x="452094" y="285610"/>
                  </a:lnTo>
                  <a:lnTo>
                    <a:pt x="455599" y="264591"/>
                  </a:lnTo>
                  <a:lnTo>
                    <a:pt x="475742" y="264591"/>
                  </a:lnTo>
                  <a:lnTo>
                    <a:pt x="479247" y="285610"/>
                  </a:lnTo>
                  <a:lnTo>
                    <a:pt x="499402" y="285610"/>
                  </a:lnTo>
                  <a:close/>
                </a:path>
                <a:path w="984885" h="1088390">
                  <a:moveTo>
                    <a:pt x="532701" y="876"/>
                  </a:moveTo>
                  <a:lnTo>
                    <a:pt x="486257" y="876"/>
                  </a:lnTo>
                  <a:lnTo>
                    <a:pt x="486257" y="116522"/>
                  </a:lnTo>
                  <a:lnTo>
                    <a:pt x="532701" y="116522"/>
                  </a:lnTo>
                  <a:lnTo>
                    <a:pt x="532701" y="100749"/>
                  </a:lnTo>
                  <a:lnTo>
                    <a:pt x="505536" y="100749"/>
                  </a:lnTo>
                  <a:lnTo>
                    <a:pt x="505536" y="65709"/>
                  </a:lnTo>
                  <a:lnTo>
                    <a:pt x="524814" y="65709"/>
                  </a:lnTo>
                  <a:lnTo>
                    <a:pt x="524814" y="49936"/>
                  </a:lnTo>
                  <a:lnTo>
                    <a:pt x="505536" y="49936"/>
                  </a:lnTo>
                  <a:lnTo>
                    <a:pt x="505536" y="16637"/>
                  </a:lnTo>
                  <a:lnTo>
                    <a:pt x="532701" y="16637"/>
                  </a:lnTo>
                  <a:lnTo>
                    <a:pt x="532701" y="876"/>
                  </a:lnTo>
                  <a:close/>
                </a:path>
                <a:path w="984885" h="1088390">
                  <a:moveTo>
                    <a:pt x="546709" y="169964"/>
                  </a:moveTo>
                  <a:lnTo>
                    <a:pt x="495896" y="169964"/>
                  </a:lnTo>
                  <a:lnTo>
                    <a:pt x="495896" y="185737"/>
                  </a:lnTo>
                  <a:lnTo>
                    <a:pt x="511670" y="185737"/>
                  </a:lnTo>
                  <a:lnTo>
                    <a:pt x="511670" y="284734"/>
                  </a:lnTo>
                  <a:lnTo>
                    <a:pt x="530948" y="284734"/>
                  </a:lnTo>
                  <a:lnTo>
                    <a:pt x="530948" y="185737"/>
                  </a:lnTo>
                  <a:lnTo>
                    <a:pt x="546709" y="185737"/>
                  </a:lnTo>
                  <a:lnTo>
                    <a:pt x="546709" y="169964"/>
                  </a:lnTo>
                  <a:close/>
                </a:path>
                <a:path w="984885" h="1088390">
                  <a:moveTo>
                    <a:pt x="601903" y="169964"/>
                  </a:moveTo>
                  <a:lnTo>
                    <a:pt x="555472" y="169964"/>
                  </a:lnTo>
                  <a:lnTo>
                    <a:pt x="555472" y="285610"/>
                  </a:lnTo>
                  <a:lnTo>
                    <a:pt x="601903" y="285610"/>
                  </a:lnTo>
                  <a:lnTo>
                    <a:pt x="601903" y="269849"/>
                  </a:lnTo>
                  <a:lnTo>
                    <a:pt x="574751" y="269849"/>
                  </a:lnTo>
                  <a:lnTo>
                    <a:pt x="574751" y="234797"/>
                  </a:lnTo>
                  <a:lnTo>
                    <a:pt x="594029" y="234797"/>
                  </a:lnTo>
                  <a:lnTo>
                    <a:pt x="594029" y="219024"/>
                  </a:lnTo>
                  <a:lnTo>
                    <a:pt x="574751" y="219024"/>
                  </a:lnTo>
                  <a:lnTo>
                    <a:pt x="574751" y="185737"/>
                  </a:lnTo>
                  <a:lnTo>
                    <a:pt x="601903" y="185737"/>
                  </a:lnTo>
                  <a:lnTo>
                    <a:pt x="601903" y="169964"/>
                  </a:lnTo>
                  <a:close/>
                </a:path>
                <a:path w="984885" h="1088390">
                  <a:moveTo>
                    <a:pt x="624687" y="64833"/>
                  </a:moveTo>
                  <a:lnTo>
                    <a:pt x="624065" y="63957"/>
                  </a:lnTo>
                  <a:lnTo>
                    <a:pt x="620306" y="58699"/>
                  </a:lnTo>
                  <a:lnTo>
                    <a:pt x="610666" y="56070"/>
                  </a:lnTo>
                  <a:lnTo>
                    <a:pt x="618553" y="53441"/>
                  </a:lnTo>
                  <a:lnTo>
                    <a:pt x="620560" y="49936"/>
                  </a:lnTo>
                  <a:lnTo>
                    <a:pt x="622058" y="47307"/>
                  </a:lnTo>
                  <a:lnTo>
                    <a:pt x="622058" y="26276"/>
                  </a:lnTo>
                  <a:lnTo>
                    <a:pt x="620953" y="16637"/>
                  </a:lnTo>
                  <a:lnTo>
                    <a:pt x="620801" y="15290"/>
                  </a:lnTo>
                  <a:lnTo>
                    <a:pt x="616585" y="7327"/>
                  </a:lnTo>
                  <a:lnTo>
                    <a:pt x="608749" y="2501"/>
                  </a:lnTo>
                  <a:lnTo>
                    <a:pt x="606285" y="2171"/>
                  </a:lnTo>
                  <a:lnTo>
                    <a:pt x="606285" y="67462"/>
                  </a:lnTo>
                  <a:lnTo>
                    <a:pt x="606285" y="97243"/>
                  </a:lnTo>
                  <a:lnTo>
                    <a:pt x="602780" y="100749"/>
                  </a:lnTo>
                  <a:lnTo>
                    <a:pt x="587895" y="100749"/>
                  </a:lnTo>
                  <a:lnTo>
                    <a:pt x="587895" y="64833"/>
                  </a:lnTo>
                  <a:lnTo>
                    <a:pt x="596658" y="63957"/>
                  </a:lnTo>
                  <a:lnTo>
                    <a:pt x="603656" y="63957"/>
                  </a:lnTo>
                  <a:lnTo>
                    <a:pt x="606285" y="67462"/>
                  </a:lnTo>
                  <a:lnTo>
                    <a:pt x="606285" y="2171"/>
                  </a:lnTo>
                  <a:lnTo>
                    <a:pt x="603656" y="1828"/>
                  </a:lnTo>
                  <a:lnTo>
                    <a:pt x="603656" y="20142"/>
                  </a:lnTo>
                  <a:lnTo>
                    <a:pt x="603656" y="46431"/>
                  </a:lnTo>
                  <a:lnTo>
                    <a:pt x="601040" y="49936"/>
                  </a:lnTo>
                  <a:lnTo>
                    <a:pt x="587019" y="49936"/>
                  </a:lnTo>
                  <a:lnTo>
                    <a:pt x="587019" y="16637"/>
                  </a:lnTo>
                  <a:lnTo>
                    <a:pt x="601040" y="16637"/>
                  </a:lnTo>
                  <a:lnTo>
                    <a:pt x="603656" y="20142"/>
                  </a:lnTo>
                  <a:lnTo>
                    <a:pt x="603656" y="1828"/>
                  </a:lnTo>
                  <a:lnTo>
                    <a:pt x="596658" y="876"/>
                  </a:lnTo>
                  <a:lnTo>
                    <a:pt x="568617" y="876"/>
                  </a:lnTo>
                  <a:lnTo>
                    <a:pt x="568617" y="115646"/>
                  </a:lnTo>
                  <a:lnTo>
                    <a:pt x="598411" y="115646"/>
                  </a:lnTo>
                  <a:lnTo>
                    <a:pt x="624687" y="90233"/>
                  </a:lnTo>
                  <a:lnTo>
                    <a:pt x="624687" y="64833"/>
                  </a:lnTo>
                  <a:close/>
                </a:path>
                <a:path w="984885" h="1088390">
                  <a:moveTo>
                    <a:pt x="669366" y="284734"/>
                  </a:moveTo>
                  <a:lnTo>
                    <a:pt x="650976" y="232168"/>
                  </a:lnTo>
                  <a:lnTo>
                    <a:pt x="658241" y="229362"/>
                  </a:lnTo>
                  <a:lnTo>
                    <a:pt x="663130" y="224828"/>
                  </a:lnTo>
                  <a:lnTo>
                    <a:pt x="664514" y="221653"/>
                  </a:lnTo>
                  <a:lnTo>
                    <a:pt x="665886" y="218490"/>
                  </a:lnTo>
                  <a:lnTo>
                    <a:pt x="666750" y="210261"/>
                  </a:lnTo>
                  <a:lnTo>
                    <a:pt x="666750" y="195376"/>
                  </a:lnTo>
                  <a:lnTo>
                    <a:pt x="665480" y="185737"/>
                  </a:lnTo>
                  <a:lnTo>
                    <a:pt x="665353" y="184746"/>
                  </a:lnTo>
                  <a:lnTo>
                    <a:pt x="660831" y="176758"/>
                  </a:lnTo>
                  <a:lnTo>
                    <a:pt x="652703" y="171716"/>
                  </a:lnTo>
                  <a:lnTo>
                    <a:pt x="647471" y="170980"/>
                  </a:lnTo>
                  <a:lnTo>
                    <a:pt x="647471" y="189242"/>
                  </a:lnTo>
                  <a:lnTo>
                    <a:pt x="647471" y="218147"/>
                  </a:lnTo>
                  <a:lnTo>
                    <a:pt x="644842" y="221653"/>
                  </a:lnTo>
                  <a:lnTo>
                    <a:pt x="631698" y="221653"/>
                  </a:lnTo>
                  <a:lnTo>
                    <a:pt x="631698" y="185737"/>
                  </a:lnTo>
                  <a:lnTo>
                    <a:pt x="644842" y="185737"/>
                  </a:lnTo>
                  <a:lnTo>
                    <a:pt x="647471" y="189242"/>
                  </a:lnTo>
                  <a:lnTo>
                    <a:pt x="647471" y="170980"/>
                  </a:lnTo>
                  <a:lnTo>
                    <a:pt x="640461" y="169964"/>
                  </a:lnTo>
                  <a:lnTo>
                    <a:pt x="612419" y="169964"/>
                  </a:lnTo>
                  <a:lnTo>
                    <a:pt x="612419" y="284734"/>
                  </a:lnTo>
                  <a:lnTo>
                    <a:pt x="631698" y="284734"/>
                  </a:lnTo>
                  <a:lnTo>
                    <a:pt x="631698" y="232168"/>
                  </a:lnTo>
                  <a:lnTo>
                    <a:pt x="649224" y="284734"/>
                  </a:lnTo>
                  <a:lnTo>
                    <a:pt x="669366" y="284734"/>
                  </a:lnTo>
                  <a:close/>
                </a:path>
                <a:path w="984885" h="1088390">
                  <a:moveTo>
                    <a:pt x="679881" y="876"/>
                  </a:moveTo>
                  <a:lnTo>
                    <a:pt x="633450" y="876"/>
                  </a:lnTo>
                  <a:lnTo>
                    <a:pt x="633450" y="116522"/>
                  </a:lnTo>
                  <a:lnTo>
                    <a:pt x="679881" y="116522"/>
                  </a:lnTo>
                  <a:lnTo>
                    <a:pt x="679881" y="100749"/>
                  </a:lnTo>
                  <a:lnTo>
                    <a:pt x="652729" y="100749"/>
                  </a:lnTo>
                  <a:lnTo>
                    <a:pt x="652729" y="65709"/>
                  </a:lnTo>
                  <a:lnTo>
                    <a:pt x="671995" y="65709"/>
                  </a:lnTo>
                  <a:lnTo>
                    <a:pt x="671995" y="49936"/>
                  </a:lnTo>
                  <a:lnTo>
                    <a:pt x="652729" y="49936"/>
                  </a:lnTo>
                  <a:lnTo>
                    <a:pt x="652729" y="16637"/>
                  </a:lnTo>
                  <a:lnTo>
                    <a:pt x="679881" y="16637"/>
                  </a:lnTo>
                  <a:lnTo>
                    <a:pt x="679881" y="876"/>
                  </a:lnTo>
                  <a:close/>
                </a:path>
                <a:path w="984885" h="1088390">
                  <a:moveTo>
                    <a:pt x="734212" y="99872"/>
                  </a:moveTo>
                  <a:lnTo>
                    <a:pt x="711428" y="99872"/>
                  </a:lnTo>
                  <a:lnTo>
                    <a:pt x="711428" y="876"/>
                  </a:lnTo>
                  <a:lnTo>
                    <a:pt x="692150" y="876"/>
                  </a:lnTo>
                  <a:lnTo>
                    <a:pt x="692150" y="115646"/>
                  </a:lnTo>
                  <a:lnTo>
                    <a:pt x="734212" y="115646"/>
                  </a:lnTo>
                  <a:lnTo>
                    <a:pt x="734212" y="99872"/>
                  </a:lnTo>
                  <a:close/>
                </a:path>
                <a:path w="984885" h="1088390">
                  <a:moveTo>
                    <a:pt x="800798" y="30657"/>
                  </a:moveTo>
                  <a:lnTo>
                    <a:pt x="780643" y="1714"/>
                  </a:lnTo>
                  <a:lnTo>
                    <a:pt x="780643" y="20142"/>
                  </a:lnTo>
                  <a:lnTo>
                    <a:pt x="780643" y="96367"/>
                  </a:lnTo>
                  <a:lnTo>
                    <a:pt x="778014" y="101625"/>
                  </a:lnTo>
                  <a:lnTo>
                    <a:pt x="763993" y="101625"/>
                  </a:lnTo>
                  <a:lnTo>
                    <a:pt x="761365" y="96367"/>
                  </a:lnTo>
                  <a:lnTo>
                    <a:pt x="761365" y="20142"/>
                  </a:lnTo>
                  <a:lnTo>
                    <a:pt x="763993" y="14884"/>
                  </a:lnTo>
                  <a:lnTo>
                    <a:pt x="778014" y="14884"/>
                  </a:lnTo>
                  <a:lnTo>
                    <a:pt x="780643" y="20142"/>
                  </a:lnTo>
                  <a:lnTo>
                    <a:pt x="780643" y="1714"/>
                  </a:lnTo>
                  <a:lnTo>
                    <a:pt x="743775" y="18110"/>
                  </a:lnTo>
                  <a:lnTo>
                    <a:pt x="742086" y="30657"/>
                  </a:lnTo>
                  <a:lnTo>
                    <a:pt x="742086" y="86728"/>
                  </a:lnTo>
                  <a:lnTo>
                    <a:pt x="743775" y="98920"/>
                  </a:lnTo>
                  <a:lnTo>
                    <a:pt x="748995" y="108635"/>
                  </a:lnTo>
                  <a:lnTo>
                    <a:pt x="757986" y="115074"/>
                  </a:lnTo>
                  <a:lnTo>
                    <a:pt x="771004" y="117398"/>
                  </a:lnTo>
                  <a:lnTo>
                    <a:pt x="784529" y="115074"/>
                  </a:lnTo>
                  <a:lnTo>
                    <a:pt x="793788" y="108635"/>
                  </a:lnTo>
                  <a:lnTo>
                    <a:pt x="797610" y="101625"/>
                  </a:lnTo>
                  <a:lnTo>
                    <a:pt x="799096" y="98920"/>
                  </a:lnTo>
                  <a:lnTo>
                    <a:pt x="800798" y="86728"/>
                  </a:lnTo>
                  <a:lnTo>
                    <a:pt x="800798" y="30657"/>
                  </a:lnTo>
                  <a:close/>
                </a:path>
                <a:path w="984885" h="1088390">
                  <a:moveTo>
                    <a:pt x="895413" y="876"/>
                  </a:moveTo>
                  <a:lnTo>
                    <a:pt x="878763" y="876"/>
                  </a:lnTo>
                  <a:lnTo>
                    <a:pt x="870013" y="73583"/>
                  </a:lnTo>
                  <a:lnTo>
                    <a:pt x="865822" y="44678"/>
                  </a:lnTo>
                  <a:lnTo>
                    <a:pt x="859497" y="876"/>
                  </a:lnTo>
                  <a:lnTo>
                    <a:pt x="843724" y="876"/>
                  </a:lnTo>
                  <a:lnTo>
                    <a:pt x="834085" y="73583"/>
                  </a:lnTo>
                  <a:lnTo>
                    <a:pt x="825322" y="876"/>
                  </a:lnTo>
                  <a:lnTo>
                    <a:pt x="806919" y="876"/>
                  </a:lnTo>
                  <a:lnTo>
                    <a:pt x="822693" y="115646"/>
                  </a:lnTo>
                  <a:lnTo>
                    <a:pt x="841095" y="115646"/>
                  </a:lnTo>
                  <a:lnTo>
                    <a:pt x="847331" y="73583"/>
                  </a:lnTo>
                  <a:lnTo>
                    <a:pt x="851611" y="44678"/>
                  </a:lnTo>
                  <a:lnTo>
                    <a:pt x="862126" y="115646"/>
                  </a:lnTo>
                  <a:lnTo>
                    <a:pt x="880516" y="115646"/>
                  </a:lnTo>
                  <a:lnTo>
                    <a:pt x="885977" y="73583"/>
                  </a:lnTo>
                  <a:lnTo>
                    <a:pt x="895413" y="876"/>
                  </a:lnTo>
                  <a:close/>
                </a:path>
                <a:path w="984885" h="1088390">
                  <a:moveTo>
                    <a:pt x="979525" y="584377"/>
                  </a:moveTo>
                  <a:lnTo>
                    <a:pt x="977773" y="582625"/>
                  </a:lnTo>
                  <a:lnTo>
                    <a:pt x="973391" y="582625"/>
                  </a:lnTo>
                  <a:lnTo>
                    <a:pt x="972515" y="583501"/>
                  </a:lnTo>
                  <a:lnTo>
                    <a:pt x="971638" y="583501"/>
                  </a:lnTo>
                  <a:lnTo>
                    <a:pt x="945286" y="593991"/>
                  </a:lnTo>
                  <a:lnTo>
                    <a:pt x="905383" y="600367"/>
                  </a:lnTo>
                  <a:lnTo>
                    <a:pt x="888453" y="597623"/>
                  </a:lnTo>
                  <a:lnTo>
                    <a:pt x="857427" y="592620"/>
                  </a:lnTo>
                  <a:lnTo>
                    <a:pt x="806919" y="560717"/>
                  </a:lnTo>
                  <a:lnTo>
                    <a:pt x="805167" y="558965"/>
                  </a:lnTo>
                  <a:lnTo>
                    <a:pt x="804291" y="558965"/>
                  </a:lnTo>
                  <a:lnTo>
                    <a:pt x="804291" y="558088"/>
                  </a:lnTo>
                  <a:lnTo>
                    <a:pt x="800798" y="558088"/>
                  </a:lnTo>
                  <a:lnTo>
                    <a:pt x="799045" y="559841"/>
                  </a:lnTo>
                  <a:lnTo>
                    <a:pt x="778992" y="572973"/>
                  </a:lnTo>
                  <a:lnTo>
                    <a:pt x="745642" y="588543"/>
                  </a:lnTo>
                  <a:lnTo>
                    <a:pt x="702970" y="597623"/>
                  </a:lnTo>
                  <a:lnTo>
                    <a:pt x="654900" y="591324"/>
                  </a:lnTo>
                  <a:lnTo>
                    <a:pt x="605409" y="560717"/>
                  </a:lnTo>
                  <a:lnTo>
                    <a:pt x="603656" y="558965"/>
                  </a:lnTo>
                  <a:lnTo>
                    <a:pt x="600163" y="558965"/>
                  </a:lnTo>
                  <a:lnTo>
                    <a:pt x="598411" y="559841"/>
                  </a:lnTo>
                  <a:lnTo>
                    <a:pt x="597535" y="559841"/>
                  </a:lnTo>
                  <a:lnTo>
                    <a:pt x="596658" y="560717"/>
                  </a:lnTo>
                  <a:lnTo>
                    <a:pt x="547166" y="591324"/>
                  </a:lnTo>
                  <a:lnTo>
                    <a:pt x="499097" y="597623"/>
                  </a:lnTo>
                  <a:lnTo>
                    <a:pt x="456425" y="588543"/>
                  </a:lnTo>
                  <a:lnTo>
                    <a:pt x="423075" y="572973"/>
                  </a:lnTo>
                  <a:lnTo>
                    <a:pt x="403021" y="559841"/>
                  </a:lnTo>
                  <a:lnTo>
                    <a:pt x="402145" y="558965"/>
                  </a:lnTo>
                  <a:lnTo>
                    <a:pt x="402145" y="558088"/>
                  </a:lnTo>
                  <a:lnTo>
                    <a:pt x="397776" y="558088"/>
                  </a:lnTo>
                  <a:lnTo>
                    <a:pt x="395147" y="560717"/>
                  </a:lnTo>
                  <a:lnTo>
                    <a:pt x="344271" y="592620"/>
                  </a:lnTo>
                  <a:lnTo>
                    <a:pt x="296354" y="600367"/>
                  </a:lnTo>
                  <a:lnTo>
                    <a:pt x="256654" y="593991"/>
                  </a:lnTo>
                  <a:lnTo>
                    <a:pt x="230428" y="583501"/>
                  </a:lnTo>
                  <a:lnTo>
                    <a:pt x="229552" y="583501"/>
                  </a:lnTo>
                  <a:lnTo>
                    <a:pt x="228676" y="582625"/>
                  </a:lnTo>
                  <a:lnTo>
                    <a:pt x="224294" y="582625"/>
                  </a:lnTo>
                  <a:lnTo>
                    <a:pt x="222542" y="584377"/>
                  </a:lnTo>
                  <a:lnTo>
                    <a:pt x="222542" y="621169"/>
                  </a:lnTo>
                  <a:lnTo>
                    <a:pt x="224294" y="622922"/>
                  </a:lnTo>
                  <a:lnTo>
                    <a:pt x="280123" y="651814"/>
                  </a:lnTo>
                  <a:lnTo>
                    <a:pt x="329869" y="648335"/>
                  </a:lnTo>
                  <a:lnTo>
                    <a:pt x="368452" y="629081"/>
                  </a:lnTo>
                  <a:lnTo>
                    <a:pt x="390766" y="610654"/>
                  </a:lnTo>
                  <a:lnTo>
                    <a:pt x="390766" y="609777"/>
                  </a:lnTo>
                  <a:lnTo>
                    <a:pt x="391642" y="609777"/>
                  </a:lnTo>
                  <a:lnTo>
                    <a:pt x="392518" y="608901"/>
                  </a:lnTo>
                  <a:lnTo>
                    <a:pt x="395147" y="608901"/>
                  </a:lnTo>
                  <a:lnTo>
                    <a:pt x="396900" y="609777"/>
                  </a:lnTo>
                  <a:lnTo>
                    <a:pt x="397776" y="609777"/>
                  </a:lnTo>
                  <a:lnTo>
                    <a:pt x="450253" y="643255"/>
                  </a:lnTo>
                  <a:lnTo>
                    <a:pt x="500075" y="650278"/>
                  </a:lnTo>
                  <a:lnTo>
                    <a:pt x="543547" y="640562"/>
                  </a:lnTo>
                  <a:lnTo>
                    <a:pt x="576973" y="623824"/>
                  </a:lnTo>
                  <a:lnTo>
                    <a:pt x="596658" y="609777"/>
                  </a:lnTo>
                  <a:lnTo>
                    <a:pt x="597535" y="608901"/>
                  </a:lnTo>
                  <a:lnTo>
                    <a:pt x="598411" y="608025"/>
                  </a:lnTo>
                  <a:lnTo>
                    <a:pt x="601903" y="608025"/>
                  </a:lnTo>
                  <a:lnTo>
                    <a:pt x="603656" y="609777"/>
                  </a:lnTo>
                  <a:lnTo>
                    <a:pt x="623341" y="623824"/>
                  </a:lnTo>
                  <a:lnTo>
                    <a:pt x="656767" y="640562"/>
                  </a:lnTo>
                  <a:lnTo>
                    <a:pt x="700239" y="650278"/>
                  </a:lnTo>
                  <a:lnTo>
                    <a:pt x="750062" y="643255"/>
                  </a:lnTo>
                  <a:lnTo>
                    <a:pt x="802551" y="609777"/>
                  </a:lnTo>
                  <a:lnTo>
                    <a:pt x="803414" y="608901"/>
                  </a:lnTo>
                  <a:lnTo>
                    <a:pt x="807796" y="608901"/>
                  </a:lnTo>
                  <a:lnTo>
                    <a:pt x="808672" y="609777"/>
                  </a:lnTo>
                  <a:lnTo>
                    <a:pt x="809548" y="609777"/>
                  </a:lnTo>
                  <a:lnTo>
                    <a:pt x="809548" y="610654"/>
                  </a:lnTo>
                  <a:lnTo>
                    <a:pt x="831900" y="629081"/>
                  </a:lnTo>
                  <a:lnTo>
                    <a:pt x="870661" y="648335"/>
                  </a:lnTo>
                  <a:lnTo>
                    <a:pt x="920927" y="651814"/>
                  </a:lnTo>
                  <a:lnTo>
                    <a:pt x="977773" y="622922"/>
                  </a:lnTo>
                  <a:lnTo>
                    <a:pt x="979525" y="621169"/>
                  </a:lnTo>
                  <a:lnTo>
                    <a:pt x="979525" y="608901"/>
                  </a:lnTo>
                  <a:lnTo>
                    <a:pt x="979525" y="608025"/>
                  </a:lnTo>
                  <a:lnTo>
                    <a:pt x="979525" y="600367"/>
                  </a:lnTo>
                  <a:lnTo>
                    <a:pt x="979525" y="584377"/>
                  </a:lnTo>
                  <a:close/>
                </a:path>
                <a:path w="984885" h="1088390">
                  <a:moveTo>
                    <a:pt x="980401" y="468731"/>
                  </a:moveTo>
                  <a:lnTo>
                    <a:pt x="978649" y="466979"/>
                  </a:lnTo>
                  <a:lnTo>
                    <a:pt x="974267" y="466979"/>
                  </a:lnTo>
                  <a:lnTo>
                    <a:pt x="973391" y="467855"/>
                  </a:lnTo>
                  <a:lnTo>
                    <a:pt x="972515" y="467855"/>
                  </a:lnTo>
                  <a:lnTo>
                    <a:pt x="946162" y="478332"/>
                  </a:lnTo>
                  <a:lnTo>
                    <a:pt x="906259" y="484720"/>
                  </a:lnTo>
                  <a:lnTo>
                    <a:pt x="894753" y="482854"/>
                  </a:lnTo>
                  <a:lnTo>
                    <a:pt x="858304" y="476961"/>
                  </a:lnTo>
                  <a:lnTo>
                    <a:pt x="807796" y="445071"/>
                  </a:lnTo>
                  <a:lnTo>
                    <a:pt x="806043" y="443318"/>
                  </a:lnTo>
                  <a:lnTo>
                    <a:pt x="801674" y="443318"/>
                  </a:lnTo>
                  <a:lnTo>
                    <a:pt x="799922" y="445071"/>
                  </a:lnTo>
                  <a:lnTo>
                    <a:pt x="779868" y="458203"/>
                  </a:lnTo>
                  <a:lnTo>
                    <a:pt x="746518" y="473760"/>
                  </a:lnTo>
                  <a:lnTo>
                    <a:pt x="703846" y="482854"/>
                  </a:lnTo>
                  <a:lnTo>
                    <a:pt x="655777" y="476554"/>
                  </a:lnTo>
                  <a:lnTo>
                    <a:pt x="606285" y="445947"/>
                  </a:lnTo>
                  <a:lnTo>
                    <a:pt x="603656" y="443318"/>
                  </a:lnTo>
                  <a:lnTo>
                    <a:pt x="601040" y="443318"/>
                  </a:lnTo>
                  <a:lnTo>
                    <a:pt x="599287" y="444195"/>
                  </a:lnTo>
                  <a:lnTo>
                    <a:pt x="597535" y="445947"/>
                  </a:lnTo>
                  <a:lnTo>
                    <a:pt x="548043" y="476554"/>
                  </a:lnTo>
                  <a:lnTo>
                    <a:pt x="499973" y="482854"/>
                  </a:lnTo>
                  <a:lnTo>
                    <a:pt x="457301" y="473760"/>
                  </a:lnTo>
                  <a:lnTo>
                    <a:pt x="403898" y="445071"/>
                  </a:lnTo>
                  <a:lnTo>
                    <a:pt x="403021" y="444195"/>
                  </a:lnTo>
                  <a:lnTo>
                    <a:pt x="403021" y="443318"/>
                  </a:lnTo>
                  <a:lnTo>
                    <a:pt x="397776" y="443318"/>
                  </a:lnTo>
                  <a:lnTo>
                    <a:pt x="396024" y="445071"/>
                  </a:lnTo>
                  <a:lnTo>
                    <a:pt x="345147" y="477342"/>
                  </a:lnTo>
                  <a:lnTo>
                    <a:pt x="297230" y="485038"/>
                  </a:lnTo>
                  <a:lnTo>
                    <a:pt x="257530" y="478459"/>
                  </a:lnTo>
                  <a:lnTo>
                    <a:pt x="231305" y="467855"/>
                  </a:lnTo>
                  <a:lnTo>
                    <a:pt x="228676" y="467855"/>
                  </a:lnTo>
                  <a:lnTo>
                    <a:pt x="227799" y="466979"/>
                  </a:lnTo>
                  <a:lnTo>
                    <a:pt x="223418" y="466979"/>
                  </a:lnTo>
                  <a:lnTo>
                    <a:pt x="221665" y="468731"/>
                  </a:lnTo>
                  <a:lnTo>
                    <a:pt x="221665" y="505523"/>
                  </a:lnTo>
                  <a:lnTo>
                    <a:pt x="223418" y="507276"/>
                  </a:lnTo>
                  <a:lnTo>
                    <a:pt x="280136" y="536155"/>
                  </a:lnTo>
                  <a:lnTo>
                    <a:pt x="330200" y="532688"/>
                  </a:lnTo>
                  <a:lnTo>
                    <a:pt x="368922" y="513435"/>
                  </a:lnTo>
                  <a:lnTo>
                    <a:pt x="391642" y="495007"/>
                  </a:lnTo>
                  <a:lnTo>
                    <a:pt x="391642" y="494131"/>
                  </a:lnTo>
                  <a:lnTo>
                    <a:pt x="392518" y="494131"/>
                  </a:lnTo>
                  <a:lnTo>
                    <a:pt x="393395" y="493255"/>
                  </a:lnTo>
                  <a:lnTo>
                    <a:pt x="396024" y="493255"/>
                  </a:lnTo>
                  <a:lnTo>
                    <a:pt x="397776" y="494131"/>
                  </a:lnTo>
                  <a:lnTo>
                    <a:pt x="398653" y="494131"/>
                  </a:lnTo>
                  <a:lnTo>
                    <a:pt x="451129" y="527608"/>
                  </a:lnTo>
                  <a:lnTo>
                    <a:pt x="500951" y="534631"/>
                  </a:lnTo>
                  <a:lnTo>
                    <a:pt x="544423" y="524916"/>
                  </a:lnTo>
                  <a:lnTo>
                    <a:pt x="577850" y="508177"/>
                  </a:lnTo>
                  <a:lnTo>
                    <a:pt x="597535" y="494131"/>
                  </a:lnTo>
                  <a:lnTo>
                    <a:pt x="598411" y="493255"/>
                  </a:lnTo>
                  <a:lnTo>
                    <a:pt x="599287" y="492379"/>
                  </a:lnTo>
                  <a:lnTo>
                    <a:pt x="602780" y="492379"/>
                  </a:lnTo>
                  <a:lnTo>
                    <a:pt x="604532" y="494131"/>
                  </a:lnTo>
                  <a:lnTo>
                    <a:pt x="624217" y="508177"/>
                  </a:lnTo>
                  <a:lnTo>
                    <a:pt x="657644" y="524916"/>
                  </a:lnTo>
                  <a:lnTo>
                    <a:pt x="701116" y="534631"/>
                  </a:lnTo>
                  <a:lnTo>
                    <a:pt x="750938" y="527608"/>
                  </a:lnTo>
                  <a:lnTo>
                    <a:pt x="803414" y="494131"/>
                  </a:lnTo>
                  <a:lnTo>
                    <a:pt x="804291" y="493255"/>
                  </a:lnTo>
                  <a:lnTo>
                    <a:pt x="808672" y="493255"/>
                  </a:lnTo>
                  <a:lnTo>
                    <a:pt x="809548" y="494131"/>
                  </a:lnTo>
                  <a:lnTo>
                    <a:pt x="810425" y="494131"/>
                  </a:lnTo>
                  <a:lnTo>
                    <a:pt x="810425" y="495007"/>
                  </a:lnTo>
                  <a:lnTo>
                    <a:pt x="832777" y="513435"/>
                  </a:lnTo>
                  <a:lnTo>
                    <a:pt x="871537" y="532688"/>
                  </a:lnTo>
                  <a:lnTo>
                    <a:pt x="921804" y="536155"/>
                  </a:lnTo>
                  <a:lnTo>
                    <a:pt x="978649" y="507276"/>
                  </a:lnTo>
                  <a:lnTo>
                    <a:pt x="980401" y="505523"/>
                  </a:lnTo>
                  <a:lnTo>
                    <a:pt x="980401" y="493255"/>
                  </a:lnTo>
                  <a:lnTo>
                    <a:pt x="980401" y="492379"/>
                  </a:lnTo>
                  <a:lnTo>
                    <a:pt x="980401" y="485038"/>
                  </a:lnTo>
                  <a:lnTo>
                    <a:pt x="980401" y="484720"/>
                  </a:lnTo>
                  <a:lnTo>
                    <a:pt x="980401" y="468731"/>
                  </a:lnTo>
                  <a:close/>
                </a:path>
                <a:path w="984885" h="1088390">
                  <a:moveTo>
                    <a:pt x="984783" y="912926"/>
                  </a:moveTo>
                  <a:lnTo>
                    <a:pt x="983907" y="912050"/>
                  </a:lnTo>
                  <a:lnTo>
                    <a:pt x="970597" y="895184"/>
                  </a:lnTo>
                  <a:lnTo>
                    <a:pt x="946277" y="868006"/>
                  </a:lnTo>
                  <a:lnTo>
                    <a:pt x="917092" y="840206"/>
                  </a:lnTo>
                  <a:lnTo>
                    <a:pt x="911860" y="835215"/>
                  </a:lnTo>
                  <a:lnTo>
                    <a:pt x="868248" y="801535"/>
                  </a:lnTo>
                  <a:lnTo>
                    <a:pt x="827074" y="777824"/>
                  </a:lnTo>
                  <a:lnTo>
                    <a:pt x="827074" y="886637"/>
                  </a:lnTo>
                  <a:lnTo>
                    <a:pt x="823379" y="905129"/>
                  </a:lnTo>
                  <a:lnTo>
                    <a:pt x="813282" y="920153"/>
                  </a:lnTo>
                  <a:lnTo>
                    <a:pt x="798245" y="930262"/>
                  </a:lnTo>
                  <a:lnTo>
                    <a:pt x="779767" y="933958"/>
                  </a:lnTo>
                  <a:lnTo>
                    <a:pt x="761288" y="930262"/>
                  </a:lnTo>
                  <a:lnTo>
                    <a:pt x="746252" y="920153"/>
                  </a:lnTo>
                  <a:lnTo>
                    <a:pt x="736155" y="905129"/>
                  </a:lnTo>
                  <a:lnTo>
                    <a:pt x="732459" y="886637"/>
                  </a:lnTo>
                  <a:lnTo>
                    <a:pt x="736079" y="868667"/>
                  </a:lnTo>
                  <a:lnTo>
                    <a:pt x="736193" y="868248"/>
                  </a:lnTo>
                  <a:lnTo>
                    <a:pt x="746252" y="853567"/>
                  </a:lnTo>
                  <a:lnTo>
                    <a:pt x="761288" y="843762"/>
                  </a:lnTo>
                  <a:lnTo>
                    <a:pt x="779767" y="840206"/>
                  </a:lnTo>
                  <a:lnTo>
                    <a:pt x="798245" y="843889"/>
                  </a:lnTo>
                  <a:lnTo>
                    <a:pt x="813282" y="853897"/>
                  </a:lnTo>
                  <a:lnTo>
                    <a:pt x="823379" y="868667"/>
                  </a:lnTo>
                  <a:lnTo>
                    <a:pt x="827074" y="886637"/>
                  </a:lnTo>
                  <a:lnTo>
                    <a:pt x="827074" y="777824"/>
                  </a:lnTo>
                  <a:lnTo>
                    <a:pt x="816343" y="771639"/>
                  </a:lnTo>
                  <a:lnTo>
                    <a:pt x="757047" y="750252"/>
                  </a:lnTo>
                  <a:lnTo>
                    <a:pt x="691273" y="742073"/>
                  </a:lnTo>
                  <a:lnTo>
                    <a:pt x="587336" y="761796"/>
                  </a:lnTo>
                  <a:lnTo>
                    <a:pt x="494474" y="805167"/>
                  </a:lnTo>
                  <a:lnTo>
                    <a:pt x="427736" y="848525"/>
                  </a:lnTo>
                  <a:lnTo>
                    <a:pt x="402145" y="868248"/>
                  </a:lnTo>
                  <a:lnTo>
                    <a:pt x="391591" y="850138"/>
                  </a:lnTo>
                  <a:lnTo>
                    <a:pt x="359765" y="809434"/>
                  </a:lnTo>
                  <a:lnTo>
                    <a:pt x="306425" y="766597"/>
                  </a:lnTo>
                  <a:lnTo>
                    <a:pt x="231305" y="742073"/>
                  </a:lnTo>
                  <a:lnTo>
                    <a:pt x="226047" y="742073"/>
                  </a:lnTo>
                  <a:lnTo>
                    <a:pt x="224294" y="744702"/>
                  </a:lnTo>
                  <a:lnTo>
                    <a:pt x="224294" y="748207"/>
                  </a:lnTo>
                  <a:lnTo>
                    <a:pt x="226047" y="750836"/>
                  </a:lnTo>
                  <a:lnTo>
                    <a:pt x="240550" y="777062"/>
                  </a:lnTo>
                  <a:lnTo>
                    <a:pt x="257911" y="816000"/>
                  </a:lnTo>
                  <a:lnTo>
                    <a:pt x="272491" y="863333"/>
                  </a:lnTo>
                  <a:lnTo>
                    <a:pt x="278612" y="914679"/>
                  </a:lnTo>
                  <a:lnTo>
                    <a:pt x="272491" y="966533"/>
                  </a:lnTo>
                  <a:lnTo>
                    <a:pt x="257911" y="1014120"/>
                  </a:lnTo>
                  <a:lnTo>
                    <a:pt x="240550" y="1053160"/>
                  </a:lnTo>
                  <a:lnTo>
                    <a:pt x="226047" y="1079385"/>
                  </a:lnTo>
                  <a:lnTo>
                    <a:pt x="225171" y="1081138"/>
                  </a:lnTo>
                  <a:lnTo>
                    <a:pt x="225171" y="1082014"/>
                  </a:lnTo>
                  <a:lnTo>
                    <a:pt x="224294" y="1082890"/>
                  </a:lnTo>
                  <a:lnTo>
                    <a:pt x="224294" y="1086396"/>
                  </a:lnTo>
                  <a:lnTo>
                    <a:pt x="226047" y="1088148"/>
                  </a:lnTo>
                  <a:lnTo>
                    <a:pt x="230428" y="1088148"/>
                  </a:lnTo>
                  <a:lnTo>
                    <a:pt x="305676" y="1064006"/>
                  </a:lnTo>
                  <a:lnTo>
                    <a:pt x="359333" y="1021130"/>
                  </a:lnTo>
                  <a:lnTo>
                    <a:pt x="391464" y="980224"/>
                  </a:lnTo>
                  <a:lnTo>
                    <a:pt x="402145" y="961986"/>
                  </a:lnTo>
                  <a:lnTo>
                    <a:pt x="427609" y="981697"/>
                  </a:lnTo>
                  <a:lnTo>
                    <a:pt x="494144" y="1025067"/>
                  </a:lnTo>
                  <a:lnTo>
                    <a:pt x="586955" y="1068438"/>
                  </a:lnTo>
                  <a:lnTo>
                    <a:pt x="691273" y="1088148"/>
                  </a:lnTo>
                  <a:lnTo>
                    <a:pt x="757047" y="1079982"/>
                  </a:lnTo>
                  <a:lnTo>
                    <a:pt x="816343" y="1058595"/>
                  </a:lnTo>
                  <a:lnTo>
                    <a:pt x="868248" y="1028700"/>
                  </a:lnTo>
                  <a:lnTo>
                    <a:pt x="911860" y="995006"/>
                  </a:lnTo>
                  <a:lnTo>
                    <a:pt x="946277" y="962228"/>
                  </a:lnTo>
                  <a:lnTo>
                    <a:pt x="946480" y="961986"/>
                  </a:lnTo>
                  <a:lnTo>
                    <a:pt x="970597" y="935050"/>
                  </a:lnTo>
                  <a:lnTo>
                    <a:pt x="971448" y="933958"/>
                  </a:lnTo>
                  <a:lnTo>
                    <a:pt x="983907" y="918184"/>
                  </a:lnTo>
                  <a:lnTo>
                    <a:pt x="984783" y="917308"/>
                  </a:lnTo>
                  <a:lnTo>
                    <a:pt x="984783" y="912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0277" y="4825324"/>
            <a:ext cx="1409700" cy="140970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684976" y="3294058"/>
            <a:ext cx="1409700" cy="1409700"/>
            <a:chOff x="1684976" y="3294058"/>
            <a:chExt cx="1409700" cy="1409700"/>
          </a:xfrm>
        </p:grpSpPr>
        <p:sp>
          <p:nvSpPr>
            <p:cNvPr id="42" name="object 42"/>
            <p:cNvSpPr/>
            <p:nvPr/>
          </p:nvSpPr>
          <p:spPr>
            <a:xfrm>
              <a:off x="1684976" y="329405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4B9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9900" y="3409707"/>
              <a:ext cx="135255" cy="291465"/>
            </a:xfrm>
            <a:custGeom>
              <a:avLst/>
              <a:gdLst/>
              <a:ahLst/>
              <a:cxnLst/>
              <a:rect l="l" t="t" r="r" b="b"/>
              <a:pathLst>
                <a:path w="135255" h="291464">
                  <a:moveTo>
                    <a:pt x="65710" y="290876"/>
                  </a:moveTo>
                  <a:lnTo>
                    <a:pt x="35113" y="285825"/>
                  </a:lnTo>
                  <a:lnTo>
                    <a:pt x="14784" y="271492"/>
                  </a:lnTo>
                  <a:lnTo>
                    <a:pt x="3490" y="249109"/>
                  </a:lnTo>
                  <a:lnTo>
                    <a:pt x="0" y="219909"/>
                  </a:lnTo>
                  <a:lnTo>
                    <a:pt x="0" y="182235"/>
                  </a:lnTo>
                  <a:lnTo>
                    <a:pt x="43806" y="182235"/>
                  </a:lnTo>
                  <a:lnTo>
                    <a:pt x="43806" y="222538"/>
                  </a:lnTo>
                  <a:lnTo>
                    <a:pt x="44888" y="234311"/>
                  </a:lnTo>
                  <a:lnTo>
                    <a:pt x="48515" y="243127"/>
                  </a:lnTo>
                  <a:lnTo>
                    <a:pt x="55264" y="248657"/>
                  </a:lnTo>
                  <a:lnTo>
                    <a:pt x="65710" y="250574"/>
                  </a:lnTo>
                  <a:lnTo>
                    <a:pt x="74909" y="248698"/>
                  </a:lnTo>
                  <a:lnTo>
                    <a:pt x="81480" y="243455"/>
                  </a:lnTo>
                  <a:lnTo>
                    <a:pt x="85423" y="235420"/>
                  </a:lnTo>
                  <a:lnTo>
                    <a:pt x="86737" y="225166"/>
                  </a:lnTo>
                  <a:lnTo>
                    <a:pt x="86737" y="177855"/>
                  </a:lnTo>
                  <a:lnTo>
                    <a:pt x="85382" y="168012"/>
                  </a:lnTo>
                  <a:lnTo>
                    <a:pt x="81151" y="160880"/>
                  </a:lnTo>
                  <a:lnTo>
                    <a:pt x="73800" y="156540"/>
                  </a:lnTo>
                  <a:lnTo>
                    <a:pt x="63081" y="155075"/>
                  </a:lnTo>
                  <a:lnTo>
                    <a:pt x="42930" y="155075"/>
                  </a:lnTo>
                  <a:lnTo>
                    <a:pt x="42930" y="118278"/>
                  </a:lnTo>
                  <a:lnTo>
                    <a:pt x="61329" y="118278"/>
                  </a:lnTo>
                  <a:lnTo>
                    <a:pt x="71952" y="116813"/>
                  </a:lnTo>
                  <a:lnTo>
                    <a:pt x="79947" y="112473"/>
                  </a:lnTo>
                  <a:lnTo>
                    <a:pt x="84985" y="105341"/>
                  </a:lnTo>
                  <a:lnTo>
                    <a:pt x="86737" y="95498"/>
                  </a:lnTo>
                  <a:lnTo>
                    <a:pt x="86737" y="64833"/>
                  </a:lnTo>
                  <a:lnTo>
                    <a:pt x="85683" y="54210"/>
                  </a:lnTo>
                  <a:lnTo>
                    <a:pt x="82247" y="46216"/>
                  </a:lnTo>
                  <a:lnTo>
                    <a:pt x="76018" y="41178"/>
                  </a:lnTo>
                  <a:lnTo>
                    <a:pt x="66586" y="39426"/>
                  </a:lnTo>
                  <a:lnTo>
                    <a:pt x="57154" y="41342"/>
                  </a:lnTo>
                  <a:lnTo>
                    <a:pt x="50925" y="46873"/>
                  </a:lnTo>
                  <a:lnTo>
                    <a:pt x="47489" y="55689"/>
                  </a:lnTo>
                  <a:lnTo>
                    <a:pt x="46435" y="67462"/>
                  </a:lnTo>
                  <a:lnTo>
                    <a:pt x="46435" y="96374"/>
                  </a:lnTo>
                  <a:lnTo>
                    <a:pt x="2628" y="96374"/>
                  </a:lnTo>
                  <a:lnTo>
                    <a:pt x="2628" y="70966"/>
                  </a:lnTo>
                  <a:lnTo>
                    <a:pt x="6132" y="42136"/>
                  </a:lnTo>
                  <a:lnTo>
                    <a:pt x="17522" y="19713"/>
                  </a:lnTo>
                  <a:lnTo>
                    <a:pt x="38111" y="5174"/>
                  </a:lnTo>
                  <a:lnTo>
                    <a:pt x="69214" y="0"/>
                  </a:lnTo>
                  <a:lnTo>
                    <a:pt x="97552" y="4462"/>
                  </a:lnTo>
                  <a:lnTo>
                    <a:pt x="117182" y="17303"/>
                  </a:lnTo>
                  <a:lnTo>
                    <a:pt x="128600" y="37701"/>
                  </a:lnTo>
                  <a:lnTo>
                    <a:pt x="132296" y="64833"/>
                  </a:lnTo>
                  <a:lnTo>
                    <a:pt x="132296" y="89365"/>
                  </a:lnTo>
                  <a:lnTo>
                    <a:pt x="129941" y="106108"/>
                  </a:lnTo>
                  <a:lnTo>
                    <a:pt x="123315" y="119482"/>
                  </a:lnTo>
                  <a:lnTo>
                    <a:pt x="113076" y="129407"/>
                  </a:lnTo>
                  <a:lnTo>
                    <a:pt x="99879" y="135800"/>
                  </a:lnTo>
                  <a:lnTo>
                    <a:pt x="115334" y="141851"/>
                  </a:lnTo>
                  <a:lnTo>
                    <a:pt x="126272" y="152009"/>
                  </a:lnTo>
                  <a:lnTo>
                    <a:pt x="132775" y="166109"/>
                  </a:lnTo>
                  <a:lnTo>
                    <a:pt x="134924" y="183988"/>
                  </a:lnTo>
                  <a:lnTo>
                    <a:pt x="134924" y="226042"/>
                  </a:lnTo>
                  <a:lnTo>
                    <a:pt x="130886" y="252805"/>
                  </a:lnTo>
                  <a:lnTo>
                    <a:pt x="118387" y="273244"/>
                  </a:lnTo>
                  <a:lnTo>
                    <a:pt x="96853" y="286290"/>
                  </a:lnTo>
                  <a:lnTo>
                    <a:pt x="65710" y="290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4191" y="4103606"/>
              <a:ext cx="238308" cy="22166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17141" y="3411460"/>
              <a:ext cx="973455" cy="1075055"/>
            </a:xfrm>
            <a:custGeom>
              <a:avLst/>
              <a:gdLst/>
              <a:ahLst/>
              <a:cxnLst/>
              <a:rect l="l" t="t" r="r" b="b"/>
              <a:pathLst>
                <a:path w="973455" h="1075054">
                  <a:moveTo>
                    <a:pt x="226923" y="28917"/>
                  </a:moveTo>
                  <a:lnTo>
                    <a:pt x="225501" y="17373"/>
                  </a:lnTo>
                  <a:lnTo>
                    <a:pt x="225120" y="16649"/>
                  </a:lnTo>
                  <a:lnTo>
                    <a:pt x="220789" y="8216"/>
                  </a:lnTo>
                  <a:lnTo>
                    <a:pt x="212140" y="2184"/>
                  </a:lnTo>
                  <a:lnTo>
                    <a:pt x="198882" y="0"/>
                  </a:lnTo>
                  <a:lnTo>
                    <a:pt x="185864" y="2209"/>
                  </a:lnTo>
                  <a:lnTo>
                    <a:pt x="176872" y="8432"/>
                  </a:lnTo>
                  <a:lnTo>
                    <a:pt x="171653" y="18122"/>
                  </a:lnTo>
                  <a:lnTo>
                    <a:pt x="169976" y="30670"/>
                  </a:lnTo>
                  <a:lnTo>
                    <a:pt x="169976" y="86741"/>
                  </a:lnTo>
                  <a:lnTo>
                    <a:pt x="171462" y="98920"/>
                  </a:lnTo>
                  <a:lnTo>
                    <a:pt x="175996" y="108648"/>
                  </a:lnTo>
                  <a:lnTo>
                    <a:pt x="183654" y="115074"/>
                  </a:lnTo>
                  <a:lnTo>
                    <a:pt x="194500" y="117411"/>
                  </a:lnTo>
                  <a:lnTo>
                    <a:pt x="205016" y="117411"/>
                  </a:lnTo>
                  <a:lnTo>
                    <a:pt x="210273" y="112153"/>
                  </a:lnTo>
                  <a:lnTo>
                    <a:pt x="212902" y="103390"/>
                  </a:lnTo>
                  <a:lnTo>
                    <a:pt x="212902" y="115658"/>
                  </a:lnTo>
                  <a:lnTo>
                    <a:pt x="226923" y="115658"/>
                  </a:lnTo>
                  <a:lnTo>
                    <a:pt x="226923" y="103390"/>
                  </a:lnTo>
                  <a:lnTo>
                    <a:pt x="226923" y="54330"/>
                  </a:lnTo>
                  <a:lnTo>
                    <a:pt x="200634" y="54330"/>
                  </a:lnTo>
                  <a:lnTo>
                    <a:pt x="200634" y="71843"/>
                  </a:lnTo>
                  <a:lnTo>
                    <a:pt x="209397" y="71843"/>
                  </a:lnTo>
                  <a:lnTo>
                    <a:pt x="209397" y="99885"/>
                  </a:lnTo>
                  <a:lnTo>
                    <a:pt x="205892" y="103390"/>
                  </a:lnTo>
                  <a:lnTo>
                    <a:pt x="192747" y="103390"/>
                  </a:lnTo>
                  <a:lnTo>
                    <a:pt x="190119" y="98132"/>
                  </a:lnTo>
                  <a:lnTo>
                    <a:pt x="190119" y="21907"/>
                  </a:lnTo>
                  <a:lnTo>
                    <a:pt x="192747" y="16649"/>
                  </a:lnTo>
                  <a:lnTo>
                    <a:pt x="206768" y="16649"/>
                  </a:lnTo>
                  <a:lnTo>
                    <a:pt x="209397" y="21031"/>
                  </a:lnTo>
                  <a:lnTo>
                    <a:pt x="209397" y="39433"/>
                  </a:lnTo>
                  <a:lnTo>
                    <a:pt x="226923" y="39433"/>
                  </a:lnTo>
                  <a:lnTo>
                    <a:pt x="226923" y="28917"/>
                  </a:lnTo>
                  <a:close/>
                </a:path>
                <a:path w="973455" h="1075054">
                  <a:moveTo>
                    <a:pt x="233057" y="284746"/>
                  </a:moveTo>
                  <a:lnTo>
                    <a:pt x="229044" y="263715"/>
                  </a:lnTo>
                  <a:lnTo>
                    <a:pt x="226199" y="248831"/>
                  </a:lnTo>
                  <a:lnTo>
                    <a:pt x="217335" y="202387"/>
                  </a:lnTo>
                  <a:lnTo>
                    <a:pt x="211150" y="169976"/>
                  </a:lnTo>
                  <a:lnTo>
                    <a:pt x="207645" y="169976"/>
                  </a:lnTo>
                  <a:lnTo>
                    <a:pt x="207645" y="248831"/>
                  </a:lnTo>
                  <a:lnTo>
                    <a:pt x="191871" y="248831"/>
                  </a:lnTo>
                  <a:lnTo>
                    <a:pt x="199758" y="202387"/>
                  </a:lnTo>
                  <a:lnTo>
                    <a:pt x="207645" y="248831"/>
                  </a:lnTo>
                  <a:lnTo>
                    <a:pt x="207645" y="169976"/>
                  </a:lnTo>
                  <a:lnTo>
                    <a:pt x="189242" y="169976"/>
                  </a:lnTo>
                  <a:lnTo>
                    <a:pt x="167347" y="284746"/>
                  </a:lnTo>
                  <a:lnTo>
                    <a:pt x="185750" y="284746"/>
                  </a:lnTo>
                  <a:lnTo>
                    <a:pt x="189242" y="263715"/>
                  </a:lnTo>
                  <a:lnTo>
                    <a:pt x="209397" y="263715"/>
                  </a:lnTo>
                  <a:lnTo>
                    <a:pt x="212902" y="284746"/>
                  </a:lnTo>
                  <a:lnTo>
                    <a:pt x="233057" y="284746"/>
                  </a:lnTo>
                  <a:close/>
                </a:path>
                <a:path w="973455" h="1075054">
                  <a:moveTo>
                    <a:pt x="297014" y="170853"/>
                  </a:moveTo>
                  <a:lnTo>
                    <a:pt x="281241" y="170853"/>
                  </a:lnTo>
                  <a:lnTo>
                    <a:pt x="281241" y="236562"/>
                  </a:lnTo>
                  <a:lnTo>
                    <a:pt x="273672" y="212902"/>
                  </a:lnTo>
                  <a:lnTo>
                    <a:pt x="260210" y="170853"/>
                  </a:lnTo>
                  <a:lnTo>
                    <a:pt x="240944" y="170853"/>
                  </a:lnTo>
                  <a:lnTo>
                    <a:pt x="240944" y="285623"/>
                  </a:lnTo>
                  <a:lnTo>
                    <a:pt x="257581" y="285623"/>
                  </a:lnTo>
                  <a:lnTo>
                    <a:pt x="257581" y="212902"/>
                  </a:lnTo>
                  <a:lnTo>
                    <a:pt x="280365" y="285623"/>
                  </a:lnTo>
                  <a:lnTo>
                    <a:pt x="297014" y="285623"/>
                  </a:lnTo>
                  <a:lnTo>
                    <a:pt x="297014" y="236562"/>
                  </a:lnTo>
                  <a:lnTo>
                    <a:pt x="297014" y="170853"/>
                  </a:lnTo>
                  <a:close/>
                </a:path>
                <a:path w="973455" h="1075054">
                  <a:moveTo>
                    <a:pt x="298767" y="30670"/>
                  </a:moveTo>
                  <a:lnTo>
                    <a:pt x="296951" y="18491"/>
                  </a:lnTo>
                  <a:lnTo>
                    <a:pt x="294906" y="14897"/>
                  </a:lnTo>
                  <a:lnTo>
                    <a:pt x="291426" y="8763"/>
                  </a:lnTo>
                  <a:lnTo>
                    <a:pt x="282130" y="2336"/>
                  </a:lnTo>
                  <a:lnTo>
                    <a:pt x="279488" y="1879"/>
                  </a:lnTo>
                  <a:lnTo>
                    <a:pt x="279488" y="20154"/>
                  </a:lnTo>
                  <a:lnTo>
                    <a:pt x="279488" y="96380"/>
                  </a:lnTo>
                  <a:lnTo>
                    <a:pt x="275983" y="101638"/>
                  </a:lnTo>
                  <a:lnTo>
                    <a:pt x="262839" y="101638"/>
                  </a:lnTo>
                  <a:lnTo>
                    <a:pt x="260210" y="96380"/>
                  </a:lnTo>
                  <a:lnTo>
                    <a:pt x="260210" y="20154"/>
                  </a:lnTo>
                  <a:lnTo>
                    <a:pt x="262839" y="14897"/>
                  </a:lnTo>
                  <a:lnTo>
                    <a:pt x="276860" y="14897"/>
                  </a:lnTo>
                  <a:lnTo>
                    <a:pt x="279488" y="20154"/>
                  </a:lnTo>
                  <a:lnTo>
                    <a:pt x="279488" y="1879"/>
                  </a:lnTo>
                  <a:lnTo>
                    <a:pt x="241744" y="18122"/>
                  </a:lnTo>
                  <a:lnTo>
                    <a:pt x="240068" y="30670"/>
                  </a:lnTo>
                  <a:lnTo>
                    <a:pt x="240068" y="86741"/>
                  </a:lnTo>
                  <a:lnTo>
                    <a:pt x="241744" y="98920"/>
                  </a:lnTo>
                  <a:lnTo>
                    <a:pt x="246964" y="108648"/>
                  </a:lnTo>
                  <a:lnTo>
                    <a:pt x="255955" y="115074"/>
                  </a:lnTo>
                  <a:lnTo>
                    <a:pt x="268973" y="117411"/>
                  </a:lnTo>
                  <a:lnTo>
                    <a:pt x="282498" y="115074"/>
                  </a:lnTo>
                  <a:lnTo>
                    <a:pt x="291757" y="108648"/>
                  </a:lnTo>
                  <a:lnTo>
                    <a:pt x="295592" y="101638"/>
                  </a:lnTo>
                  <a:lnTo>
                    <a:pt x="297065" y="98920"/>
                  </a:lnTo>
                  <a:lnTo>
                    <a:pt x="298767" y="86741"/>
                  </a:lnTo>
                  <a:lnTo>
                    <a:pt x="298767" y="30670"/>
                  </a:lnTo>
                  <a:close/>
                </a:path>
                <a:path w="973455" h="1075054">
                  <a:moveTo>
                    <a:pt x="368858" y="200634"/>
                  </a:moveTo>
                  <a:lnTo>
                    <a:pt x="367436" y="188455"/>
                  </a:lnTo>
                  <a:lnTo>
                    <a:pt x="366115" y="185750"/>
                  </a:lnTo>
                  <a:lnTo>
                    <a:pt x="362724" y="178739"/>
                  </a:lnTo>
                  <a:lnTo>
                    <a:pt x="354076" y="172300"/>
                  </a:lnTo>
                  <a:lnTo>
                    <a:pt x="349580" y="171513"/>
                  </a:lnTo>
                  <a:lnTo>
                    <a:pt x="349580" y="190131"/>
                  </a:lnTo>
                  <a:lnTo>
                    <a:pt x="349580" y="264591"/>
                  </a:lnTo>
                  <a:lnTo>
                    <a:pt x="346075" y="268973"/>
                  </a:lnTo>
                  <a:lnTo>
                    <a:pt x="330301" y="268973"/>
                  </a:lnTo>
                  <a:lnTo>
                    <a:pt x="330301" y="185750"/>
                  </a:lnTo>
                  <a:lnTo>
                    <a:pt x="346951" y="185750"/>
                  </a:lnTo>
                  <a:lnTo>
                    <a:pt x="349580" y="190131"/>
                  </a:lnTo>
                  <a:lnTo>
                    <a:pt x="349580" y="171513"/>
                  </a:lnTo>
                  <a:lnTo>
                    <a:pt x="340817" y="169976"/>
                  </a:lnTo>
                  <a:lnTo>
                    <a:pt x="311035" y="169976"/>
                  </a:lnTo>
                  <a:lnTo>
                    <a:pt x="311035" y="284746"/>
                  </a:lnTo>
                  <a:lnTo>
                    <a:pt x="340817" y="284746"/>
                  </a:lnTo>
                  <a:lnTo>
                    <a:pt x="354076" y="282422"/>
                  </a:lnTo>
                  <a:lnTo>
                    <a:pt x="362724" y="275983"/>
                  </a:lnTo>
                  <a:lnTo>
                    <a:pt x="366115" y="268973"/>
                  </a:lnTo>
                  <a:lnTo>
                    <a:pt x="367436" y="266268"/>
                  </a:lnTo>
                  <a:lnTo>
                    <a:pt x="368858" y="254088"/>
                  </a:lnTo>
                  <a:lnTo>
                    <a:pt x="368858" y="200634"/>
                  </a:lnTo>
                  <a:close/>
                </a:path>
                <a:path w="973455" h="1075054">
                  <a:moveTo>
                    <a:pt x="369735" y="30670"/>
                  </a:moveTo>
                  <a:lnTo>
                    <a:pt x="350456" y="1879"/>
                  </a:lnTo>
                  <a:lnTo>
                    <a:pt x="350456" y="20154"/>
                  </a:lnTo>
                  <a:lnTo>
                    <a:pt x="350456" y="96380"/>
                  </a:lnTo>
                  <a:lnTo>
                    <a:pt x="347827" y="101638"/>
                  </a:lnTo>
                  <a:lnTo>
                    <a:pt x="333806" y="101638"/>
                  </a:lnTo>
                  <a:lnTo>
                    <a:pt x="331177" y="96380"/>
                  </a:lnTo>
                  <a:lnTo>
                    <a:pt x="331177" y="20154"/>
                  </a:lnTo>
                  <a:lnTo>
                    <a:pt x="333806" y="14897"/>
                  </a:lnTo>
                  <a:lnTo>
                    <a:pt x="347827" y="14897"/>
                  </a:lnTo>
                  <a:lnTo>
                    <a:pt x="350456" y="20154"/>
                  </a:lnTo>
                  <a:lnTo>
                    <a:pt x="350456" y="1879"/>
                  </a:lnTo>
                  <a:lnTo>
                    <a:pt x="312712" y="18122"/>
                  </a:lnTo>
                  <a:lnTo>
                    <a:pt x="311035" y="30670"/>
                  </a:lnTo>
                  <a:lnTo>
                    <a:pt x="311035" y="86741"/>
                  </a:lnTo>
                  <a:lnTo>
                    <a:pt x="312712" y="98920"/>
                  </a:lnTo>
                  <a:lnTo>
                    <a:pt x="317931" y="108648"/>
                  </a:lnTo>
                  <a:lnTo>
                    <a:pt x="326923" y="115074"/>
                  </a:lnTo>
                  <a:lnTo>
                    <a:pt x="339940" y="117411"/>
                  </a:lnTo>
                  <a:lnTo>
                    <a:pt x="353466" y="115074"/>
                  </a:lnTo>
                  <a:lnTo>
                    <a:pt x="362724" y="108648"/>
                  </a:lnTo>
                  <a:lnTo>
                    <a:pt x="366560" y="101638"/>
                  </a:lnTo>
                  <a:lnTo>
                    <a:pt x="368033" y="98920"/>
                  </a:lnTo>
                  <a:lnTo>
                    <a:pt x="369735" y="86741"/>
                  </a:lnTo>
                  <a:lnTo>
                    <a:pt x="369735" y="30670"/>
                  </a:lnTo>
                  <a:close/>
                </a:path>
                <a:path w="973455" h="1075054">
                  <a:moveTo>
                    <a:pt x="440702" y="31546"/>
                  </a:moveTo>
                  <a:lnTo>
                    <a:pt x="421424" y="2476"/>
                  </a:lnTo>
                  <a:lnTo>
                    <a:pt x="421424" y="21031"/>
                  </a:lnTo>
                  <a:lnTo>
                    <a:pt x="421424" y="95504"/>
                  </a:lnTo>
                  <a:lnTo>
                    <a:pt x="417918" y="99885"/>
                  </a:lnTo>
                  <a:lnTo>
                    <a:pt x="402145" y="99885"/>
                  </a:lnTo>
                  <a:lnTo>
                    <a:pt x="402145" y="16649"/>
                  </a:lnTo>
                  <a:lnTo>
                    <a:pt x="418795" y="16649"/>
                  </a:lnTo>
                  <a:lnTo>
                    <a:pt x="421424" y="21031"/>
                  </a:lnTo>
                  <a:lnTo>
                    <a:pt x="421424" y="2476"/>
                  </a:lnTo>
                  <a:lnTo>
                    <a:pt x="412661" y="876"/>
                  </a:lnTo>
                  <a:lnTo>
                    <a:pt x="382879" y="876"/>
                  </a:lnTo>
                  <a:lnTo>
                    <a:pt x="382879" y="115658"/>
                  </a:lnTo>
                  <a:lnTo>
                    <a:pt x="412661" y="115658"/>
                  </a:lnTo>
                  <a:lnTo>
                    <a:pt x="425919" y="113322"/>
                  </a:lnTo>
                  <a:lnTo>
                    <a:pt x="434568" y="106895"/>
                  </a:lnTo>
                  <a:lnTo>
                    <a:pt x="437959" y="99885"/>
                  </a:lnTo>
                  <a:lnTo>
                    <a:pt x="439280" y="97180"/>
                  </a:lnTo>
                  <a:lnTo>
                    <a:pt x="440702" y="84988"/>
                  </a:lnTo>
                  <a:lnTo>
                    <a:pt x="440702" y="31546"/>
                  </a:lnTo>
                  <a:close/>
                </a:path>
                <a:path w="973455" h="1075054">
                  <a:moveTo>
                    <a:pt x="487133" y="169976"/>
                  </a:moveTo>
                  <a:lnTo>
                    <a:pt x="470484" y="169976"/>
                  </a:lnTo>
                  <a:lnTo>
                    <a:pt x="461721" y="242697"/>
                  </a:lnTo>
                  <a:lnTo>
                    <a:pt x="457542" y="213779"/>
                  </a:lnTo>
                  <a:lnTo>
                    <a:pt x="451218" y="169976"/>
                  </a:lnTo>
                  <a:lnTo>
                    <a:pt x="435444" y="169976"/>
                  </a:lnTo>
                  <a:lnTo>
                    <a:pt x="425805" y="242697"/>
                  </a:lnTo>
                  <a:lnTo>
                    <a:pt x="417042" y="169976"/>
                  </a:lnTo>
                  <a:lnTo>
                    <a:pt x="398640" y="169976"/>
                  </a:lnTo>
                  <a:lnTo>
                    <a:pt x="414413" y="284746"/>
                  </a:lnTo>
                  <a:lnTo>
                    <a:pt x="432816" y="284746"/>
                  </a:lnTo>
                  <a:lnTo>
                    <a:pt x="439039" y="242697"/>
                  </a:lnTo>
                  <a:lnTo>
                    <a:pt x="443331" y="213779"/>
                  </a:lnTo>
                  <a:lnTo>
                    <a:pt x="453847" y="284746"/>
                  </a:lnTo>
                  <a:lnTo>
                    <a:pt x="472236" y="284746"/>
                  </a:lnTo>
                  <a:lnTo>
                    <a:pt x="477697" y="242697"/>
                  </a:lnTo>
                  <a:lnTo>
                    <a:pt x="487133" y="169976"/>
                  </a:lnTo>
                  <a:close/>
                </a:path>
                <a:path w="973455" h="1075054">
                  <a:moveTo>
                    <a:pt x="537070" y="1752"/>
                  </a:moveTo>
                  <a:lnTo>
                    <a:pt x="517804" y="1752"/>
                  </a:lnTo>
                  <a:lnTo>
                    <a:pt x="517804" y="50825"/>
                  </a:lnTo>
                  <a:lnTo>
                    <a:pt x="499402" y="50825"/>
                  </a:lnTo>
                  <a:lnTo>
                    <a:pt x="499402" y="1752"/>
                  </a:lnTo>
                  <a:lnTo>
                    <a:pt x="480123" y="1752"/>
                  </a:lnTo>
                  <a:lnTo>
                    <a:pt x="480123" y="116535"/>
                  </a:lnTo>
                  <a:lnTo>
                    <a:pt x="499402" y="116535"/>
                  </a:lnTo>
                  <a:lnTo>
                    <a:pt x="499402" y="65709"/>
                  </a:lnTo>
                  <a:lnTo>
                    <a:pt x="517804" y="65709"/>
                  </a:lnTo>
                  <a:lnTo>
                    <a:pt x="517804" y="116535"/>
                  </a:lnTo>
                  <a:lnTo>
                    <a:pt x="537070" y="116535"/>
                  </a:lnTo>
                  <a:lnTo>
                    <a:pt x="537070" y="65709"/>
                  </a:lnTo>
                  <a:lnTo>
                    <a:pt x="537070" y="50825"/>
                  </a:lnTo>
                  <a:lnTo>
                    <a:pt x="537070" y="1752"/>
                  </a:lnTo>
                  <a:close/>
                </a:path>
                <a:path w="973455" h="1075054">
                  <a:moveTo>
                    <a:pt x="544080" y="169976"/>
                  </a:moveTo>
                  <a:lnTo>
                    <a:pt x="497649" y="169976"/>
                  </a:lnTo>
                  <a:lnTo>
                    <a:pt x="497649" y="285623"/>
                  </a:lnTo>
                  <a:lnTo>
                    <a:pt x="544080" y="285623"/>
                  </a:lnTo>
                  <a:lnTo>
                    <a:pt x="544080" y="269849"/>
                  </a:lnTo>
                  <a:lnTo>
                    <a:pt x="516928" y="269849"/>
                  </a:lnTo>
                  <a:lnTo>
                    <a:pt x="516928" y="234810"/>
                  </a:lnTo>
                  <a:lnTo>
                    <a:pt x="536194" y="234810"/>
                  </a:lnTo>
                  <a:lnTo>
                    <a:pt x="536194" y="219036"/>
                  </a:lnTo>
                  <a:lnTo>
                    <a:pt x="516928" y="219036"/>
                  </a:lnTo>
                  <a:lnTo>
                    <a:pt x="516928" y="185750"/>
                  </a:lnTo>
                  <a:lnTo>
                    <a:pt x="544080" y="185750"/>
                  </a:lnTo>
                  <a:lnTo>
                    <a:pt x="544080" y="169976"/>
                  </a:lnTo>
                  <a:close/>
                </a:path>
                <a:path w="973455" h="1075054">
                  <a:moveTo>
                    <a:pt x="597522" y="876"/>
                  </a:moveTo>
                  <a:lnTo>
                    <a:pt x="551091" y="876"/>
                  </a:lnTo>
                  <a:lnTo>
                    <a:pt x="551091" y="116535"/>
                  </a:lnTo>
                  <a:lnTo>
                    <a:pt x="597522" y="116535"/>
                  </a:lnTo>
                  <a:lnTo>
                    <a:pt x="597522" y="100761"/>
                  </a:lnTo>
                  <a:lnTo>
                    <a:pt x="570369" y="100761"/>
                  </a:lnTo>
                  <a:lnTo>
                    <a:pt x="570369" y="65709"/>
                  </a:lnTo>
                  <a:lnTo>
                    <a:pt x="589648" y="65709"/>
                  </a:lnTo>
                  <a:lnTo>
                    <a:pt x="589648" y="49949"/>
                  </a:lnTo>
                  <a:lnTo>
                    <a:pt x="570369" y="49949"/>
                  </a:lnTo>
                  <a:lnTo>
                    <a:pt x="570369" y="16649"/>
                  </a:lnTo>
                  <a:lnTo>
                    <a:pt x="597522" y="16649"/>
                  </a:lnTo>
                  <a:lnTo>
                    <a:pt x="597522" y="876"/>
                  </a:lnTo>
                  <a:close/>
                </a:path>
                <a:path w="973455" h="1075054">
                  <a:moveTo>
                    <a:pt x="598398" y="268973"/>
                  </a:moveTo>
                  <a:lnTo>
                    <a:pt x="575627" y="268973"/>
                  </a:lnTo>
                  <a:lnTo>
                    <a:pt x="575627" y="169976"/>
                  </a:lnTo>
                  <a:lnTo>
                    <a:pt x="556348" y="169976"/>
                  </a:lnTo>
                  <a:lnTo>
                    <a:pt x="556348" y="284746"/>
                  </a:lnTo>
                  <a:lnTo>
                    <a:pt x="598398" y="284746"/>
                  </a:lnTo>
                  <a:lnTo>
                    <a:pt x="598398" y="268973"/>
                  </a:lnTo>
                  <a:close/>
                </a:path>
                <a:path w="973455" h="1075054">
                  <a:moveTo>
                    <a:pt x="650976" y="268973"/>
                  </a:moveTo>
                  <a:lnTo>
                    <a:pt x="628192" y="268973"/>
                  </a:lnTo>
                  <a:lnTo>
                    <a:pt x="628192" y="169976"/>
                  </a:lnTo>
                  <a:lnTo>
                    <a:pt x="608914" y="169976"/>
                  </a:lnTo>
                  <a:lnTo>
                    <a:pt x="608914" y="284746"/>
                  </a:lnTo>
                  <a:lnTo>
                    <a:pt x="650976" y="284746"/>
                  </a:lnTo>
                  <a:lnTo>
                    <a:pt x="650976" y="268973"/>
                  </a:lnTo>
                  <a:close/>
                </a:path>
                <a:path w="973455" h="1075054">
                  <a:moveTo>
                    <a:pt x="671995" y="116535"/>
                  </a:moveTo>
                  <a:lnTo>
                    <a:pt x="667981" y="95504"/>
                  </a:lnTo>
                  <a:lnTo>
                    <a:pt x="664972" y="79730"/>
                  </a:lnTo>
                  <a:lnTo>
                    <a:pt x="656120" y="33299"/>
                  </a:lnTo>
                  <a:lnTo>
                    <a:pt x="650100" y="1752"/>
                  </a:lnTo>
                  <a:lnTo>
                    <a:pt x="646595" y="1752"/>
                  </a:lnTo>
                  <a:lnTo>
                    <a:pt x="646595" y="79730"/>
                  </a:lnTo>
                  <a:lnTo>
                    <a:pt x="630821" y="79730"/>
                  </a:lnTo>
                  <a:lnTo>
                    <a:pt x="638708" y="33299"/>
                  </a:lnTo>
                  <a:lnTo>
                    <a:pt x="646595" y="79730"/>
                  </a:lnTo>
                  <a:lnTo>
                    <a:pt x="646595" y="1752"/>
                  </a:lnTo>
                  <a:lnTo>
                    <a:pt x="628192" y="1752"/>
                  </a:lnTo>
                  <a:lnTo>
                    <a:pt x="606285" y="116535"/>
                  </a:lnTo>
                  <a:lnTo>
                    <a:pt x="624687" y="116535"/>
                  </a:lnTo>
                  <a:lnTo>
                    <a:pt x="628192" y="95504"/>
                  </a:lnTo>
                  <a:lnTo>
                    <a:pt x="648347" y="95504"/>
                  </a:lnTo>
                  <a:lnTo>
                    <a:pt x="651852" y="116535"/>
                  </a:lnTo>
                  <a:lnTo>
                    <a:pt x="671995" y="116535"/>
                  </a:lnTo>
                  <a:close/>
                </a:path>
                <a:path w="973455" h="1075054">
                  <a:moveTo>
                    <a:pt x="676376" y="217284"/>
                  </a:moveTo>
                  <a:lnTo>
                    <a:pt x="649224" y="217284"/>
                  </a:lnTo>
                  <a:lnTo>
                    <a:pt x="649224" y="233057"/>
                  </a:lnTo>
                  <a:lnTo>
                    <a:pt x="676376" y="233057"/>
                  </a:lnTo>
                  <a:lnTo>
                    <a:pt x="676376" y="217284"/>
                  </a:lnTo>
                  <a:close/>
                </a:path>
                <a:path w="973455" h="1075054">
                  <a:moveTo>
                    <a:pt x="723696" y="99885"/>
                  </a:moveTo>
                  <a:lnTo>
                    <a:pt x="700913" y="99885"/>
                  </a:lnTo>
                  <a:lnTo>
                    <a:pt x="700913" y="876"/>
                  </a:lnTo>
                  <a:lnTo>
                    <a:pt x="681634" y="876"/>
                  </a:lnTo>
                  <a:lnTo>
                    <a:pt x="681634" y="115658"/>
                  </a:lnTo>
                  <a:lnTo>
                    <a:pt x="723696" y="115658"/>
                  </a:lnTo>
                  <a:lnTo>
                    <a:pt x="723696" y="99885"/>
                  </a:lnTo>
                  <a:close/>
                </a:path>
                <a:path w="973455" h="1075054">
                  <a:moveTo>
                    <a:pt x="743839" y="233934"/>
                  </a:moveTo>
                  <a:lnTo>
                    <a:pt x="742594" y="232181"/>
                  </a:lnTo>
                  <a:lnTo>
                    <a:pt x="739457" y="227799"/>
                  </a:lnTo>
                  <a:lnTo>
                    <a:pt x="729818" y="225171"/>
                  </a:lnTo>
                  <a:lnTo>
                    <a:pt x="737704" y="222542"/>
                  </a:lnTo>
                  <a:lnTo>
                    <a:pt x="740206" y="218160"/>
                  </a:lnTo>
                  <a:lnTo>
                    <a:pt x="741210" y="216408"/>
                  </a:lnTo>
                  <a:lnTo>
                    <a:pt x="741210" y="195389"/>
                  </a:lnTo>
                  <a:lnTo>
                    <a:pt x="740003" y="184873"/>
                  </a:lnTo>
                  <a:lnTo>
                    <a:pt x="739952" y="184391"/>
                  </a:lnTo>
                  <a:lnTo>
                    <a:pt x="735736" y="176441"/>
                  </a:lnTo>
                  <a:lnTo>
                    <a:pt x="727913" y="171602"/>
                  </a:lnTo>
                  <a:lnTo>
                    <a:pt x="725449" y="171272"/>
                  </a:lnTo>
                  <a:lnTo>
                    <a:pt x="725449" y="235686"/>
                  </a:lnTo>
                  <a:lnTo>
                    <a:pt x="725449" y="265468"/>
                  </a:lnTo>
                  <a:lnTo>
                    <a:pt x="721944" y="268973"/>
                  </a:lnTo>
                  <a:lnTo>
                    <a:pt x="707047" y="268973"/>
                  </a:lnTo>
                  <a:lnTo>
                    <a:pt x="707047" y="232181"/>
                  </a:lnTo>
                  <a:lnTo>
                    <a:pt x="722820" y="232181"/>
                  </a:lnTo>
                  <a:lnTo>
                    <a:pt x="725449" y="235686"/>
                  </a:lnTo>
                  <a:lnTo>
                    <a:pt x="725449" y="171272"/>
                  </a:lnTo>
                  <a:lnTo>
                    <a:pt x="722820" y="170929"/>
                  </a:lnTo>
                  <a:lnTo>
                    <a:pt x="722820" y="188379"/>
                  </a:lnTo>
                  <a:lnTo>
                    <a:pt x="722820" y="214655"/>
                  </a:lnTo>
                  <a:lnTo>
                    <a:pt x="720191" y="218160"/>
                  </a:lnTo>
                  <a:lnTo>
                    <a:pt x="707047" y="218160"/>
                  </a:lnTo>
                  <a:lnTo>
                    <a:pt x="706170" y="184873"/>
                  </a:lnTo>
                  <a:lnTo>
                    <a:pt x="720191" y="184873"/>
                  </a:lnTo>
                  <a:lnTo>
                    <a:pt x="722820" y="188379"/>
                  </a:lnTo>
                  <a:lnTo>
                    <a:pt x="722820" y="170929"/>
                  </a:lnTo>
                  <a:lnTo>
                    <a:pt x="715810" y="169976"/>
                  </a:lnTo>
                  <a:lnTo>
                    <a:pt x="687768" y="169976"/>
                  </a:lnTo>
                  <a:lnTo>
                    <a:pt x="687768" y="284746"/>
                  </a:lnTo>
                  <a:lnTo>
                    <a:pt x="717562" y="284746"/>
                  </a:lnTo>
                  <a:lnTo>
                    <a:pt x="743839" y="259346"/>
                  </a:lnTo>
                  <a:lnTo>
                    <a:pt x="743839" y="233934"/>
                  </a:lnTo>
                  <a:close/>
                </a:path>
                <a:path w="973455" h="1075054">
                  <a:moveTo>
                    <a:pt x="772756" y="876"/>
                  </a:moveTo>
                  <a:lnTo>
                    <a:pt x="721944" y="876"/>
                  </a:lnTo>
                  <a:lnTo>
                    <a:pt x="721944" y="16649"/>
                  </a:lnTo>
                  <a:lnTo>
                    <a:pt x="737704" y="16649"/>
                  </a:lnTo>
                  <a:lnTo>
                    <a:pt x="737704" y="115658"/>
                  </a:lnTo>
                  <a:lnTo>
                    <a:pt x="756983" y="115658"/>
                  </a:lnTo>
                  <a:lnTo>
                    <a:pt x="756983" y="16649"/>
                  </a:lnTo>
                  <a:lnTo>
                    <a:pt x="772756" y="16649"/>
                  </a:lnTo>
                  <a:lnTo>
                    <a:pt x="772756" y="876"/>
                  </a:lnTo>
                  <a:close/>
                </a:path>
                <a:path w="973455" h="1075054">
                  <a:moveTo>
                    <a:pt x="802538" y="169976"/>
                  </a:moveTo>
                  <a:lnTo>
                    <a:pt x="756107" y="169976"/>
                  </a:lnTo>
                  <a:lnTo>
                    <a:pt x="756107" y="285623"/>
                  </a:lnTo>
                  <a:lnTo>
                    <a:pt x="802538" y="285623"/>
                  </a:lnTo>
                  <a:lnTo>
                    <a:pt x="802538" y="269849"/>
                  </a:lnTo>
                  <a:lnTo>
                    <a:pt x="775385" y="269849"/>
                  </a:lnTo>
                  <a:lnTo>
                    <a:pt x="775385" y="234810"/>
                  </a:lnTo>
                  <a:lnTo>
                    <a:pt x="794651" y="234810"/>
                  </a:lnTo>
                  <a:lnTo>
                    <a:pt x="794651" y="219036"/>
                  </a:lnTo>
                  <a:lnTo>
                    <a:pt x="775385" y="219036"/>
                  </a:lnTo>
                  <a:lnTo>
                    <a:pt x="775385" y="185750"/>
                  </a:lnTo>
                  <a:lnTo>
                    <a:pt x="802538" y="185750"/>
                  </a:lnTo>
                  <a:lnTo>
                    <a:pt x="802538" y="169976"/>
                  </a:lnTo>
                  <a:close/>
                </a:path>
                <a:path w="973455" h="1075054">
                  <a:moveTo>
                    <a:pt x="818921" y="612419"/>
                  </a:moveTo>
                  <a:lnTo>
                    <a:pt x="817435" y="606285"/>
                  </a:lnTo>
                  <a:lnTo>
                    <a:pt x="725449" y="416166"/>
                  </a:lnTo>
                  <a:lnTo>
                    <a:pt x="719315" y="411784"/>
                  </a:lnTo>
                  <a:lnTo>
                    <a:pt x="712304" y="412661"/>
                  </a:lnTo>
                  <a:lnTo>
                    <a:pt x="706170" y="412661"/>
                  </a:lnTo>
                  <a:lnTo>
                    <a:pt x="700036" y="417918"/>
                  </a:lnTo>
                  <a:lnTo>
                    <a:pt x="529183" y="986536"/>
                  </a:lnTo>
                  <a:lnTo>
                    <a:pt x="482752" y="715810"/>
                  </a:lnTo>
                  <a:lnTo>
                    <a:pt x="481876" y="708799"/>
                  </a:lnTo>
                  <a:lnTo>
                    <a:pt x="476618" y="703541"/>
                  </a:lnTo>
                  <a:lnTo>
                    <a:pt x="469607" y="702665"/>
                  </a:lnTo>
                  <a:lnTo>
                    <a:pt x="462597" y="700913"/>
                  </a:lnTo>
                  <a:lnTo>
                    <a:pt x="456476" y="704418"/>
                  </a:lnTo>
                  <a:lnTo>
                    <a:pt x="452970" y="710552"/>
                  </a:lnTo>
                  <a:lnTo>
                    <a:pt x="377621" y="849858"/>
                  </a:lnTo>
                  <a:lnTo>
                    <a:pt x="344322" y="616800"/>
                  </a:lnTo>
                  <a:lnTo>
                    <a:pt x="343446" y="609790"/>
                  </a:lnTo>
                  <a:lnTo>
                    <a:pt x="337312" y="603656"/>
                  </a:lnTo>
                  <a:lnTo>
                    <a:pt x="323303" y="601903"/>
                  </a:lnTo>
                  <a:lnTo>
                    <a:pt x="316293" y="605409"/>
                  </a:lnTo>
                  <a:lnTo>
                    <a:pt x="313664" y="612419"/>
                  </a:lnTo>
                  <a:lnTo>
                    <a:pt x="235686" y="786777"/>
                  </a:lnTo>
                  <a:lnTo>
                    <a:pt x="7010" y="786777"/>
                  </a:lnTo>
                  <a:lnTo>
                    <a:pt x="0" y="794664"/>
                  </a:lnTo>
                  <a:lnTo>
                    <a:pt x="0" y="813054"/>
                  </a:lnTo>
                  <a:lnTo>
                    <a:pt x="7886" y="820064"/>
                  </a:lnTo>
                  <a:lnTo>
                    <a:pt x="252336" y="820064"/>
                  </a:lnTo>
                  <a:lnTo>
                    <a:pt x="258457" y="816559"/>
                  </a:lnTo>
                  <a:lnTo>
                    <a:pt x="319798" y="678129"/>
                  </a:lnTo>
                  <a:lnTo>
                    <a:pt x="352209" y="904176"/>
                  </a:lnTo>
                  <a:lnTo>
                    <a:pt x="353085" y="911186"/>
                  </a:lnTo>
                  <a:lnTo>
                    <a:pt x="358343" y="917321"/>
                  </a:lnTo>
                  <a:lnTo>
                    <a:pt x="365353" y="918197"/>
                  </a:lnTo>
                  <a:lnTo>
                    <a:pt x="372364" y="919949"/>
                  </a:lnTo>
                  <a:lnTo>
                    <a:pt x="379374" y="916444"/>
                  </a:lnTo>
                  <a:lnTo>
                    <a:pt x="382879" y="910310"/>
                  </a:lnTo>
                  <a:lnTo>
                    <a:pt x="459092" y="769251"/>
                  </a:lnTo>
                  <a:lnTo>
                    <a:pt x="509041" y="1061885"/>
                  </a:lnTo>
                  <a:lnTo>
                    <a:pt x="509917" y="1068895"/>
                  </a:lnTo>
                  <a:lnTo>
                    <a:pt x="516051" y="1074140"/>
                  </a:lnTo>
                  <a:lnTo>
                    <a:pt x="524802" y="1075016"/>
                  </a:lnTo>
                  <a:lnTo>
                    <a:pt x="531812" y="1075016"/>
                  </a:lnTo>
                  <a:lnTo>
                    <a:pt x="537946" y="1070635"/>
                  </a:lnTo>
                  <a:lnTo>
                    <a:pt x="539699" y="1061885"/>
                  </a:lnTo>
                  <a:lnTo>
                    <a:pt x="716686" y="473113"/>
                  </a:lnTo>
                  <a:lnTo>
                    <a:pt x="787654" y="620306"/>
                  </a:lnTo>
                  <a:lnTo>
                    <a:pt x="791806" y="625729"/>
                  </a:lnTo>
                  <a:lnTo>
                    <a:pt x="797280" y="628853"/>
                  </a:lnTo>
                  <a:lnTo>
                    <a:pt x="803414" y="629666"/>
                  </a:lnTo>
                  <a:lnTo>
                    <a:pt x="809548" y="628192"/>
                  </a:lnTo>
                  <a:lnTo>
                    <a:pt x="814971" y="624027"/>
                  </a:lnTo>
                  <a:lnTo>
                    <a:pt x="818095" y="618553"/>
                  </a:lnTo>
                  <a:lnTo>
                    <a:pt x="818921" y="612419"/>
                  </a:lnTo>
                  <a:close/>
                </a:path>
                <a:path w="973455" h="1075054">
                  <a:moveTo>
                    <a:pt x="833208" y="169976"/>
                  </a:moveTo>
                  <a:lnTo>
                    <a:pt x="813930" y="169976"/>
                  </a:lnTo>
                  <a:lnTo>
                    <a:pt x="813930" y="284746"/>
                  </a:lnTo>
                  <a:lnTo>
                    <a:pt x="833208" y="284746"/>
                  </a:lnTo>
                  <a:lnTo>
                    <a:pt x="833208" y="169976"/>
                  </a:lnTo>
                  <a:close/>
                </a:path>
                <a:path w="973455" h="1075054">
                  <a:moveTo>
                    <a:pt x="841095" y="1752"/>
                  </a:moveTo>
                  <a:lnTo>
                    <a:pt x="821817" y="1752"/>
                  </a:lnTo>
                  <a:lnTo>
                    <a:pt x="821817" y="50825"/>
                  </a:lnTo>
                  <a:lnTo>
                    <a:pt x="803414" y="50825"/>
                  </a:lnTo>
                  <a:lnTo>
                    <a:pt x="803414" y="1752"/>
                  </a:lnTo>
                  <a:lnTo>
                    <a:pt x="784148" y="1752"/>
                  </a:lnTo>
                  <a:lnTo>
                    <a:pt x="784148" y="116535"/>
                  </a:lnTo>
                  <a:lnTo>
                    <a:pt x="803414" y="116535"/>
                  </a:lnTo>
                  <a:lnTo>
                    <a:pt x="803414" y="65709"/>
                  </a:lnTo>
                  <a:lnTo>
                    <a:pt x="821817" y="65709"/>
                  </a:lnTo>
                  <a:lnTo>
                    <a:pt x="821817" y="116535"/>
                  </a:lnTo>
                  <a:lnTo>
                    <a:pt x="841095" y="116535"/>
                  </a:lnTo>
                  <a:lnTo>
                    <a:pt x="841095" y="65709"/>
                  </a:lnTo>
                  <a:lnTo>
                    <a:pt x="841095" y="50825"/>
                  </a:lnTo>
                  <a:lnTo>
                    <a:pt x="841095" y="1752"/>
                  </a:lnTo>
                  <a:close/>
                </a:path>
                <a:path w="973455" h="1075054">
                  <a:moveTo>
                    <a:pt x="903300" y="170853"/>
                  </a:moveTo>
                  <a:lnTo>
                    <a:pt x="887526" y="170853"/>
                  </a:lnTo>
                  <a:lnTo>
                    <a:pt x="887526" y="236562"/>
                  </a:lnTo>
                  <a:lnTo>
                    <a:pt x="879957" y="212902"/>
                  </a:lnTo>
                  <a:lnTo>
                    <a:pt x="866495" y="170853"/>
                  </a:lnTo>
                  <a:lnTo>
                    <a:pt x="847229" y="170853"/>
                  </a:lnTo>
                  <a:lnTo>
                    <a:pt x="847229" y="285623"/>
                  </a:lnTo>
                  <a:lnTo>
                    <a:pt x="863866" y="285623"/>
                  </a:lnTo>
                  <a:lnTo>
                    <a:pt x="863866" y="212902"/>
                  </a:lnTo>
                  <a:lnTo>
                    <a:pt x="886650" y="285623"/>
                  </a:lnTo>
                  <a:lnTo>
                    <a:pt x="903300" y="285623"/>
                  </a:lnTo>
                  <a:lnTo>
                    <a:pt x="903300" y="236562"/>
                  </a:lnTo>
                  <a:lnTo>
                    <a:pt x="903300" y="170853"/>
                  </a:lnTo>
                  <a:close/>
                </a:path>
                <a:path w="973455" h="1075054">
                  <a:moveTo>
                    <a:pt x="973391" y="198005"/>
                  </a:moveTo>
                  <a:lnTo>
                    <a:pt x="971969" y="186474"/>
                  </a:lnTo>
                  <a:lnTo>
                    <a:pt x="971588" y="185750"/>
                  </a:lnTo>
                  <a:lnTo>
                    <a:pt x="967257" y="177317"/>
                  </a:lnTo>
                  <a:lnTo>
                    <a:pt x="958608" y="171272"/>
                  </a:lnTo>
                  <a:lnTo>
                    <a:pt x="945349" y="169100"/>
                  </a:lnTo>
                  <a:lnTo>
                    <a:pt x="932332" y="171297"/>
                  </a:lnTo>
                  <a:lnTo>
                    <a:pt x="923340" y="177533"/>
                  </a:lnTo>
                  <a:lnTo>
                    <a:pt x="918121" y="187210"/>
                  </a:lnTo>
                  <a:lnTo>
                    <a:pt x="916444" y="199758"/>
                  </a:lnTo>
                  <a:lnTo>
                    <a:pt x="916444" y="255841"/>
                  </a:lnTo>
                  <a:lnTo>
                    <a:pt x="917930" y="268020"/>
                  </a:lnTo>
                  <a:lnTo>
                    <a:pt x="922464" y="277736"/>
                  </a:lnTo>
                  <a:lnTo>
                    <a:pt x="930122" y="284175"/>
                  </a:lnTo>
                  <a:lnTo>
                    <a:pt x="940968" y="286499"/>
                  </a:lnTo>
                  <a:lnTo>
                    <a:pt x="951484" y="286499"/>
                  </a:lnTo>
                  <a:lnTo>
                    <a:pt x="956741" y="281241"/>
                  </a:lnTo>
                  <a:lnTo>
                    <a:pt x="959370" y="272478"/>
                  </a:lnTo>
                  <a:lnTo>
                    <a:pt x="959370" y="284746"/>
                  </a:lnTo>
                  <a:lnTo>
                    <a:pt x="973391" y="284746"/>
                  </a:lnTo>
                  <a:lnTo>
                    <a:pt x="973391" y="223418"/>
                  </a:lnTo>
                  <a:lnTo>
                    <a:pt x="947102" y="223418"/>
                  </a:lnTo>
                  <a:lnTo>
                    <a:pt x="947102" y="240944"/>
                  </a:lnTo>
                  <a:lnTo>
                    <a:pt x="955865" y="240944"/>
                  </a:lnTo>
                  <a:lnTo>
                    <a:pt x="955865" y="268973"/>
                  </a:lnTo>
                  <a:lnTo>
                    <a:pt x="952360" y="272478"/>
                  </a:lnTo>
                  <a:lnTo>
                    <a:pt x="939215" y="272478"/>
                  </a:lnTo>
                  <a:lnTo>
                    <a:pt x="936586" y="267220"/>
                  </a:lnTo>
                  <a:lnTo>
                    <a:pt x="936586" y="191008"/>
                  </a:lnTo>
                  <a:lnTo>
                    <a:pt x="939215" y="185750"/>
                  </a:lnTo>
                  <a:lnTo>
                    <a:pt x="953236" y="185750"/>
                  </a:lnTo>
                  <a:lnTo>
                    <a:pt x="955865" y="190131"/>
                  </a:lnTo>
                  <a:lnTo>
                    <a:pt x="955865" y="208521"/>
                  </a:lnTo>
                  <a:lnTo>
                    <a:pt x="973391" y="208521"/>
                  </a:lnTo>
                  <a:lnTo>
                    <a:pt x="973391" y="198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687406" y="6356588"/>
            <a:ext cx="1409700" cy="1409700"/>
            <a:chOff x="1687406" y="6356588"/>
            <a:chExt cx="1409700" cy="1409700"/>
          </a:xfrm>
        </p:grpSpPr>
        <p:sp>
          <p:nvSpPr>
            <p:cNvPr id="47" name="object 47"/>
            <p:cNvSpPr/>
            <p:nvPr/>
          </p:nvSpPr>
          <p:spPr>
            <a:xfrm>
              <a:off x="1687406" y="635658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3F7D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82905" y="6472238"/>
              <a:ext cx="1131570" cy="1039494"/>
            </a:xfrm>
            <a:custGeom>
              <a:avLst/>
              <a:gdLst/>
              <a:ahLst/>
              <a:cxnLst/>
              <a:rect l="l" t="t" r="r" b="b"/>
              <a:pathLst>
                <a:path w="1131570" h="1039495">
                  <a:moveTo>
                    <a:pt x="876" y="104260"/>
                  </a:moveTo>
                  <a:lnTo>
                    <a:pt x="0" y="104260"/>
                  </a:lnTo>
                  <a:lnTo>
                    <a:pt x="0" y="54320"/>
                  </a:lnTo>
                  <a:lnTo>
                    <a:pt x="43806" y="2628"/>
                  </a:lnTo>
                  <a:lnTo>
                    <a:pt x="82356" y="2628"/>
                  </a:lnTo>
                  <a:lnTo>
                    <a:pt x="82356" y="69214"/>
                  </a:lnTo>
                  <a:lnTo>
                    <a:pt x="34169" y="69214"/>
                  </a:lnTo>
                  <a:lnTo>
                    <a:pt x="876" y="104260"/>
                  </a:lnTo>
                  <a:close/>
                </a:path>
                <a:path w="1131570" h="1039495">
                  <a:moveTo>
                    <a:pt x="82356" y="287372"/>
                  </a:moveTo>
                  <a:lnTo>
                    <a:pt x="34169" y="287372"/>
                  </a:lnTo>
                  <a:lnTo>
                    <a:pt x="34169" y="69214"/>
                  </a:lnTo>
                  <a:lnTo>
                    <a:pt x="82356" y="69214"/>
                  </a:lnTo>
                  <a:lnTo>
                    <a:pt x="82356" y="287372"/>
                  </a:lnTo>
                  <a:close/>
                </a:path>
                <a:path w="1131570" h="1039495">
                  <a:moveTo>
                    <a:pt x="154199" y="96374"/>
                  </a:moveTo>
                  <a:lnTo>
                    <a:pt x="110392" y="96374"/>
                  </a:lnTo>
                  <a:lnTo>
                    <a:pt x="110392" y="70966"/>
                  </a:lnTo>
                  <a:lnTo>
                    <a:pt x="113897" y="42136"/>
                  </a:lnTo>
                  <a:lnTo>
                    <a:pt x="125287" y="19713"/>
                  </a:lnTo>
                  <a:lnTo>
                    <a:pt x="145876" y="5174"/>
                  </a:lnTo>
                  <a:lnTo>
                    <a:pt x="176979" y="0"/>
                  </a:lnTo>
                  <a:lnTo>
                    <a:pt x="205316" y="4462"/>
                  </a:lnTo>
                  <a:lnTo>
                    <a:pt x="224947" y="17303"/>
                  </a:lnTo>
                  <a:lnTo>
                    <a:pt x="236364" y="37701"/>
                  </a:lnTo>
                  <a:lnTo>
                    <a:pt x="236599" y="39426"/>
                  </a:lnTo>
                  <a:lnTo>
                    <a:pt x="174350" y="39426"/>
                  </a:lnTo>
                  <a:lnTo>
                    <a:pt x="164918" y="41219"/>
                  </a:lnTo>
                  <a:lnTo>
                    <a:pt x="158689" y="46544"/>
                  </a:lnTo>
                  <a:lnTo>
                    <a:pt x="155253" y="55319"/>
                  </a:lnTo>
                  <a:lnTo>
                    <a:pt x="154199" y="67462"/>
                  </a:lnTo>
                  <a:lnTo>
                    <a:pt x="154199" y="96374"/>
                  </a:lnTo>
                  <a:close/>
                </a:path>
                <a:path w="1131570" h="1039495">
                  <a:moveTo>
                    <a:pt x="238987" y="250574"/>
                  </a:moveTo>
                  <a:lnTo>
                    <a:pt x="173474" y="250574"/>
                  </a:lnTo>
                  <a:lnTo>
                    <a:pt x="183043" y="248698"/>
                  </a:lnTo>
                  <a:lnTo>
                    <a:pt x="189573" y="243455"/>
                  </a:lnTo>
                  <a:lnTo>
                    <a:pt x="193310" y="235420"/>
                  </a:lnTo>
                  <a:lnTo>
                    <a:pt x="194400" y="226042"/>
                  </a:lnTo>
                  <a:lnTo>
                    <a:pt x="194501" y="177855"/>
                  </a:lnTo>
                  <a:lnTo>
                    <a:pt x="193146" y="168012"/>
                  </a:lnTo>
                  <a:lnTo>
                    <a:pt x="188916" y="160880"/>
                  </a:lnTo>
                  <a:lnTo>
                    <a:pt x="181565" y="156540"/>
                  </a:lnTo>
                  <a:lnTo>
                    <a:pt x="170846" y="155075"/>
                  </a:lnTo>
                  <a:lnTo>
                    <a:pt x="150695" y="155075"/>
                  </a:lnTo>
                  <a:lnTo>
                    <a:pt x="150695" y="118278"/>
                  </a:lnTo>
                  <a:lnTo>
                    <a:pt x="169093" y="118278"/>
                  </a:lnTo>
                  <a:lnTo>
                    <a:pt x="179717" y="116813"/>
                  </a:lnTo>
                  <a:lnTo>
                    <a:pt x="187711" y="112473"/>
                  </a:lnTo>
                  <a:lnTo>
                    <a:pt x="192749" y="105341"/>
                  </a:lnTo>
                  <a:lnTo>
                    <a:pt x="194501" y="95498"/>
                  </a:lnTo>
                  <a:lnTo>
                    <a:pt x="194501" y="64833"/>
                  </a:lnTo>
                  <a:lnTo>
                    <a:pt x="193447" y="54210"/>
                  </a:lnTo>
                  <a:lnTo>
                    <a:pt x="190011" y="46216"/>
                  </a:lnTo>
                  <a:lnTo>
                    <a:pt x="183782" y="41178"/>
                  </a:lnTo>
                  <a:lnTo>
                    <a:pt x="174350" y="39426"/>
                  </a:lnTo>
                  <a:lnTo>
                    <a:pt x="236599" y="39426"/>
                  </a:lnTo>
                  <a:lnTo>
                    <a:pt x="240060" y="64833"/>
                  </a:lnTo>
                  <a:lnTo>
                    <a:pt x="240060" y="89365"/>
                  </a:lnTo>
                  <a:lnTo>
                    <a:pt x="237706" y="105615"/>
                  </a:lnTo>
                  <a:lnTo>
                    <a:pt x="231080" y="118825"/>
                  </a:lnTo>
                  <a:lnTo>
                    <a:pt x="220840" y="128914"/>
                  </a:lnTo>
                  <a:lnTo>
                    <a:pt x="207643" y="135800"/>
                  </a:lnTo>
                  <a:lnTo>
                    <a:pt x="223099" y="141851"/>
                  </a:lnTo>
                  <a:lnTo>
                    <a:pt x="234037" y="152009"/>
                  </a:lnTo>
                  <a:lnTo>
                    <a:pt x="240539" y="166109"/>
                  </a:lnTo>
                  <a:lnTo>
                    <a:pt x="242689" y="183988"/>
                  </a:lnTo>
                  <a:lnTo>
                    <a:pt x="242689" y="226042"/>
                  </a:lnTo>
                  <a:lnTo>
                    <a:pt x="238987" y="250574"/>
                  </a:lnTo>
                  <a:close/>
                </a:path>
                <a:path w="1131570" h="1039495">
                  <a:moveTo>
                    <a:pt x="173474" y="290876"/>
                  </a:moveTo>
                  <a:lnTo>
                    <a:pt x="142878" y="285825"/>
                  </a:lnTo>
                  <a:lnTo>
                    <a:pt x="122549" y="271492"/>
                  </a:lnTo>
                  <a:lnTo>
                    <a:pt x="111255" y="249109"/>
                  </a:lnTo>
                  <a:lnTo>
                    <a:pt x="107764" y="219909"/>
                  </a:lnTo>
                  <a:lnTo>
                    <a:pt x="107764" y="182235"/>
                  </a:lnTo>
                  <a:lnTo>
                    <a:pt x="151571" y="182235"/>
                  </a:lnTo>
                  <a:lnTo>
                    <a:pt x="151571" y="222538"/>
                  </a:lnTo>
                  <a:lnTo>
                    <a:pt x="152775" y="233941"/>
                  </a:lnTo>
                  <a:lnTo>
                    <a:pt x="156609" y="242798"/>
                  </a:lnTo>
                  <a:lnTo>
                    <a:pt x="163399" y="248534"/>
                  </a:lnTo>
                  <a:lnTo>
                    <a:pt x="173474" y="250574"/>
                  </a:lnTo>
                  <a:lnTo>
                    <a:pt x="238987" y="250574"/>
                  </a:lnTo>
                  <a:lnTo>
                    <a:pt x="238650" y="252805"/>
                  </a:lnTo>
                  <a:lnTo>
                    <a:pt x="226152" y="273244"/>
                  </a:lnTo>
                  <a:lnTo>
                    <a:pt x="204618" y="286290"/>
                  </a:lnTo>
                  <a:lnTo>
                    <a:pt x="173474" y="290876"/>
                  </a:lnTo>
                  <a:close/>
                </a:path>
                <a:path w="1131570" h="1039495">
                  <a:moveTo>
                    <a:pt x="608913" y="1039411"/>
                  </a:moveTo>
                  <a:lnTo>
                    <a:pt x="539293" y="1035601"/>
                  </a:lnTo>
                  <a:lnTo>
                    <a:pt x="474770" y="1025441"/>
                  </a:lnTo>
                  <a:lnTo>
                    <a:pt x="415307" y="1010201"/>
                  </a:lnTo>
                  <a:lnTo>
                    <a:pt x="360869" y="991151"/>
                  </a:lnTo>
                  <a:lnTo>
                    <a:pt x="311420" y="967021"/>
                  </a:lnTo>
                  <a:lnTo>
                    <a:pt x="266924" y="941621"/>
                  </a:lnTo>
                  <a:lnTo>
                    <a:pt x="227345" y="914951"/>
                  </a:lnTo>
                  <a:lnTo>
                    <a:pt x="192647" y="887011"/>
                  </a:lnTo>
                  <a:lnTo>
                    <a:pt x="162794" y="860341"/>
                  </a:lnTo>
                  <a:lnTo>
                    <a:pt x="117480" y="813351"/>
                  </a:lnTo>
                  <a:lnTo>
                    <a:pt x="91118" y="779061"/>
                  </a:lnTo>
                  <a:lnTo>
                    <a:pt x="89365" y="776521"/>
                  </a:lnTo>
                  <a:lnTo>
                    <a:pt x="87613" y="775251"/>
                  </a:lnTo>
                  <a:lnTo>
                    <a:pt x="86737" y="772711"/>
                  </a:lnTo>
                  <a:lnTo>
                    <a:pt x="88489" y="771441"/>
                  </a:lnTo>
                  <a:lnTo>
                    <a:pt x="89365" y="768901"/>
                  </a:lnTo>
                  <a:lnTo>
                    <a:pt x="117770" y="733341"/>
                  </a:lnTo>
                  <a:lnTo>
                    <a:pt x="163181" y="685081"/>
                  </a:lnTo>
                  <a:lnTo>
                    <a:pt x="193029" y="658411"/>
                  </a:lnTo>
                  <a:lnTo>
                    <a:pt x="227696" y="630471"/>
                  </a:lnTo>
                  <a:lnTo>
                    <a:pt x="267225" y="603801"/>
                  </a:lnTo>
                  <a:lnTo>
                    <a:pt x="311659" y="578401"/>
                  </a:lnTo>
                  <a:lnTo>
                    <a:pt x="361041" y="555541"/>
                  </a:lnTo>
                  <a:lnTo>
                    <a:pt x="415415" y="535221"/>
                  </a:lnTo>
                  <a:lnTo>
                    <a:pt x="474822" y="519981"/>
                  </a:lnTo>
                  <a:lnTo>
                    <a:pt x="539307" y="509821"/>
                  </a:lnTo>
                  <a:lnTo>
                    <a:pt x="608913" y="507281"/>
                  </a:lnTo>
                  <a:lnTo>
                    <a:pt x="678533" y="509821"/>
                  </a:lnTo>
                  <a:lnTo>
                    <a:pt x="743056" y="519981"/>
                  </a:lnTo>
                  <a:lnTo>
                    <a:pt x="802519" y="535221"/>
                  </a:lnTo>
                  <a:lnTo>
                    <a:pt x="856957" y="555541"/>
                  </a:lnTo>
                  <a:lnTo>
                    <a:pt x="859704" y="556811"/>
                  </a:lnTo>
                  <a:lnTo>
                    <a:pt x="612417" y="556811"/>
                  </a:lnTo>
                  <a:lnTo>
                    <a:pt x="580397" y="559351"/>
                  </a:lnTo>
                  <a:lnTo>
                    <a:pt x="550102" y="565701"/>
                  </a:lnTo>
                  <a:lnTo>
                    <a:pt x="521614" y="575861"/>
                  </a:lnTo>
                  <a:lnTo>
                    <a:pt x="495015" y="591101"/>
                  </a:lnTo>
                  <a:lnTo>
                    <a:pt x="559822" y="591101"/>
                  </a:lnTo>
                  <a:lnTo>
                    <a:pt x="565106" y="602531"/>
                  </a:lnTo>
                  <a:lnTo>
                    <a:pt x="567529" y="613961"/>
                  </a:lnTo>
                  <a:lnTo>
                    <a:pt x="569042" y="615231"/>
                  </a:lnTo>
                  <a:lnTo>
                    <a:pt x="461722" y="615231"/>
                  </a:lnTo>
                  <a:lnTo>
                    <a:pt x="454713" y="616501"/>
                  </a:lnTo>
                  <a:lnTo>
                    <a:pt x="450333" y="616501"/>
                  </a:lnTo>
                  <a:lnTo>
                    <a:pt x="447704" y="620311"/>
                  </a:lnTo>
                  <a:lnTo>
                    <a:pt x="446828" y="622851"/>
                  </a:lnTo>
                  <a:lnTo>
                    <a:pt x="437191" y="634281"/>
                  </a:lnTo>
                  <a:lnTo>
                    <a:pt x="433686" y="639361"/>
                  </a:lnTo>
                  <a:lnTo>
                    <a:pt x="436314" y="643171"/>
                  </a:lnTo>
                  <a:lnTo>
                    <a:pt x="440695" y="644441"/>
                  </a:lnTo>
                  <a:lnTo>
                    <a:pt x="472327" y="644441"/>
                  </a:lnTo>
                  <a:lnTo>
                    <a:pt x="470265" y="645711"/>
                  </a:lnTo>
                  <a:lnTo>
                    <a:pt x="466377" y="650791"/>
                  </a:lnTo>
                  <a:lnTo>
                    <a:pt x="447704" y="650791"/>
                  </a:lnTo>
                  <a:lnTo>
                    <a:pt x="442447" y="652061"/>
                  </a:lnTo>
                  <a:lnTo>
                    <a:pt x="436314" y="653331"/>
                  </a:lnTo>
                  <a:lnTo>
                    <a:pt x="428429" y="653331"/>
                  </a:lnTo>
                  <a:lnTo>
                    <a:pt x="424925" y="658411"/>
                  </a:lnTo>
                  <a:lnTo>
                    <a:pt x="424925" y="659681"/>
                  </a:lnTo>
                  <a:lnTo>
                    <a:pt x="424048" y="659681"/>
                  </a:lnTo>
                  <a:lnTo>
                    <a:pt x="419476" y="668571"/>
                  </a:lnTo>
                  <a:lnTo>
                    <a:pt x="415068" y="676191"/>
                  </a:lnTo>
                  <a:lnTo>
                    <a:pt x="410989" y="683811"/>
                  </a:lnTo>
                  <a:lnTo>
                    <a:pt x="407402" y="691431"/>
                  </a:lnTo>
                  <a:lnTo>
                    <a:pt x="408278" y="692701"/>
                  </a:lnTo>
                  <a:lnTo>
                    <a:pt x="438943" y="692701"/>
                  </a:lnTo>
                  <a:lnTo>
                    <a:pt x="440695" y="695241"/>
                  </a:lnTo>
                  <a:lnTo>
                    <a:pt x="441571" y="699051"/>
                  </a:lnTo>
                  <a:lnTo>
                    <a:pt x="437441" y="702861"/>
                  </a:lnTo>
                  <a:lnTo>
                    <a:pt x="414083" y="702861"/>
                  </a:lnTo>
                  <a:lnTo>
                    <a:pt x="407087" y="704131"/>
                  </a:lnTo>
                  <a:lnTo>
                    <a:pt x="402145" y="706671"/>
                  </a:lnTo>
                  <a:lnTo>
                    <a:pt x="401269" y="709211"/>
                  </a:lnTo>
                  <a:lnTo>
                    <a:pt x="401269" y="710481"/>
                  </a:lnTo>
                  <a:lnTo>
                    <a:pt x="400393" y="713021"/>
                  </a:lnTo>
                  <a:lnTo>
                    <a:pt x="401009" y="718101"/>
                  </a:lnTo>
                  <a:lnTo>
                    <a:pt x="403350" y="724451"/>
                  </a:lnTo>
                  <a:lnTo>
                    <a:pt x="408155" y="726991"/>
                  </a:lnTo>
                  <a:lnTo>
                    <a:pt x="476118" y="726991"/>
                  </a:lnTo>
                  <a:lnTo>
                    <a:pt x="477019" y="728261"/>
                  </a:lnTo>
                  <a:lnTo>
                    <a:pt x="417916" y="728261"/>
                  </a:lnTo>
                  <a:lnTo>
                    <a:pt x="404774" y="732071"/>
                  </a:lnTo>
                  <a:lnTo>
                    <a:pt x="404774" y="735881"/>
                  </a:lnTo>
                  <a:lnTo>
                    <a:pt x="393384" y="749851"/>
                  </a:lnTo>
                  <a:lnTo>
                    <a:pt x="391631" y="749851"/>
                  </a:lnTo>
                  <a:lnTo>
                    <a:pt x="391631" y="751121"/>
                  </a:lnTo>
                  <a:lnTo>
                    <a:pt x="390755" y="757471"/>
                  </a:lnTo>
                  <a:lnTo>
                    <a:pt x="391892" y="795571"/>
                  </a:lnTo>
                  <a:lnTo>
                    <a:pt x="400735" y="837481"/>
                  </a:lnTo>
                  <a:lnTo>
                    <a:pt x="408278" y="857801"/>
                  </a:lnTo>
                  <a:lnTo>
                    <a:pt x="409154" y="857801"/>
                  </a:lnTo>
                  <a:lnTo>
                    <a:pt x="415328" y="860341"/>
                  </a:lnTo>
                  <a:lnTo>
                    <a:pt x="457259" y="860341"/>
                  </a:lnTo>
                  <a:lnTo>
                    <a:pt x="459285" y="862881"/>
                  </a:lnTo>
                  <a:lnTo>
                    <a:pt x="460846" y="869231"/>
                  </a:lnTo>
                  <a:lnTo>
                    <a:pt x="463173" y="873041"/>
                  </a:lnTo>
                  <a:lnTo>
                    <a:pt x="472980" y="873041"/>
                  </a:lnTo>
                  <a:lnTo>
                    <a:pt x="475740" y="879391"/>
                  </a:lnTo>
                  <a:lnTo>
                    <a:pt x="478862" y="894631"/>
                  </a:lnTo>
                  <a:lnTo>
                    <a:pt x="482311" y="898441"/>
                  </a:lnTo>
                  <a:lnTo>
                    <a:pt x="485104" y="898441"/>
                  </a:lnTo>
                  <a:lnTo>
                    <a:pt x="486254" y="899711"/>
                  </a:lnTo>
                  <a:lnTo>
                    <a:pt x="486678" y="911141"/>
                  </a:lnTo>
                  <a:lnTo>
                    <a:pt x="488335" y="923841"/>
                  </a:lnTo>
                  <a:lnTo>
                    <a:pt x="491798" y="935271"/>
                  </a:lnTo>
                  <a:lnTo>
                    <a:pt x="497644" y="939081"/>
                  </a:lnTo>
                  <a:lnTo>
                    <a:pt x="955646" y="939081"/>
                  </a:lnTo>
                  <a:lnTo>
                    <a:pt x="952048" y="941621"/>
                  </a:lnTo>
                  <a:lnTo>
                    <a:pt x="721934" y="941621"/>
                  </a:lnTo>
                  <a:lnTo>
                    <a:pt x="706834" y="944161"/>
                  </a:lnTo>
                  <a:lnTo>
                    <a:pt x="704357" y="945431"/>
                  </a:lnTo>
                  <a:lnTo>
                    <a:pt x="588762" y="945431"/>
                  </a:lnTo>
                  <a:lnTo>
                    <a:pt x="553278" y="960671"/>
                  </a:lnTo>
                  <a:lnTo>
                    <a:pt x="544079" y="975911"/>
                  </a:lnTo>
                  <a:lnTo>
                    <a:pt x="545831" y="979721"/>
                  </a:lnTo>
                  <a:lnTo>
                    <a:pt x="548460" y="982261"/>
                  </a:lnTo>
                  <a:lnTo>
                    <a:pt x="563217" y="986071"/>
                  </a:lnTo>
                  <a:lnTo>
                    <a:pt x="594046" y="991151"/>
                  </a:lnTo>
                  <a:lnTo>
                    <a:pt x="856397" y="991151"/>
                  </a:lnTo>
                  <a:lnTo>
                    <a:pt x="802052" y="1010201"/>
                  </a:lnTo>
                  <a:lnTo>
                    <a:pt x="742714" y="1025441"/>
                  </a:lnTo>
                  <a:lnTo>
                    <a:pt x="678346" y="1035601"/>
                  </a:lnTo>
                  <a:lnTo>
                    <a:pt x="608913" y="1039411"/>
                  </a:lnTo>
                  <a:close/>
                </a:path>
                <a:path w="1131570" h="1039495">
                  <a:moveTo>
                    <a:pt x="1106558" y="740961"/>
                  </a:moveTo>
                  <a:lnTo>
                    <a:pt x="812614" y="740961"/>
                  </a:lnTo>
                  <a:lnTo>
                    <a:pt x="819213" y="738421"/>
                  </a:lnTo>
                  <a:lnTo>
                    <a:pt x="822690" y="732071"/>
                  </a:lnTo>
                  <a:lnTo>
                    <a:pt x="822690" y="730801"/>
                  </a:lnTo>
                  <a:lnTo>
                    <a:pt x="823566" y="726991"/>
                  </a:lnTo>
                  <a:lnTo>
                    <a:pt x="823566" y="723181"/>
                  </a:lnTo>
                  <a:lnTo>
                    <a:pt x="807134" y="677461"/>
                  </a:lnTo>
                  <a:lnTo>
                    <a:pt x="781479" y="636821"/>
                  </a:lnTo>
                  <a:lnTo>
                    <a:pt x="747890" y="603801"/>
                  </a:lnTo>
                  <a:lnTo>
                    <a:pt x="707656" y="578401"/>
                  </a:lnTo>
                  <a:lnTo>
                    <a:pt x="662069" y="561891"/>
                  </a:lnTo>
                  <a:lnTo>
                    <a:pt x="612417" y="556811"/>
                  </a:lnTo>
                  <a:lnTo>
                    <a:pt x="859704" y="556811"/>
                  </a:lnTo>
                  <a:lnTo>
                    <a:pt x="906406" y="578401"/>
                  </a:lnTo>
                  <a:lnTo>
                    <a:pt x="950902" y="603801"/>
                  </a:lnTo>
                  <a:lnTo>
                    <a:pt x="990481" y="630471"/>
                  </a:lnTo>
                  <a:lnTo>
                    <a:pt x="1025179" y="658411"/>
                  </a:lnTo>
                  <a:lnTo>
                    <a:pt x="1055032" y="685081"/>
                  </a:lnTo>
                  <a:lnTo>
                    <a:pt x="1100345" y="733341"/>
                  </a:lnTo>
                  <a:lnTo>
                    <a:pt x="1106558" y="740961"/>
                  </a:lnTo>
                  <a:close/>
                </a:path>
                <a:path w="1131570" h="1039495">
                  <a:moveTo>
                    <a:pt x="559822" y="591101"/>
                  </a:moveTo>
                  <a:lnTo>
                    <a:pt x="495015" y="591101"/>
                  </a:lnTo>
                  <a:lnTo>
                    <a:pt x="517056" y="588561"/>
                  </a:lnTo>
                  <a:lnTo>
                    <a:pt x="541232" y="587291"/>
                  </a:lnTo>
                  <a:lnTo>
                    <a:pt x="559822" y="591101"/>
                  </a:lnTo>
                  <a:close/>
                </a:path>
                <a:path w="1131570" h="1039495">
                  <a:moveTo>
                    <a:pt x="472327" y="644441"/>
                  </a:moveTo>
                  <a:lnTo>
                    <a:pt x="440695" y="644441"/>
                  </a:lnTo>
                  <a:lnTo>
                    <a:pt x="446226" y="643171"/>
                  </a:lnTo>
                  <a:lnTo>
                    <a:pt x="452742" y="640631"/>
                  </a:lnTo>
                  <a:lnTo>
                    <a:pt x="458930" y="636821"/>
                  </a:lnTo>
                  <a:lnTo>
                    <a:pt x="463475" y="634281"/>
                  </a:lnTo>
                  <a:lnTo>
                    <a:pt x="465227" y="631741"/>
                  </a:lnTo>
                  <a:lnTo>
                    <a:pt x="466979" y="622851"/>
                  </a:lnTo>
                  <a:lnTo>
                    <a:pt x="466103" y="619041"/>
                  </a:lnTo>
                  <a:lnTo>
                    <a:pt x="466103" y="616501"/>
                  </a:lnTo>
                  <a:lnTo>
                    <a:pt x="461722" y="615231"/>
                  </a:lnTo>
                  <a:lnTo>
                    <a:pt x="569042" y="615231"/>
                  </a:lnTo>
                  <a:lnTo>
                    <a:pt x="576605" y="621581"/>
                  </a:lnTo>
                  <a:lnTo>
                    <a:pt x="580573" y="625391"/>
                  </a:lnTo>
                  <a:lnTo>
                    <a:pt x="555482" y="625391"/>
                  </a:lnTo>
                  <a:lnTo>
                    <a:pt x="545722" y="626661"/>
                  </a:lnTo>
                  <a:lnTo>
                    <a:pt x="524804" y="631741"/>
                  </a:lnTo>
                  <a:lnTo>
                    <a:pt x="517138" y="633011"/>
                  </a:lnTo>
                  <a:lnTo>
                    <a:pt x="493263" y="635551"/>
                  </a:lnTo>
                  <a:lnTo>
                    <a:pt x="483626" y="638091"/>
                  </a:lnTo>
                  <a:lnTo>
                    <a:pt x="476452" y="641901"/>
                  </a:lnTo>
                  <a:lnTo>
                    <a:pt x="472327" y="644441"/>
                  </a:lnTo>
                  <a:close/>
                </a:path>
                <a:path w="1131570" h="1039495">
                  <a:moveTo>
                    <a:pt x="542327" y="652061"/>
                  </a:moveTo>
                  <a:lnTo>
                    <a:pt x="540930" y="645711"/>
                  </a:lnTo>
                  <a:lnTo>
                    <a:pt x="550869" y="639361"/>
                  </a:lnTo>
                  <a:lnTo>
                    <a:pt x="561793" y="633011"/>
                  </a:lnTo>
                  <a:lnTo>
                    <a:pt x="563354" y="627931"/>
                  </a:lnTo>
                  <a:lnTo>
                    <a:pt x="555482" y="625391"/>
                  </a:lnTo>
                  <a:lnTo>
                    <a:pt x="580573" y="625391"/>
                  </a:lnTo>
                  <a:lnTo>
                    <a:pt x="583218" y="627931"/>
                  </a:lnTo>
                  <a:lnTo>
                    <a:pt x="578248" y="634281"/>
                  </a:lnTo>
                  <a:lnTo>
                    <a:pt x="570048" y="639361"/>
                  </a:lnTo>
                  <a:lnTo>
                    <a:pt x="559302" y="645711"/>
                  </a:lnTo>
                  <a:lnTo>
                    <a:pt x="549048" y="650791"/>
                  </a:lnTo>
                  <a:lnTo>
                    <a:pt x="542327" y="652061"/>
                  </a:lnTo>
                  <a:close/>
                </a:path>
                <a:path w="1131570" h="1039495">
                  <a:moveTo>
                    <a:pt x="438943" y="692701"/>
                  </a:moveTo>
                  <a:lnTo>
                    <a:pt x="412659" y="692701"/>
                  </a:lnTo>
                  <a:lnTo>
                    <a:pt x="418614" y="688891"/>
                  </a:lnTo>
                  <a:lnTo>
                    <a:pt x="425472" y="682541"/>
                  </a:lnTo>
                  <a:lnTo>
                    <a:pt x="432495" y="676191"/>
                  </a:lnTo>
                  <a:lnTo>
                    <a:pt x="438943" y="669841"/>
                  </a:lnTo>
                  <a:lnTo>
                    <a:pt x="456465" y="660951"/>
                  </a:lnTo>
                  <a:lnTo>
                    <a:pt x="454713" y="653331"/>
                  </a:lnTo>
                  <a:lnTo>
                    <a:pt x="447704" y="650791"/>
                  </a:lnTo>
                  <a:lnTo>
                    <a:pt x="466377" y="650791"/>
                  </a:lnTo>
                  <a:lnTo>
                    <a:pt x="466103" y="655871"/>
                  </a:lnTo>
                  <a:lnTo>
                    <a:pt x="472031" y="662221"/>
                  </a:lnTo>
                  <a:lnTo>
                    <a:pt x="492100" y="669841"/>
                  </a:lnTo>
                  <a:lnTo>
                    <a:pt x="498520" y="671111"/>
                  </a:lnTo>
                  <a:lnTo>
                    <a:pt x="517795" y="671111"/>
                  </a:lnTo>
                  <a:lnTo>
                    <a:pt x="516919" y="672381"/>
                  </a:lnTo>
                  <a:lnTo>
                    <a:pt x="515573" y="673651"/>
                  </a:lnTo>
                  <a:lnTo>
                    <a:pt x="476069" y="673651"/>
                  </a:lnTo>
                  <a:lnTo>
                    <a:pt x="467048" y="674921"/>
                  </a:lnTo>
                  <a:lnTo>
                    <a:pt x="461722" y="676191"/>
                  </a:lnTo>
                  <a:lnTo>
                    <a:pt x="457342" y="678731"/>
                  </a:lnTo>
                  <a:lnTo>
                    <a:pt x="447704" y="685081"/>
                  </a:lnTo>
                  <a:lnTo>
                    <a:pt x="445076" y="686351"/>
                  </a:lnTo>
                  <a:lnTo>
                    <a:pt x="441571" y="687621"/>
                  </a:lnTo>
                  <a:lnTo>
                    <a:pt x="437191" y="690161"/>
                  </a:lnTo>
                  <a:lnTo>
                    <a:pt x="438943" y="692701"/>
                  </a:lnTo>
                  <a:close/>
                </a:path>
                <a:path w="1131570" h="1039495">
                  <a:moveTo>
                    <a:pt x="517795" y="671111"/>
                  </a:moveTo>
                  <a:lnTo>
                    <a:pt x="502901" y="671111"/>
                  </a:lnTo>
                  <a:lnTo>
                    <a:pt x="507281" y="669841"/>
                  </a:lnTo>
                  <a:lnTo>
                    <a:pt x="516043" y="658411"/>
                  </a:lnTo>
                  <a:lnTo>
                    <a:pt x="522833" y="653331"/>
                  </a:lnTo>
                  <a:lnTo>
                    <a:pt x="528966" y="654601"/>
                  </a:lnTo>
                  <a:lnTo>
                    <a:pt x="532799" y="657141"/>
                  </a:lnTo>
                  <a:lnTo>
                    <a:pt x="532689" y="659681"/>
                  </a:lnTo>
                  <a:lnTo>
                    <a:pt x="529185" y="660951"/>
                  </a:lnTo>
                  <a:lnTo>
                    <a:pt x="522176" y="664761"/>
                  </a:lnTo>
                  <a:lnTo>
                    <a:pt x="517795" y="671111"/>
                  </a:lnTo>
                  <a:close/>
                </a:path>
                <a:path w="1131570" h="1039495">
                  <a:moveTo>
                    <a:pt x="501518" y="678731"/>
                  </a:moveTo>
                  <a:lnTo>
                    <a:pt x="495015" y="676191"/>
                  </a:lnTo>
                  <a:lnTo>
                    <a:pt x="486240" y="674921"/>
                  </a:lnTo>
                  <a:lnTo>
                    <a:pt x="476069" y="673651"/>
                  </a:lnTo>
                  <a:lnTo>
                    <a:pt x="515573" y="673651"/>
                  </a:lnTo>
                  <a:lnTo>
                    <a:pt x="512880" y="676191"/>
                  </a:lnTo>
                  <a:lnTo>
                    <a:pt x="507610" y="677461"/>
                  </a:lnTo>
                  <a:lnTo>
                    <a:pt x="501518" y="678731"/>
                  </a:lnTo>
                  <a:close/>
                </a:path>
                <a:path w="1131570" h="1039495">
                  <a:moveTo>
                    <a:pt x="476118" y="726991"/>
                  </a:moveTo>
                  <a:lnTo>
                    <a:pt x="408155" y="726991"/>
                  </a:lnTo>
                  <a:lnTo>
                    <a:pt x="416163" y="723181"/>
                  </a:lnTo>
                  <a:lnTo>
                    <a:pt x="422050" y="720641"/>
                  </a:lnTo>
                  <a:lnTo>
                    <a:pt x="431715" y="719371"/>
                  </a:lnTo>
                  <a:lnTo>
                    <a:pt x="443022" y="715561"/>
                  </a:lnTo>
                  <a:lnTo>
                    <a:pt x="453837" y="707941"/>
                  </a:lnTo>
                  <a:lnTo>
                    <a:pt x="459970" y="701591"/>
                  </a:lnTo>
                  <a:lnTo>
                    <a:pt x="467855" y="713021"/>
                  </a:lnTo>
                  <a:lnTo>
                    <a:pt x="470306" y="716831"/>
                  </a:lnTo>
                  <a:lnTo>
                    <a:pt x="474317" y="724451"/>
                  </a:lnTo>
                  <a:lnTo>
                    <a:pt x="476118" y="726991"/>
                  </a:lnTo>
                  <a:close/>
                </a:path>
                <a:path w="1131570" h="1039495">
                  <a:moveTo>
                    <a:pt x="431934" y="707941"/>
                  </a:moveTo>
                  <a:lnTo>
                    <a:pt x="426677" y="704131"/>
                  </a:lnTo>
                  <a:lnTo>
                    <a:pt x="421242" y="702861"/>
                  </a:lnTo>
                  <a:lnTo>
                    <a:pt x="437441" y="702861"/>
                  </a:lnTo>
                  <a:lnTo>
                    <a:pt x="431934" y="707941"/>
                  </a:lnTo>
                  <a:close/>
                </a:path>
                <a:path w="1131570" h="1039495">
                  <a:moveTo>
                    <a:pt x="511808" y="733341"/>
                  </a:moveTo>
                  <a:lnTo>
                    <a:pt x="482749" y="733341"/>
                  </a:lnTo>
                  <a:lnTo>
                    <a:pt x="483585" y="730801"/>
                  </a:lnTo>
                  <a:lnTo>
                    <a:pt x="481545" y="724451"/>
                  </a:lnTo>
                  <a:lnTo>
                    <a:pt x="479669" y="718101"/>
                  </a:lnTo>
                  <a:lnTo>
                    <a:pt x="480997" y="715561"/>
                  </a:lnTo>
                  <a:lnTo>
                    <a:pt x="486254" y="714291"/>
                  </a:lnTo>
                  <a:lnTo>
                    <a:pt x="492387" y="729531"/>
                  </a:lnTo>
                  <a:lnTo>
                    <a:pt x="511370" y="729531"/>
                  </a:lnTo>
                  <a:lnTo>
                    <a:pt x="511808" y="733341"/>
                  </a:lnTo>
                  <a:close/>
                </a:path>
                <a:path w="1131570" h="1039495">
                  <a:moveTo>
                    <a:pt x="511370" y="729531"/>
                  </a:moveTo>
                  <a:lnTo>
                    <a:pt x="492387" y="729531"/>
                  </a:lnTo>
                  <a:lnTo>
                    <a:pt x="495891" y="726991"/>
                  </a:lnTo>
                  <a:lnTo>
                    <a:pt x="503777" y="721911"/>
                  </a:lnTo>
                  <a:lnTo>
                    <a:pt x="510786" y="724451"/>
                  </a:lnTo>
                  <a:lnTo>
                    <a:pt x="511370" y="729531"/>
                  </a:lnTo>
                  <a:close/>
                </a:path>
                <a:path w="1131570" h="1039495">
                  <a:moveTo>
                    <a:pt x="662603" y="786681"/>
                  </a:moveTo>
                  <a:lnTo>
                    <a:pt x="585257" y="786681"/>
                  </a:lnTo>
                  <a:lnTo>
                    <a:pt x="593471" y="784141"/>
                  </a:lnTo>
                  <a:lnTo>
                    <a:pt x="601028" y="779061"/>
                  </a:lnTo>
                  <a:lnTo>
                    <a:pt x="605956" y="772711"/>
                  </a:lnTo>
                  <a:lnTo>
                    <a:pt x="606284" y="765091"/>
                  </a:lnTo>
                  <a:lnTo>
                    <a:pt x="599316" y="756201"/>
                  </a:lnTo>
                  <a:lnTo>
                    <a:pt x="586681" y="744771"/>
                  </a:lnTo>
                  <a:lnTo>
                    <a:pt x="574867" y="732071"/>
                  </a:lnTo>
                  <a:lnTo>
                    <a:pt x="570363" y="724451"/>
                  </a:lnTo>
                  <a:lnTo>
                    <a:pt x="572498" y="721911"/>
                  </a:lnTo>
                  <a:lnTo>
                    <a:pt x="576277" y="723181"/>
                  </a:lnTo>
                  <a:lnTo>
                    <a:pt x="581698" y="726991"/>
                  </a:lnTo>
                  <a:lnTo>
                    <a:pt x="588762" y="732071"/>
                  </a:lnTo>
                  <a:lnTo>
                    <a:pt x="596798" y="737151"/>
                  </a:lnTo>
                  <a:lnTo>
                    <a:pt x="604423" y="740961"/>
                  </a:lnTo>
                  <a:lnTo>
                    <a:pt x="610569" y="744771"/>
                  </a:lnTo>
                  <a:lnTo>
                    <a:pt x="614170" y="753661"/>
                  </a:lnTo>
                  <a:lnTo>
                    <a:pt x="622329" y="767631"/>
                  </a:lnTo>
                  <a:lnTo>
                    <a:pt x="636730" y="773981"/>
                  </a:lnTo>
                  <a:lnTo>
                    <a:pt x="654088" y="780331"/>
                  </a:lnTo>
                  <a:lnTo>
                    <a:pt x="662603" y="786681"/>
                  </a:lnTo>
                  <a:close/>
                </a:path>
                <a:path w="1131570" h="1039495">
                  <a:moveTo>
                    <a:pt x="487719" y="748581"/>
                  </a:moveTo>
                  <a:lnTo>
                    <a:pt x="476069" y="746041"/>
                  </a:lnTo>
                  <a:lnTo>
                    <a:pt x="464255" y="740961"/>
                  </a:lnTo>
                  <a:lnTo>
                    <a:pt x="453837" y="737151"/>
                  </a:lnTo>
                  <a:lnTo>
                    <a:pt x="441571" y="733341"/>
                  </a:lnTo>
                  <a:lnTo>
                    <a:pt x="429962" y="730801"/>
                  </a:lnTo>
                  <a:lnTo>
                    <a:pt x="421311" y="729531"/>
                  </a:lnTo>
                  <a:lnTo>
                    <a:pt x="417916" y="728261"/>
                  </a:lnTo>
                  <a:lnTo>
                    <a:pt x="477019" y="728261"/>
                  </a:lnTo>
                  <a:lnTo>
                    <a:pt x="478821" y="730801"/>
                  </a:lnTo>
                  <a:lnTo>
                    <a:pt x="482749" y="733341"/>
                  </a:lnTo>
                  <a:lnTo>
                    <a:pt x="511808" y="733341"/>
                  </a:lnTo>
                  <a:lnTo>
                    <a:pt x="512538" y="739691"/>
                  </a:lnTo>
                  <a:lnTo>
                    <a:pt x="506405" y="743501"/>
                  </a:lnTo>
                  <a:lnTo>
                    <a:pt x="497644" y="747311"/>
                  </a:lnTo>
                  <a:lnTo>
                    <a:pt x="487719" y="748581"/>
                  </a:lnTo>
                  <a:close/>
                </a:path>
                <a:path w="1131570" h="1039495">
                  <a:moveTo>
                    <a:pt x="762768" y="819316"/>
                  </a:moveTo>
                  <a:lnTo>
                    <a:pt x="762017" y="817161"/>
                  </a:lnTo>
                  <a:lnTo>
                    <a:pt x="756405" y="807001"/>
                  </a:lnTo>
                  <a:lnTo>
                    <a:pt x="752599" y="798111"/>
                  </a:lnTo>
                  <a:lnTo>
                    <a:pt x="772421" y="770171"/>
                  </a:lnTo>
                  <a:lnTo>
                    <a:pt x="786768" y="763821"/>
                  </a:lnTo>
                  <a:lnTo>
                    <a:pt x="792545" y="757471"/>
                  </a:lnTo>
                  <a:lnTo>
                    <a:pt x="791587" y="752391"/>
                  </a:lnTo>
                  <a:lnTo>
                    <a:pt x="788000" y="747311"/>
                  </a:lnTo>
                  <a:lnTo>
                    <a:pt x="785892" y="738421"/>
                  </a:lnTo>
                  <a:lnTo>
                    <a:pt x="787302" y="730801"/>
                  </a:lnTo>
                  <a:lnTo>
                    <a:pt x="790601" y="729531"/>
                  </a:lnTo>
                  <a:lnTo>
                    <a:pt x="794393" y="730801"/>
                  </a:lnTo>
                  <a:lnTo>
                    <a:pt x="797282" y="734611"/>
                  </a:lnTo>
                  <a:lnTo>
                    <a:pt x="804702" y="740961"/>
                  </a:lnTo>
                  <a:lnTo>
                    <a:pt x="1106558" y="740961"/>
                  </a:lnTo>
                  <a:lnTo>
                    <a:pt x="1110700" y="746041"/>
                  </a:lnTo>
                  <a:lnTo>
                    <a:pt x="808671" y="746041"/>
                  </a:lnTo>
                  <a:lnTo>
                    <a:pt x="806043" y="747311"/>
                  </a:lnTo>
                  <a:lnTo>
                    <a:pt x="815681" y="757471"/>
                  </a:lnTo>
                  <a:lnTo>
                    <a:pt x="812176" y="761281"/>
                  </a:lnTo>
                  <a:lnTo>
                    <a:pt x="804455" y="779061"/>
                  </a:lnTo>
                  <a:lnTo>
                    <a:pt x="806120" y="789221"/>
                  </a:lnTo>
                  <a:lnTo>
                    <a:pt x="761360" y="789221"/>
                  </a:lnTo>
                  <a:lnTo>
                    <a:pt x="756980" y="791761"/>
                  </a:lnTo>
                  <a:lnTo>
                    <a:pt x="760484" y="803191"/>
                  </a:lnTo>
                  <a:lnTo>
                    <a:pt x="762236" y="805731"/>
                  </a:lnTo>
                  <a:lnTo>
                    <a:pt x="764865" y="805731"/>
                  </a:lnTo>
                  <a:lnTo>
                    <a:pt x="767493" y="808271"/>
                  </a:lnTo>
                  <a:lnTo>
                    <a:pt x="813430" y="808271"/>
                  </a:lnTo>
                  <a:lnTo>
                    <a:pt x="815626" y="812081"/>
                  </a:lnTo>
                  <a:lnTo>
                    <a:pt x="817039" y="813351"/>
                  </a:lnTo>
                  <a:lnTo>
                    <a:pt x="770998" y="813351"/>
                  </a:lnTo>
                  <a:lnTo>
                    <a:pt x="762768" y="819316"/>
                  </a:lnTo>
                  <a:close/>
                </a:path>
                <a:path w="1131570" h="1039495">
                  <a:moveTo>
                    <a:pt x="1095471" y="818431"/>
                  </a:moveTo>
                  <a:lnTo>
                    <a:pt x="822690" y="818431"/>
                  </a:lnTo>
                  <a:lnTo>
                    <a:pt x="824497" y="807001"/>
                  </a:lnTo>
                  <a:lnTo>
                    <a:pt x="825975" y="795571"/>
                  </a:lnTo>
                  <a:lnTo>
                    <a:pt x="827125" y="784141"/>
                  </a:lnTo>
                  <a:lnTo>
                    <a:pt x="827855" y="773981"/>
                  </a:lnTo>
                  <a:lnTo>
                    <a:pt x="827946" y="761281"/>
                  </a:lnTo>
                  <a:lnTo>
                    <a:pt x="824935" y="754931"/>
                  </a:lnTo>
                  <a:lnTo>
                    <a:pt x="820937" y="749851"/>
                  </a:lnTo>
                  <a:lnTo>
                    <a:pt x="815626" y="746041"/>
                  </a:lnTo>
                  <a:lnTo>
                    <a:pt x="1110700" y="746041"/>
                  </a:lnTo>
                  <a:lnTo>
                    <a:pt x="1115878" y="752391"/>
                  </a:lnTo>
                  <a:lnTo>
                    <a:pt x="1126708" y="766361"/>
                  </a:lnTo>
                  <a:lnTo>
                    <a:pt x="1128460" y="768901"/>
                  </a:lnTo>
                  <a:lnTo>
                    <a:pt x="1129337" y="771441"/>
                  </a:lnTo>
                  <a:lnTo>
                    <a:pt x="1131089" y="772711"/>
                  </a:lnTo>
                  <a:lnTo>
                    <a:pt x="1126708" y="779061"/>
                  </a:lnTo>
                  <a:lnTo>
                    <a:pt x="1115691" y="794301"/>
                  </a:lnTo>
                  <a:lnTo>
                    <a:pt x="1100003" y="813351"/>
                  </a:lnTo>
                  <a:lnTo>
                    <a:pt x="1095471" y="818431"/>
                  </a:lnTo>
                  <a:close/>
                </a:path>
                <a:path w="1131570" h="1039495">
                  <a:moveTo>
                    <a:pt x="724952" y="796841"/>
                  </a:moveTo>
                  <a:lnTo>
                    <a:pt x="676444" y="796841"/>
                  </a:lnTo>
                  <a:lnTo>
                    <a:pt x="680865" y="794301"/>
                  </a:lnTo>
                  <a:lnTo>
                    <a:pt x="684794" y="789221"/>
                  </a:lnTo>
                  <a:lnTo>
                    <a:pt x="688641" y="780331"/>
                  </a:lnTo>
                  <a:lnTo>
                    <a:pt x="690297" y="773981"/>
                  </a:lnTo>
                  <a:lnTo>
                    <a:pt x="689408" y="767631"/>
                  </a:lnTo>
                  <a:lnTo>
                    <a:pt x="689011" y="762551"/>
                  </a:lnTo>
                  <a:lnTo>
                    <a:pt x="692146" y="758741"/>
                  </a:lnTo>
                  <a:lnTo>
                    <a:pt x="697758" y="756201"/>
                  </a:lnTo>
                  <a:lnTo>
                    <a:pt x="703535" y="756201"/>
                  </a:lnTo>
                  <a:lnTo>
                    <a:pt x="708655" y="760011"/>
                  </a:lnTo>
                  <a:lnTo>
                    <a:pt x="712297" y="765091"/>
                  </a:lnTo>
                  <a:lnTo>
                    <a:pt x="715213" y="772711"/>
                  </a:lnTo>
                  <a:lnTo>
                    <a:pt x="718539" y="780331"/>
                  </a:lnTo>
                  <a:lnTo>
                    <a:pt x="722030" y="789221"/>
                  </a:lnTo>
                  <a:lnTo>
                    <a:pt x="724952" y="796841"/>
                  </a:lnTo>
                  <a:close/>
                </a:path>
                <a:path w="1131570" h="1039495">
                  <a:moveTo>
                    <a:pt x="955646" y="939081"/>
                  </a:moveTo>
                  <a:lnTo>
                    <a:pt x="505748" y="939081"/>
                  </a:lnTo>
                  <a:lnTo>
                    <a:pt x="514509" y="936541"/>
                  </a:lnTo>
                  <a:lnTo>
                    <a:pt x="522285" y="932731"/>
                  </a:lnTo>
                  <a:lnTo>
                    <a:pt x="540574" y="899711"/>
                  </a:lnTo>
                  <a:lnTo>
                    <a:pt x="543997" y="892091"/>
                  </a:lnTo>
                  <a:lnTo>
                    <a:pt x="547583" y="888281"/>
                  </a:lnTo>
                  <a:lnTo>
                    <a:pt x="551170" y="885741"/>
                  </a:lnTo>
                  <a:lnTo>
                    <a:pt x="554593" y="879391"/>
                  </a:lnTo>
                  <a:lnTo>
                    <a:pt x="556646" y="873041"/>
                  </a:lnTo>
                  <a:lnTo>
                    <a:pt x="558535" y="867961"/>
                  </a:lnTo>
                  <a:lnTo>
                    <a:pt x="559767" y="862881"/>
                  </a:lnTo>
                  <a:lnTo>
                    <a:pt x="571239" y="828591"/>
                  </a:lnTo>
                  <a:lnTo>
                    <a:pt x="576441" y="822241"/>
                  </a:lnTo>
                  <a:lnTo>
                    <a:pt x="578686" y="820971"/>
                  </a:lnTo>
                  <a:lnTo>
                    <a:pt x="579617" y="818431"/>
                  </a:lnTo>
                  <a:lnTo>
                    <a:pt x="580877" y="814621"/>
                  </a:lnTo>
                  <a:lnTo>
                    <a:pt x="580753" y="808271"/>
                  </a:lnTo>
                  <a:lnTo>
                    <a:pt x="577262" y="803191"/>
                  </a:lnTo>
                  <a:lnTo>
                    <a:pt x="571636" y="800651"/>
                  </a:lnTo>
                  <a:lnTo>
                    <a:pt x="565106" y="796841"/>
                  </a:lnTo>
                  <a:lnTo>
                    <a:pt x="557399" y="790491"/>
                  </a:lnTo>
                  <a:lnTo>
                    <a:pt x="550759" y="781601"/>
                  </a:lnTo>
                  <a:lnTo>
                    <a:pt x="546256" y="770171"/>
                  </a:lnTo>
                  <a:lnTo>
                    <a:pt x="544955" y="761281"/>
                  </a:lnTo>
                  <a:lnTo>
                    <a:pt x="545804" y="757471"/>
                  </a:lnTo>
                  <a:lnTo>
                    <a:pt x="548460" y="758741"/>
                  </a:lnTo>
                  <a:lnTo>
                    <a:pt x="553087" y="763821"/>
                  </a:lnTo>
                  <a:lnTo>
                    <a:pt x="559849" y="770171"/>
                  </a:lnTo>
                  <a:lnTo>
                    <a:pt x="572553" y="784141"/>
                  </a:lnTo>
                  <a:lnTo>
                    <a:pt x="578330" y="786681"/>
                  </a:lnTo>
                  <a:lnTo>
                    <a:pt x="662603" y="786681"/>
                  </a:lnTo>
                  <a:lnTo>
                    <a:pt x="671118" y="793031"/>
                  </a:lnTo>
                  <a:lnTo>
                    <a:pt x="650967" y="793031"/>
                  </a:lnTo>
                  <a:lnTo>
                    <a:pt x="642206" y="800651"/>
                  </a:lnTo>
                  <a:lnTo>
                    <a:pt x="647463" y="804461"/>
                  </a:lnTo>
                  <a:lnTo>
                    <a:pt x="653596" y="809541"/>
                  </a:lnTo>
                  <a:lnTo>
                    <a:pt x="733664" y="809541"/>
                  </a:lnTo>
                  <a:lnTo>
                    <a:pt x="742852" y="817161"/>
                  </a:lnTo>
                  <a:lnTo>
                    <a:pt x="753407" y="824781"/>
                  </a:lnTo>
                  <a:lnTo>
                    <a:pt x="759608" y="828591"/>
                  </a:lnTo>
                  <a:lnTo>
                    <a:pt x="773626" y="828591"/>
                  </a:lnTo>
                  <a:lnTo>
                    <a:pt x="784140" y="829861"/>
                  </a:lnTo>
                  <a:lnTo>
                    <a:pt x="802648" y="829861"/>
                  </a:lnTo>
                  <a:lnTo>
                    <a:pt x="799527" y="831131"/>
                  </a:lnTo>
                  <a:lnTo>
                    <a:pt x="581972" y="831131"/>
                  </a:lnTo>
                  <a:lnTo>
                    <a:pt x="574579" y="832401"/>
                  </a:lnTo>
                  <a:lnTo>
                    <a:pt x="566858" y="840021"/>
                  </a:lnTo>
                  <a:lnTo>
                    <a:pt x="565202" y="848911"/>
                  </a:lnTo>
                  <a:lnTo>
                    <a:pt x="562806" y="862881"/>
                  </a:lnTo>
                  <a:lnTo>
                    <a:pt x="561560" y="878121"/>
                  </a:lnTo>
                  <a:lnTo>
                    <a:pt x="563354" y="885741"/>
                  </a:lnTo>
                  <a:lnTo>
                    <a:pt x="706624" y="885741"/>
                  </a:lnTo>
                  <a:lnTo>
                    <a:pt x="706177" y="887011"/>
                  </a:lnTo>
                  <a:lnTo>
                    <a:pt x="707916" y="902251"/>
                  </a:lnTo>
                  <a:lnTo>
                    <a:pt x="711557" y="914951"/>
                  </a:lnTo>
                  <a:lnTo>
                    <a:pt x="714049" y="923841"/>
                  </a:lnTo>
                  <a:lnTo>
                    <a:pt x="718512" y="927651"/>
                  </a:lnTo>
                  <a:lnTo>
                    <a:pt x="971837" y="927651"/>
                  </a:lnTo>
                  <a:lnTo>
                    <a:pt x="955646" y="939081"/>
                  </a:lnTo>
                  <a:close/>
                </a:path>
                <a:path w="1131570" h="1039495">
                  <a:moveTo>
                    <a:pt x="813430" y="808271"/>
                  </a:moveTo>
                  <a:lnTo>
                    <a:pt x="776254" y="808271"/>
                  </a:lnTo>
                  <a:lnTo>
                    <a:pt x="776254" y="800651"/>
                  </a:lnTo>
                  <a:lnTo>
                    <a:pt x="770122" y="794301"/>
                  </a:lnTo>
                  <a:lnTo>
                    <a:pt x="761360" y="789221"/>
                  </a:lnTo>
                  <a:lnTo>
                    <a:pt x="806120" y="789221"/>
                  </a:lnTo>
                  <a:lnTo>
                    <a:pt x="807576" y="798111"/>
                  </a:lnTo>
                  <a:lnTo>
                    <a:pt x="813430" y="808271"/>
                  </a:lnTo>
                  <a:close/>
                </a:path>
                <a:path w="1131570" h="1039495">
                  <a:moveTo>
                    <a:pt x="733664" y="809541"/>
                  </a:moveTo>
                  <a:lnTo>
                    <a:pt x="664109" y="809541"/>
                  </a:lnTo>
                  <a:lnTo>
                    <a:pt x="668490" y="805731"/>
                  </a:lnTo>
                  <a:lnTo>
                    <a:pt x="669257" y="803191"/>
                  </a:lnTo>
                  <a:lnTo>
                    <a:pt x="666081" y="798111"/>
                  </a:lnTo>
                  <a:lnTo>
                    <a:pt x="660605" y="794301"/>
                  </a:lnTo>
                  <a:lnTo>
                    <a:pt x="654472" y="793031"/>
                  </a:lnTo>
                  <a:lnTo>
                    <a:pt x="671118" y="793031"/>
                  </a:lnTo>
                  <a:lnTo>
                    <a:pt x="676444" y="796841"/>
                  </a:lnTo>
                  <a:lnTo>
                    <a:pt x="724952" y="796841"/>
                  </a:lnTo>
                  <a:lnTo>
                    <a:pt x="725439" y="798111"/>
                  </a:lnTo>
                  <a:lnTo>
                    <a:pt x="732133" y="808271"/>
                  </a:lnTo>
                  <a:lnTo>
                    <a:pt x="733664" y="809541"/>
                  </a:lnTo>
                  <a:close/>
                </a:path>
                <a:path w="1131570" h="1039495">
                  <a:moveTo>
                    <a:pt x="971837" y="927651"/>
                  </a:moveTo>
                  <a:lnTo>
                    <a:pt x="763112" y="927651"/>
                  </a:lnTo>
                  <a:lnTo>
                    <a:pt x="778554" y="911141"/>
                  </a:lnTo>
                  <a:lnTo>
                    <a:pt x="792025" y="892091"/>
                  </a:lnTo>
                  <a:lnTo>
                    <a:pt x="803524" y="873041"/>
                  </a:lnTo>
                  <a:lnTo>
                    <a:pt x="813052" y="851451"/>
                  </a:lnTo>
                  <a:lnTo>
                    <a:pt x="813052" y="846371"/>
                  </a:lnTo>
                  <a:lnTo>
                    <a:pt x="811300" y="840021"/>
                  </a:lnTo>
                  <a:lnTo>
                    <a:pt x="809547" y="837481"/>
                  </a:lnTo>
                  <a:lnTo>
                    <a:pt x="806919" y="832401"/>
                  </a:lnTo>
                  <a:lnTo>
                    <a:pt x="802648" y="829861"/>
                  </a:lnTo>
                  <a:lnTo>
                    <a:pt x="784140" y="829861"/>
                  </a:lnTo>
                  <a:lnTo>
                    <a:pt x="788520" y="826051"/>
                  </a:lnTo>
                  <a:lnTo>
                    <a:pt x="789164" y="822241"/>
                  </a:lnTo>
                  <a:lnTo>
                    <a:pt x="785782" y="818431"/>
                  </a:lnTo>
                  <a:lnTo>
                    <a:pt x="780266" y="814621"/>
                  </a:lnTo>
                  <a:lnTo>
                    <a:pt x="774502" y="813351"/>
                  </a:lnTo>
                  <a:lnTo>
                    <a:pt x="817039" y="813351"/>
                  </a:lnTo>
                  <a:lnTo>
                    <a:pt x="822690" y="818431"/>
                  </a:lnTo>
                  <a:lnTo>
                    <a:pt x="1095471" y="818431"/>
                  </a:lnTo>
                  <a:lnTo>
                    <a:pt x="1079609" y="836211"/>
                  </a:lnTo>
                  <a:lnTo>
                    <a:pt x="1054472" y="861611"/>
                  </a:lnTo>
                  <a:lnTo>
                    <a:pt x="1024557" y="888281"/>
                  </a:lnTo>
                  <a:lnTo>
                    <a:pt x="989828" y="914951"/>
                  </a:lnTo>
                  <a:lnTo>
                    <a:pt x="971837" y="927651"/>
                  </a:lnTo>
                  <a:close/>
                </a:path>
                <a:path w="1131570" h="1039495">
                  <a:moveTo>
                    <a:pt x="763241" y="820672"/>
                  </a:moveTo>
                  <a:lnTo>
                    <a:pt x="762236" y="819701"/>
                  </a:lnTo>
                  <a:lnTo>
                    <a:pt x="762768" y="819316"/>
                  </a:lnTo>
                  <a:lnTo>
                    <a:pt x="763241" y="820672"/>
                  </a:lnTo>
                  <a:close/>
                </a:path>
                <a:path w="1131570" h="1039495">
                  <a:moveTo>
                    <a:pt x="773626" y="828591"/>
                  </a:moveTo>
                  <a:lnTo>
                    <a:pt x="759608" y="828591"/>
                  </a:lnTo>
                  <a:lnTo>
                    <a:pt x="764673" y="824781"/>
                  </a:lnTo>
                  <a:lnTo>
                    <a:pt x="763241" y="820672"/>
                  </a:lnTo>
                  <a:lnTo>
                    <a:pt x="767493" y="824781"/>
                  </a:lnTo>
                  <a:lnTo>
                    <a:pt x="773626" y="828591"/>
                  </a:lnTo>
                  <a:close/>
                </a:path>
                <a:path w="1131570" h="1039495">
                  <a:moveTo>
                    <a:pt x="706624" y="885741"/>
                  </a:moveTo>
                  <a:lnTo>
                    <a:pt x="563354" y="885741"/>
                  </a:lnTo>
                  <a:lnTo>
                    <a:pt x="567803" y="883201"/>
                  </a:lnTo>
                  <a:lnTo>
                    <a:pt x="572663" y="871771"/>
                  </a:lnTo>
                  <a:lnTo>
                    <a:pt x="577030" y="857801"/>
                  </a:lnTo>
                  <a:lnTo>
                    <a:pt x="580000" y="848911"/>
                  </a:lnTo>
                  <a:lnTo>
                    <a:pt x="585093" y="836211"/>
                  </a:lnTo>
                  <a:lnTo>
                    <a:pt x="581972" y="831131"/>
                  </a:lnTo>
                  <a:lnTo>
                    <a:pt x="799527" y="831131"/>
                  </a:lnTo>
                  <a:lnTo>
                    <a:pt x="796405" y="832401"/>
                  </a:lnTo>
                  <a:lnTo>
                    <a:pt x="786220" y="838751"/>
                  </a:lnTo>
                  <a:lnTo>
                    <a:pt x="770121" y="845101"/>
                  </a:lnTo>
                  <a:lnTo>
                    <a:pt x="762975" y="846371"/>
                  </a:lnTo>
                  <a:lnTo>
                    <a:pt x="754351" y="848911"/>
                  </a:lnTo>
                  <a:lnTo>
                    <a:pt x="743755" y="851451"/>
                  </a:lnTo>
                  <a:lnTo>
                    <a:pt x="730695" y="855261"/>
                  </a:lnTo>
                  <a:lnTo>
                    <a:pt x="720113" y="861611"/>
                  </a:lnTo>
                  <a:lnTo>
                    <a:pt x="711092" y="873041"/>
                  </a:lnTo>
                  <a:lnTo>
                    <a:pt x="706624" y="885741"/>
                  </a:lnTo>
                  <a:close/>
                </a:path>
                <a:path w="1131570" h="1039495">
                  <a:moveTo>
                    <a:pt x="457259" y="860341"/>
                  </a:moveTo>
                  <a:lnTo>
                    <a:pt x="418463" y="860341"/>
                  </a:lnTo>
                  <a:lnTo>
                    <a:pt x="421105" y="859071"/>
                  </a:lnTo>
                  <a:lnTo>
                    <a:pt x="437410" y="850181"/>
                  </a:lnTo>
                  <a:lnTo>
                    <a:pt x="442803" y="848911"/>
                  </a:lnTo>
                  <a:lnTo>
                    <a:pt x="447704" y="851451"/>
                  </a:lnTo>
                  <a:lnTo>
                    <a:pt x="452222" y="856531"/>
                  </a:lnTo>
                  <a:lnTo>
                    <a:pt x="456246" y="859071"/>
                  </a:lnTo>
                  <a:lnTo>
                    <a:pt x="457259" y="860341"/>
                  </a:lnTo>
                  <a:close/>
                </a:path>
                <a:path w="1131570" h="1039495">
                  <a:moveTo>
                    <a:pt x="472980" y="873041"/>
                  </a:moveTo>
                  <a:lnTo>
                    <a:pt x="463173" y="873041"/>
                  </a:lnTo>
                  <a:lnTo>
                    <a:pt x="467636" y="871771"/>
                  </a:lnTo>
                  <a:lnTo>
                    <a:pt x="472428" y="871771"/>
                  </a:lnTo>
                  <a:lnTo>
                    <a:pt x="472980" y="873041"/>
                  </a:lnTo>
                  <a:close/>
                </a:path>
                <a:path w="1131570" h="1039495">
                  <a:moveTo>
                    <a:pt x="739457" y="927651"/>
                  </a:moveTo>
                  <a:lnTo>
                    <a:pt x="718512" y="927651"/>
                  </a:lnTo>
                  <a:lnTo>
                    <a:pt x="728067" y="922571"/>
                  </a:lnTo>
                  <a:lnTo>
                    <a:pt x="736746" y="918761"/>
                  </a:lnTo>
                  <a:lnTo>
                    <a:pt x="738362" y="920031"/>
                  </a:lnTo>
                  <a:lnTo>
                    <a:pt x="737677" y="923841"/>
                  </a:lnTo>
                  <a:lnTo>
                    <a:pt x="739457" y="927651"/>
                  </a:lnTo>
                  <a:close/>
                </a:path>
                <a:path w="1131570" h="1039495">
                  <a:moveTo>
                    <a:pt x="761360" y="927651"/>
                  </a:moveTo>
                  <a:lnTo>
                    <a:pt x="739457" y="927651"/>
                  </a:lnTo>
                  <a:lnTo>
                    <a:pt x="742920" y="926381"/>
                  </a:lnTo>
                  <a:lnTo>
                    <a:pt x="745480" y="925111"/>
                  </a:lnTo>
                  <a:lnTo>
                    <a:pt x="749190" y="923841"/>
                  </a:lnTo>
                  <a:lnTo>
                    <a:pt x="756103" y="925111"/>
                  </a:lnTo>
                  <a:lnTo>
                    <a:pt x="761360" y="927651"/>
                  </a:lnTo>
                  <a:close/>
                </a:path>
                <a:path w="1131570" h="1039495">
                  <a:moveTo>
                    <a:pt x="856397" y="991151"/>
                  </a:moveTo>
                  <a:lnTo>
                    <a:pt x="609789" y="991151"/>
                  </a:lnTo>
                  <a:lnTo>
                    <a:pt x="645984" y="988611"/>
                  </a:lnTo>
                  <a:lnTo>
                    <a:pt x="680537" y="979721"/>
                  </a:lnTo>
                  <a:lnTo>
                    <a:pt x="712790" y="965751"/>
                  </a:lnTo>
                  <a:lnTo>
                    <a:pt x="742085" y="946701"/>
                  </a:lnTo>
                  <a:lnTo>
                    <a:pt x="736828" y="944161"/>
                  </a:lnTo>
                  <a:lnTo>
                    <a:pt x="736828" y="941621"/>
                  </a:lnTo>
                  <a:lnTo>
                    <a:pt x="952048" y="941621"/>
                  </a:lnTo>
                  <a:lnTo>
                    <a:pt x="950249" y="942891"/>
                  </a:lnTo>
                  <a:lnTo>
                    <a:pt x="905784" y="968291"/>
                  </a:lnTo>
                  <a:lnTo>
                    <a:pt x="856397" y="991151"/>
                  </a:lnTo>
                  <a:close/>
                </a:path>
                <a:path w="1131570" h="1039495">
                  <a:moveTo>
                    <a:pt x="678127" y="964481"/>
                  </a:moveTo>
                  <a:lnTo>
                    <a:pt x="665766" y="961941"/>
                  </a:lnTo>
                  <a:lnTo>
                    <a:pt x="616401" y="947971"/>
                  </a:lnTo>
                  <a:lnTo>
                    <a:pt x="588762" y="945431"/>
                  </a:lnTo>
                  <a:lnTo>
                    <a:pt x="704357" y="945431"/>
                  </a:lnTo>
                  <a:lnTo>
                    <a:pt x="694445" y="950511"/>
                  </a:lnTo>
                  <a:lnTo>
                    <a:pt x="684849" y="958131"/>
                  </a:lnTo>
                  <a:lnTo>
                    <a:pt x="678127" y="964481"/>
                  </a:lnTo>
                  <a:close/>
                </a:path>
                <a:path w="1131570" h="1039495">
                  <a:moveTo>
                    <a:pt x="382870" y="121782"/>
                  </a:moveTo>
                  <a:lnTo>
                    <a:pt x="369851" y="117935"/>
                  </a:lnTo>
                  <a:lnTo>
                    <a:pt x="360857" y="110721"/>
                  </a:lnTo>
                  <a:lnTo>
                    <a:pt x="355642" y="100714"/>
                  </a:lnTo>
                  <a:lnTo>
                    <a:pt x="353958" y="88489"/>
                  </a:lnTo>
                  <a:lnTo>
                    <a:pt x="353958" y="32416"/>
                  </a:lnTo>
                  <a:lnTo>
                    <a:pt x="355642" y="19863"/>
                  </a:lnTo>
                  <a:lnTo>
                    <a:pt x="360857" y="10185"/>
                  </a:lnTo>
                  <a:lnTo>
                    <a:pt x="369851" y="3956"/>
                  </a:lnTo>
                  <a:lnTo>
                    <a:pt x="382870" y="1752"/>
                  </a:lnTo>
                  <a:lnTo>
                    <a:pt x="395985" y="3928"/>
                  </a:lnTo>
                  <a:lnTo>
                    <a:pt x="404335" y="9966"/>
                  </a:lnTo>
                  <a:lnTo>
                    <a:pt x="408394" y="18398"/>
                  </a:lnTo>
                  <a:lnTo>
                    <a:pt x="375861" y="18398"/>
                  </a:lnTo>
                  <a:lnTo>
                    <a:pt x="373233" y="23655"/>
                  </a:lnTo>
                  <a:lnTo>
                    <a:pt x="373233" y="99879"/>
                  </a:lnTo>
                  <a:lnTo>
                    <a:pt x="375861" y="105136"/>
                  </a:lnTo>
                  <a:lnTo>
                    <a:pt x="408255" y="105136"/>
                  </a:lnTo>
                  <a:lnTo>
                    <a:pt x="404007" y="113568"/>
                  </a:lnTo>
                  <a:lnTo>
                    <a:pt x="395615" y="119606"/>
                  </a:lnTo>
                  <a:lnTo>
                    <a:pt x="382870" y="121782"/>
                  </a:lnTo>
                  <a:close/>
                </a:path>
                <a:path w="1131570" h="1039495">
                  <a:moveTo>
                    <a:pt x="410030" y="44682"/>
                  </a:moveTo>
                  <a:lnTo>
                    <a:pt x="392508" y="44682"/>
                  </a:lnTo>
                  <a:lnTo>
                    <a:pt x="392508" y="22779"/>
                  </a:lnTo>
                  <a:lnTo>
                    <a:pt x="389879" y="18398"/>
                  </a:lnTo>
                  <a:lnTo>
                    <a:pt x="408394" y="18398"/>
                  </a:lnTo>
                  <a:lnTo>
                    <a:pt x="408744" y="19124"/>
                  </a:lnTo>
                  <a:lnTo>
                    <a:pt x="410030" y="30664"/>
                  </a:lnTo>
                  <a:lnTo>
                    <a:pt x="410030" y="44682"/>
                  </a:lnTo>
                  <a:close/>
                </a:path>
                <a:path w="1131570" h="1039495">
                  <a:moveTo>
                    <a:pt x="408255" y="105136"/>
                  </a:moveTo>
                  <a:lnTo>
                    <a:pt x="389879" y="105136"/>
                  </a:lnTo>
                  <a:lnTo>
                    <a:pt x="392508" y="100755"/>
                  </a:lnTo>
                  <a:lnTo>
                    <a:pt x="392508" y="72719"/>
                  </a:lnTo>
                  <a:lnTo>
                    <a:pt x="410030" y="72719"/>
                  </a:lnTo>
                  <a:lnTo>
                    <a:pt x="410030" y="92870"/>
                  </a:lnTo>
                  <a:lnTo>
                    <a:pt x="408620" y="104410"/>
                  </a:lnTo>
                  <a:lnTo>
                    <a:pt x="408255" y="105136"/>
                  </a:lnTo>
                  <a:close/>
                </a:path>
                <a:path w="1131570" h="1039495">
                  <a:moveTo>
                    <a:pt x="464351" y="117402"/>
                  </a:moveTo>
                  <a:lnTo>
                    <a:pt x="422296" y="117402"/>
                  </a:lnTo>
                  <a:lnTo>
                    <a:pt x="422296" y="2628"/>
                  </a:lnTo>
                  <a:lnTo>
                    <a:pt x="441571" y="2628"/>
                  </a:lnTo>
                  <a:lnTo>
                    <a:pt x="441571" y="101631"/>
                  </a:lnTo>
                  <a:lnTo>
                    <a:pt x="464351" y="101631"/>
                  </a:lnTo>
                  <a:lnTo>
                    <a:pt x="464351" y="117402"/>
                  </a:lnTo>
                  <a:close/>
                </a:path>
                <a:path w="1131570" h="1039495">
                  <a:moveTo>
                    <a:pt x="495015" y="117402"/>
                  </a:moveTo>
                  <a:lnTo>
                    <a:pt x="475740" y="117402"/>
                  </a:lnTo>
                  <a:lnTo>
                    <a:pt x="475740" y="2628"/>
                  </a:lnTo>
                  <a:lnTo>
                    <a:pt x="495015" y="2628"/>
                  </a:lnTo>
                  <a:lnTo>
                    <a:pt x="495015" y="117402"/>
                  </a:lnTo>
                  <a:close/>
                </a:path>
                <a:path w="1131570" h="1039495">
                  <a:moveTo>
                    <a:pt x="525680" y="117402"/>
                  </a:moveTo>
                  <a:lnTo>
                    <a:pt x="509910" y="117402"/>
                  </a:lnTo>
                  <a:lnTo>
                    <a:pt x="509910" y="2628"/>
                  </a:lnTo>
                  <a:lnTo>
                    <a:pt x="532689" y="2628"/>
                  </a:lnTo>
                  <a:lnTo>
                    <a:pt x="540314" y="42930"/>
                  </a:lnTo>
                  <a:lnTo>
                    <a:pt x="525680" y="42930"/>
                  </a:lnTo>
                  <a:lnTo>
                    <a:pt x="525680" y="117402"/>
                  </a:lnTo>
                  <a:close/>
                </a:path>
                <a:path w="1131570" h="1039495">
                  <a:moveTo>
                    <a:pt x="557860" y="67462"/>
                  </a:moveTo>
                  <a:lnTo>
                    <a:pt x="544955" y="67462"/>
                  </a:lnTo>
                  <a:lnTo>
                    <a:pt x="556345" y="2628"/>
                  </a:lnTo>
                  <a:lnTo>
                    <a:pt x="580877" y="2628"/>
                  </a:lnTo>
                  <a:lnTo>
                    <a:pt x="580877" y="42930"/>
                  </a:lnTo>
                  <a:lnTo>
                    <a:pt x="562478" y="42930"/>
                  </a:lnTo>
                  <a:lnTo>
                    <a:pt x="557860" y="67462"/>
                  </a:lnTo>
                  <a:close/>
                </a:path>
                <a:path w="1131570" h="1039495">
                  <a:moveTo>
                    <a:pt x="548460" y="117402"/>
                  </a:moveTo>
                  <a:lnTo>
                    <a:pt x="539698" y="117402"/>
                  </a:lnTo>
                  <a:lnTo>
                    <a:pt x="525680" y="42930"/>
                  </a:lnTo>
                  <a:lnTo>
                    <a:pt x="540314" y="42930"/>
                  </a:lnTo>
                  <a:lnTo>
                    <a:pt x="544955" y="67462"/>
                  </a:lnTo>
                  <a:lnTo>
                    <a:pt x="557860" y="67462"/>
                  </a:lnTo>
                  <a:lnTo>
                    <a:pt x="548460" y="117402"/>
                  </a:lnTo>
                  <a:close/>
                </a:path>
                <a:path w="1131570" h="1039495">
                  <a:moveTo>
                    <a:pt x="580877" y="117402"/>
                  </a:moveTo>
                  <a:lnTo>
                    <a:pt x="563354" y="117402"/>
                  </a:lnTo>
                  <a:lnTo>
                    <a:pt x="562478" y="42930"/>
                  </a:lnTo>
                  <a:lnTo>
                    <a:pt x="580877" y="42930"/>
                  </a:lnTo>
                  <a:lnTo>
                    <a:pt x="580877" y="117402"/>
                  </a:lnTo>
                  <a:close/>
                </a:path>
                <a:path w="1131570" h="1039495">
                  <a:moveTo>
                    <a:pt x="705288" y="18398"/>
                  </a:moveTo>
                  <a:lnTo>
                    <a:pt x="654472" y="18398"/>
                  </a:lnTo>
                  <a:lnTo>
                    <a:pt x="653596" y="2628"/>
                  </a:lnTo>
                  <a:lnTo>
                    <a:pt x="705288" y="2628"/>
                  </a:lnTo>
                  <a:lnTo>
                    <a:pt x="705288" y="18398"/>
                  </a:lnTo>
                  <a:close/>
                </a:path>
                <a:path w="1131570" h="1039495">
                  <a:moveTo>
                    <a:pt x="608913" y="118278"/>
                  </a:moveTo>
                  <a:lnTo>
                    <a:pt x="590514" y="118278"/>
                  </a:lnTo>
                  <a:lnTo>
                    <a:pt x="612417" y="3504"/>
                  </a:lnTo>
                  <a:lnTo>
                    <a:pt x="634321" y="3504"/>
                  </a:lnTo>
                  <a:lnTo>
                    <a:pt x="640340" y="35045"/>
                  </a:lnTo>
                  <a:lnTo>
                    <a:pt x="622055" y="35045"/>
                  </a:lnTo>
                  <a:lnTo>
                    <a:pt x="614170" y="81480"/>
                  </a:lnTo>
                  <a:lnTo>
                    <a:pt x="649202" y="81480"/>
                  </a:lnTo>
                  <a:lnTo>
                    <a:pt x="652211" y="97250"/>
                  </a:lnTo>
                  <a:lnTo>
                    <a:pt x="612417" y="97250"/>
                  </a:lnTo>
                  <a:lnTo>
                    <a:pt x="608913" y="118278"/>
                  </a:lnTo>
                  <a:close/>
                </a:path>
                <a:path w="1131570" h="1039495">
                  <a:moveTo>
                    <a:pt x="689517" y="117402"/>
                  </a:moveTo>
                  <a:lnTo>
                    <a:pt x="670242" y="117402"/>
                  </a:lnTo>
                  <a:lnTo>
                    <a:pt x="670242" y="18398"/>
                  </a:lnTo>
                  <a:lnTo>
                    <a:pt x="689517" y="18398"/>
                  </a:lnTo>
                  <a:lnTo>
                    <a:pt x="689517" y="117402"/>
                  </a:lnTo>
                  <a:close/>
                </a:path>
                <a:path w="1131570" h="1039495">
                  <a:moveTo>
                    <a:pt x="649202" y="81480"/>
                  </a:moveTo>
                  <a:lnTo>
                    <a:pt x="629940" y="81480"/>
                  </a:lnTo>
                  <a:lnTo>
                    <a:pt x="622055" y="35045"/>
                  </a:lnTo>
                  <a:lnTo>
                    <a:pt x="640340" y="35045"/>
                  </a:lnTo>
                  <a:lnTo>
                    <a:pt x="649202" y="81480"/>
                  </a:lnTo>
                  <a:close/>
                </a:path>
                <a:path w="1131570" h="1039495">
                  <a:moveTo>
                    <a:pt x="656224" y="118278"/>
                  </a:moveTo>
                  <a:lnTo>
                    <a:pt x="636073" y="118278"/>
                  </a:lnTo>
                  <a:lnTo>
                    <a:pt x="632568" y="97250"/>
                  </a:lnTo>
                  <a:lnTo>
                    <a:pt x="652211" y="97250"/>
                  </a:lnTo>
                  <a:lnTo>
                    <a:pt x="656224" y="118278"/>
                  </a:lnTo>
                  <a:close/>
                </a:path>
                <a:path w="1131570" h="1039495">
                  <a:moveTo>
                    <a:pt x="762236" y="118278"/>
                  </a:moveTo>
                  <a:lnTo>
                    <a:pt x="715801" y="118278"/>
                  </a:lnTo>
                  <a:lnTo>
                    <a:pt x="715801" y="2628"/>
                  </a:lnTo>
                  <a:lnTo>
                    <a:pt x="762236" y="2628"/>
                  </a:lnTo>
                  <a:lnTo>
                    <a:pt x="762236" y="18398"/>
                  </a:lnTo>
                  <a:lnTo>
                    <a:pt x="735076" y="18398"/>
                  </a:lnTo>
                  <a:lnTo>
                    <a:pt x="735076" y="51691"/>
                  </a:lnTo>
                  <a:lnTo>
                    <a:pt x="754351" y="51691"/>
                  </a:lnTo>
                  <a:lnTo>
                    <a:pt x="754351" y="67462"/>
                  </a:lnTo>
                  <a:lnTo>
                    <a:pt x="735076" y="67462"/>
                  </a:lnTo>
                  <a:lnTo>
                    <a:pt x="735076" y="102507"/>
                  </a:lnTo>
                  <a:lnTo>
                    <a:pt x="762236" y="102507"/>
                  </a:lnTo>
                  <a:lnTo>
                    <a:pt x="762236" y="118278"/>
                  </a:lnTo>
                  <a:close/>
                </a:path>
                <a:path w="1131570" h="1039495">
                  <a:moveTo>
                    <a:pt x="369728" y="284743"/>
                  </a:moveTo>
                  <a:lnTo>
                    <a:pt x="350453" y="284743"/>
                  </a:lnTo>
                  <a:lnTo>
                    <a:pt x="372357" y="169970"/>
                  </a:lnTo>
                  <a:lnTo>
                    <a:pt x="394260" y="169970"/>
                  </a:lnTo>
                  <a:lnTo>
                    <a:pt x="400279" y="201510"/>
                  </a:lnTo>
                  <a:lnTo>
                    <a:pt x="382870" y="201510"/>
                  </a:lnTo>
                  <a:lnTo>
                    <a:pt x="374985" y="247946"/>
                  </a:lnTo>
                  <a:lnTo>
                    <a:pt x="409141" y="247946"/>
                  </a:lnTo>
                  <a:lnTo>
                    <a:pt x="412150" y="263716"/>
                  </a:lnTo>
                  <a:lnTo>
                    <a:pt x="373233" y="263716"/>
                  </a:lnTo>
                  <a:lnTo>
                    <a:pt x="369728" y="284743"/>
                  </a:lnTo>
                  <a:close/>
                </a:path>
                <a:path w="1131570" h="1039495">
                  <a:moveTo>
                    <a:pt x="409141" y="247946"/>
                  </a:moveTo>
                  <a:lnTo>
                    <a:pt x="390755" y="247946"/>
                  </a:lnTo>
                  <a:lnTo>
                    <a:pt x="382870" y="201510"/>
                  </a:lnTo>
                  <a:lnTo>
                    <a:pt x="400279" y="201510"/>
                  </a:lnTo>
                  <a:lnTo>
                    <a:pt x="409141" y="247946"/>
                  </a:lnTo>
                  <a:close/>
                </a:path>
                <a:path w="1131570" h="1039495">
                  <a:moveTo>
                    <a:pt x="416163" y="284743"/>
                  </a:moveTo>
                  <a:lnTo>
                    <a:pt x="396888" y="284743"/>
                  </a:lnTo>
                  <a:lnTo>
                    <a:pt x="393384" y="263716"/>
                  </a:lnTo>
                  <a:lnTo>
                    <a:pt x="412150" y="263716"/>
                  </a:lnTo>
                  <a:lnTo>
                    <a:pt x="416163" y="284743"/>
                  </a:lnTo>
                  <a:close/>
                </a:path>
                <a:path w="1131570" h="1039495">
                  <a:moveTo>
                    <a:pt x="451209" y="288248"/>
                  </a:moveTo>
                  <a:lnTo>
                    <a:pt x="437820" y="284771"/>
                  </a:lnTo>
                  <a:lnTo>
                    <a:pt x="428867" y="277515"/>
                  </a:lnTo>
                  <a:lnTo>
                    <a:pt x="423857" y="267303"/>
                  </a:lnTo>
                  <a:lnTo>
                    <a:pt x="422296" y="254955"/>
                  </a:lnTo>
                  <a:lnTo>
                    <a:pt x="422296" y="198882"/>
                  </a:lnTo>
                  <a:lnTo>
                    <a:pt x="423980" y="186329"/>
                  </a:lnTo>
                  <a:lnTo>
                    <a:pt x="429196" y="176650"/>
                  </a:lnTo>
                  <a:lnTo>
                    <a:pt x="438190" y="170421"/>
                  </a:lnTo>
                  <a:lnTo>
                    <a:pt x="451209" y="168217"/>
                  </a:lnTo>
                  <a:lnTo>
                    <a:pt x="464323" y="170394"/>
                  </a:lnTo>
                  <a:lnTo>
                    <a:pt x="472674" y="176431"/>
                  </a:lnTo>
                  <a:lnTo>
                    <a:pt x="476733" y="184864"/>
                  </a:lnTo>
                  <a:lnTo>
                    <a:pt x="444200" y="184864"/>
                  </a:lnTo>
                  <a:lnTo>
                    <a:pt x="441571" y="190121"/>
                  </a:lnTo>
                  <a:lnTo>
                    <a:pt x="441571" y="266344"/>
                  </a:lnTo>
                  <a:lnTo>
                    <a:pt x="444200" y="271601"/>
                  </a:lnTo>
                  <a:lnTo>
                    <a:pt x="476593" y="271601"/>
                  </a:lnTo>
                  <a:lnTo>
                    <a:pt x="472345" y="280034"/>
                  </a:lnTo>
                  <a:lnTo>
                    <a:pt x="463954" y="286071"/>
                  </a:lnTo>
                  <a:lnTo>
                    <a:pt x="451209" y="288248"/>
                  </a:lnTo>
                  <a:close/>
                </a:path>
                <a:path w="1131570" h="1039495">
                  <a:moveTo>
                    <a:pt x="478369" y="211148"/>
                  </a:moveTo>
                  <a:lnTo>
                    <a:pt x="460846" y="211148"/>
                  </a:lnTo>
                  <a:lnTo>
                    <a:pt x="460846" y="189244"/>
                  </a:lnTo>
                  <a:lnTo>
                    <a:pt x="458218" y="184864"/>
                  </a:lnTo>
                  <a:lnTo>
                    <a:pt x="476733" y="184864"/>
                  </a:lnTo>
                  <a:lnTo>
                    <a:pt x="477082" y="185589"/>
                  </a:lnTo>
                  <a:lnTo>
                    <a:pt x="478369" y="197130"/>
                  </a:lnTo>
                  <a:lnTo>
                    <a:pt x="478369" y="211148"/>
                  </a:lnTo>
                  <a:close/>
                </a:path>
                <a:path w="1131570" h="1039495">
                  <a:moveTo>
                    <a:pt x="476593" y="271601"/>
                  </a:moveTo>
                  <a:lnTo>
                    <a:pt x="458218" y="271601"/>
                  </a:lnTo>
                  <a:lnTo>
                    <a:pt x="460797" y="267303"/>
                  </a:lnTo>
                  <a:lnTo>
                    <a:pt x="460846" y="239184"/>
                  </a:lnTo>
                  <a:lnTo>
                    <a:pt x="478369" y="239184"/>
                  </a:lnTo>
                  <a:lnTo>
                    <a:pt x="478369" y="259335"/>
                  </a:lnTo>
                  <a:lnTo>
                    <a:pt x="476959" y="270876"/>
                  </a:lnTo>
                  <a:lnTo>
                    <a:pt x="476593" y="271601"/>
                  </a:lnTo>
                  <a:close/>
                </a:path>
                <a:path w="1131570" h="1039495">
                  <a:moveTo>
                    <a:pt x="521299" y="284743"/>
                  </a:moveTo>
                  <a:lnTo>
                    <a:pt x="502024" y="284743"/>
                  </a:lnTo>
                  <a:lnTo>
                    <a:pt x="502024" y="185740"/>
                  </a:lnTo>
                  <a:lnTo>
                    <a:pt x="486254" y="185740"/>
                  </a:lnTo>
                  <a:lnTo>
                    <a:pt x="485378" y="169970"/>
                  </a:lnTo>
                  <a:lnTo>
                    <a:pt x="537070" y="169970"/>
                  </a:lnTo>
                  <a:lnTo>
                    <a:pt x="537070" y="185740"/>
                  </a:lnTo>
                  <a:lnTo>
                    <a:pt x="521299" y="185740"/>
                  </a:lnTo>
                  <a:lnTo>
                    <a:pt x="521299" y="284743"/>
                  </a:lnTo>
                  <a:close/>
                </a:path>
                <a:path w="1131570" h="1039495">
                  <a:moveTo>
                    <a:pt x="566858" y="284743"/>
                  </a:moveTo>
                  <a:lnTo>
                    <a:pt x="547583" y="284743"/>
                  </a:lnTo>
                  <a:lnTo>
                    <a:pt x="547583" y="169970"/>
                  </a:lnTo>
                  <a:lnTo>
                    <a:pt x="566858" y="169970"/>
                  </a:lnTo>
                  <a:lnTo>
                    <a:pt x="566858" y="284743"/>
                  </a:lnTo>
                  <a:close/>
                </a:path>
                <a:path w="1131570" h="1039495">
                  <a:moveTo>
                    <a:pt x="608913" y="285619"/>
                  </a:moveTo>
                  <a:lnTo>
                    <a:pt x="595894" y="283662"/>
                  </a:lnTo>
                  <a:lnTo>
                    <a:pt x="586900" y="277187"/>
                  </a:lnTo>
                  <a:lnTo>
                    <a:pt x="581684" y="267262"/>
                  </a:lnTo>
                  <a:lnTo>
                    <a:pt x="580000" y="254955"/>
                  </a:lnTo>
                  <a:lnTo>
                    <a:pt x="580000" y="198882"/>
                  </a:lnTo>
                  <a:lnTo>
                    <a:pt x="581684" y="186329"/>
                  </a:lnTo>
                  <a:lnTo>
                    <a:pt x="586900" y="176650"/>
                  </a:lnTo>
                  <a:lnTo>
                    <a:pt x="595894" y="170421"/>
                  </a:lnTo>
                  <a:lnTo>
                    <a:pt x="608913" y="168217"/>
                  </a:lnTo>
                  <a:lnTo>
                    <a:pt x="622069" y="170545"/>
                  </a:lnTo>
                  <a:lnTo>
                    <a:pt x="631364" y="176979"/>
                  </a:lnTo>
                  <a:lnTo>
                    <a:pt x="635342" y="183988"/>
                  </a:lnTo>
                  <a:lnTo>
                    <a:pt x="601904" y="183988"/>
                  </a:lnTo>
                  <a:lnTo>
                    <a:pt x="599275" y="189245"/>
                  </a:lnTo>
                  <a:lnTo>
                    <a:pt x="599275" y="265468"/>
                  </a:lnTo>
                  <a:lnTo>
                    <a:pt x="601904" y="270725"/>
                  </a:lnTo>
                  <a:lnTo>
                    <a:pt x="635044" y="270725"/>
                  </a:lnTo>
                  <a:lnTo>
                    <a:pt x="631692" y="276858"/>
                  </a:lnTo>
                  <a:lnTo>
                    <a:pt x="622438" y="283292"/>
                  </a:lnTo>
                  <a:lnTo>
                    <a:pt x="608913" y="285619"/>
                  </a:lnTo>
                  <a:close/>
                </a:path>
                <a:path w="1131570" h="1039495">
                  <a:moveTo>
                    <a:pt x="635044" y="270725"/>
                  </a:moveTo>
                  <a:lnTo>
                    <a:pt x="608913" y="270725"/>
                  </a:lnTo>
                  <a:lnTo>
                    <a:pt x="615922" y="269849"/>
                  </a:lnTo>
                  <a:lnTo>
                    <a:pt x="618550" y="265468"/>
                  </a:lnTo>
                  <a:lnTo>
                    <a:pt x="618550" y="189245"/>
                  </a:lnTo>
                  <a:lnTo>
                    <a:pt x="615922" y="183988"/>
                  </a:lnTo>
                  <a:lnTo>
                    <a:pt x="635342" y="183988"/>
                  </a:lnTo>
                  <a:lnTo>
                    <a:pt x="636881" y="186698"/>
                  </a:lnTo>
                  <a:lnTo>
                    <a:pt x="638701" y="198882"/>
                  </a:lnTo>
                  <a:lnTo>
                    <a:pt x="638701" y="254955"/>
                  </a:lnTo>
                  <a:lnTo>
                    <a:pt x="637004" y="267138"/>
                  </a:lnTo>
                  <a:lnTo>
                    <a:pt x="635044" y="270725"/>
                  </a:lnTo>
                  <a:close/>
                </a:path>
                <a:path w="1131570" h="1039495">
                  <a:moveTo>
                    <a:pt x="667614" y="284743"/>
                  </a:moveTo>
                  <a:lnTo>
                    <a:pt x="650967" y="284743"/>
                  </a:lnTo>
                  <a:lnTo>
                    <a:pt x="650967" y="169970"/>
                  </a:lnTo>
                  <a:lnTo>
                    <a:pt x="670242" y="169970"/>
                  </a:lnTo>
                  <a:lnTo>
                    <a:pt x="683700" y="212024"/>
                  </a:lnTo>
                  <a:lnTo>
                    <a:pt x="667614" y="212024"/>
                  </a:lnTo>
                  <a:lnTo>
                    <a:pt x="667614" y="284743"/>
                  </a:lnTo>
                  <a:close/>
                </a:path>
                <a:path w="1131570" h="1039495">
                  <a:moveTo>
                    <a:pt x="707040" y="235680"/>
                  </a:moveTo>
                  <a:lnTo>
                    <a:pt x="691269" y="235680"/>
                  </a:lnTo>
                  <a:lnTo>
                    <a:pt x="691269" y="169970"/>
                  </a:lnTo>
                  <a:lnTo>
                    <a:pt x="707040" y="169970"/>
                  </a:lnTo>
                  <a:lnTo>
                    <a:pt x="707040" y="235680"/>
                  </a:lnTo>
                  <a:close/>
                </a:path>
                <a:path w="1131570" h="1039495">
                  <a:moveTo>
                    <a:pt x="707040" y="284743"/>
                  </a:moveTo>
                  <a:lnTo>
                    <a:pt x="690393" y="284743"/>
                  </a:lnTo>
                  <a:lnTo>
                    <a:pt x="667614" y="212024"/>
                  </a:lnTo>
                  <a:lnTo>
                    <a:pt x="683700" y="212024"/>
                  </a:lnTo>
                  <a:lnTo>
                    <a:pt x="691269" y="235680"/>
                  </a:lnTo>
                  <a:lnTo>
                    <a:pt x="707040" y="235680"/>
                  </a:lnTo>
                  <a:lnTo>
                    <a:pt x="707040" y="284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9087" y="6356588"/>
            <a:ext cx="1409700" cy="14097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90277" y="3294058"/>
            <a:ext cx="1409700" cy="140970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6260040" y="3294058"/>
            <a:ext cx="1409700" cy="1409700"/>
            <a:chOff x="6260040" y="3294058"/>
            <a:chExt cx="1409700" cy="1409700"/>
          </a:xfrm>
        </p:grpSpPr>
        <p:sp>
          <p:nvSpPr>
            <p:cNvPr id="52" name="object 52"/>
            <p:cNvSpPr/>
            <p:nvPr/>
          </p:nvSpPr>
          <p:spPr>
            <a:xfrm>
              <a:off x="6260040" y="329405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25B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04597" y="3409708"/>
              <a:ext cx="1066800" cy="1173480"/>
            </a:xfrm>
            <a:custGeom>
              <a:avLst/>
              <a:gdLst/>
              <a:ahLst/>
              <a:cxnLst/>
              <a:rect l="l" t="t" r="r" b="b"/>
              <a:pathLst>
                <a:path w="1066800" h="1173479">
                  <a:moveTo>
                    <a:pt x="139306" y="176987"/>
                  </a:moveTo>
                  <a:lnTo>
                    <a:pt x="135902" y="146456"/>
                  </a:lnTo>
                  <a:lnTo>
                    <a:pt x="135039" y="144564"/>
                  </a:lnTo>
                  <a:lnTo>
                    <a:pt x="128193" y="129679"/>
                  </a:lnTo>
                  <a:lnTo>
                    <a:pt x="125831" y="124523"/>
                  </a:lnTo>
                  <a:lnTo>
                    <a:pt x="109359" y="111315"/>
                  </a:lnTo>
                  <a:lnTo>
                    <a:pt x="92875" y="108102"/>
                  </a:lnTo>
                  <a:lnTo>
                    <a:pt x="92875" y="173482"/>
                  </a:lnTo>
                  <a:lnTo>
                    <a:pt x="92875" y="222542"/>
                  </a:lnTo>
                  <a:lnTo>
                    <a:pt x="91528" y="234823"/>
                  </a:lnTo>
                  <a:lnTo>
                    <a:pt x="87388" y="243903"/>
                  </a:lnTo>
                  <a:lnTo>
                    <a:pt x="80302" y="249529"/>
                  </a:lnTo>
                  <a:lnTo>
                    <a:pt x="70091" y="251460"/>
                  </a:lnTo>
                  <a:lnTo>
                    <a:pt x="60020" y="249529"/>
                  </a:lnTo>
                  <a:lnTo>
                    <a:pt x="53225" y="243903"/>
                  </a:lnTo>
                  <a:lnTo>
                    <a:pt x="49390" y="234823"/>
                  </a:lnTo>
                  <a:lnTo>
                    <a:pt x="48183" y="222542"/>
                  </a:lnTo>
                  <a:lnTo>
                    <a:pt x="47307" y="170853"/>
                  </a:lnTo>
                  <a:lnTo>
                    <a:pt x="49149" y="160096"/>
                  </a:lnTo>
                  <a:lnTo>
                    <a:pt x="53441" y="151790"/>
                  </a:lnTo>
                  <a:lnTo>
                    <a:pt x="60375" y="146456"/>
                  </a:lnTo>
                  <a:lnTo>
                    <a:pt x="70091" y="144564"/>
                  </a:lnTo>
                  <a:lnTo>
                    <a:pt x="80670" y="146380"/>
                  </a:lnTo>
                  <a:lnTo>
                    <a:pt x="87718" y="151790"/>
                  </a:lnTo>
                  <a:lnTo>
                    <a:pt x="91655" y="160832"/>
                  </a:lnTo>
                  <a:lnTo>
                    <a:pt x="92875" y="173482"/>
                  </a:lnTo>
                  <a:lnTo>
                    <a:pt x="92875" y="108102"/>
                  </a:lnTo>
                  <a:lnTo>
                    <a:pt x="53594" y="120573"/>
                  </a:lnTo>
                  <a:lnTo>
                    <a:pt x="47307" y="129679"/>
                  </a:lnTo>
                  <a:lnTo>
                    <a:pt x="47307" y="68338"/>
                  </a:lnTo>
                  <a:lnTo>
                    <a:pt x="48399" y="56299"/>
                  </a:lnTo>
                  <a:lnTo>
                    <a:pt x="52133" y="46875"/>
                  </a:lnTo>
                  <a:lnTo>
                    <a:pt x="59143" y="40741"/>
                  </a:lnTo>
                  <a:lnTo>
                    <a:pt x="70091" y="38557"/>
                  </a:lnTo>
                  <a:lnTo>
                    <a:pt x="80899" y="40474"/>
                  </a:lnTo>
                  <a:lnTo>
                    <a:pt x="87617" y="45999"/>
                  </a:lnTo>
                  <a:lnTo>
                    <a:pt x="91033" y="54813"/>
                  </a:lnTo>
                  <a:lnTo>
                    <a:pt x="91998" y="66586"/>
                  </a:lnTo>
                  <a:lnTo>
                    <a:pt x="91998" y="85864"/>
                  </a:lnTo>
                  <a:lnTo>
                    <a:pt x="135801" y="85864"/>
                  </a:lnTo>
                  <a:lnTo>
                    <a:pt x="135801" y="70967"/>
                  </a:lnTo>
                  <a:lnTo>
                    <a:pt x="132791" y="42138"/>
                  </a:lnTo>
                  <a:lnTo>
                    <a:pt x="131102" y="38557"/>
                  </a:lnTo>
                  <a:lnTo>
                    <a:pt x="122224" y="19723"/>
                  </a:lnTo>
                  <a:lnTo>
                    <a:pt x="101790" y="5181"/>
                  </a:lnTo>
                  <a:lnTo>
                    <a:pt x="69215" y="0"/>
                  </a:lnTo>
                  <a:lnTo>
                    <a:pt x="37325" y="5765"/>
                  </a:lnTo>
                  <a:lnTo>
                    <a:pt x="15875" y="21805"/>
                  </a:lnTo>
                  <a:lnTo>
                    <a:pt x="3784" y="46202"/>
                  </a:lnTo>
                  <a:lnTo>
                    <a:pt x="0" y="77101"/>
                  </a:lnTo>
                  <a:lnTo>
                    <a:pt x="0" y="215531"/>
                  </a:lnTo>
                  <a:lnTo>
                    <a:pt x="3302" y="245414"/>
                  </a:lnTo>
                  <a:lnTo>
                    <a:pt x="15227" y="269303"/>
                  </a:lnTo>
                  <a:lnTo>
                    <a:pt x="36842" y="285140"/>
                  </a:lnTo>
                  <a:lnTo>
                    <a:pt x="69215" y="290880"/>
                  </a:lnTo>
                  <a:lnTo>
                    <a:pt x="101600" y="285813"/>
                  </a:lnTo>
                  <a:lnTo>
                    <a:pt x="123317" y="271386"/>
                  </a:lnTo>
                  <a:lnTo>
                    <a:pt x="134035" y="251460"/>
                  </a:lnTo>
                  <a:lnTo>
                    <a:pt x="135496" y="248742"/>
                  </a:lnTo>
                  <a:lnTo>
                    <a:pt x="139306" y="219036"/>
                  </a:lnTo>
                  <a:lnTo>
                    <a:pt x="139306" y="176987"/>
                  </a:lnTo>
                  <a:close/>
                </a:path>
                <a:path w="1066800" h="1173479">
                  <a:moveTo>
                    <a:pt x="315404" y="28917"/>
                  </a:moveTo>
                  <a:lnTo>
                    <a:pt x="314121" y="17373"/>
                  </a:lnTo>
                  <a:lnTo>
                    <a:pt x="313766" y="16649"/>
                  </a:lnTo>
                  <a:lnTo>
                    <a:pt x="309714" y="8216"/>
                  </a:lnTo>
                  <a:lnTo>
                    <a:pt x="301358" y="2184"/>
                  </a:lnTo>
                  <a:lnTo>
                    <a:pt x="288251" y="0"/>
                  </a:lnTo>
                  <a:lnTo>
                    <a:pt x="275234" y="2209"/>
                  </a:lnTo>
                  <a:lnTo>
                    <a:pt x="266230" y="8432"/>
                  </a:lnTo>
                  <a:lnTo>
                    <a:pt x="261023" y="18122"/>
                  </a:lnTo>
                  <a:lnTo>
                    <a:pt x="259334" y="30670"/>
                  </a:lnTo>
                  <a:lnTo>
                    <a:pt x="259334" y="86741"/>
                  </a:lnTo>
                  <a:lnTo>
                    <a:pt x="260896" y="99466"/>
                  </a:lnTo>
                  <a:lnTo>
                    <a:pt x="265899" y="109626"/>
                  </a:lnTo>
                  <a:lnTo>
                    <a:pt x="274853" y="116687"/>
                  </a:lnTo>
                  <a:lnTo>
                    <a:pt x="288251" y="120040"/>
                  </a:lnTo>
                  <a:lnTo>
                    <a:pt x="300990" y="117856"/>
                  </a:lnTo>
                  <a:lnTo>
                    <a:pt x="309384" y="111823"/>
                  </a:lnTo>
                  <a:lnTo>
                    <a:pt x="313626" y="103390"/>
                  </a:lnTo>
                  <a:lnTo>
                    <a:pt x="313994" y="102666"/>
                  </a:lnTo>
                  <a:lnTo>
                    <a:pt x="315404" y="91122"/>
                  </a:lnTo>
                  <a:lnTo>
                    <a:pt x="315404" y="70967"/>
                  </a:lnTo>
                  <a:lnTo>
                    <a:pt x="297878" y="70967"/>
                  </a:lnTo>
                  <a:lnTo>
                    <a:pt x="297878" y="99009"/>
                  </a:lnTo>
                  <a:lnTo>
                    <a:pt x="295262" y="103390"/>
                  </a:lnTo>
                  <a:lnTo>
                    <a:pt x="281241" y="103390"/>
                  </a:lnTo>
                  <a:lnTo>
                    <a:pt x="278612" y="98132"/>
                  </a:lnTo>
                  <a:lnTo>
                    <a:pt x="278612" y="21907"/>
                  </a:lnTo>
                  <a:lnTo>
                    <a:pt x="281241" y="16649"/>
                  </a:lnTo>
                  <a:lnTo>
                    <a:pt x="295262" y="16649"/>
                  </a:lnTo>
                  <a:lnTo>
                    <a:pt x="297878" y="21031"/>
                  </a:lnTo>
                  <a:lnTo>
                    <a:pt x="297878" y="42938"/>
                  </a:lnTo>
                  <a:lnTo>
                    <a:pt x="315404" y="42938"/>
                  </a:lnTo>
                  <a:lnTo>
                    <a:pt x="315404" y="28917"/>
                  </a:lnTo>
                  <a:close/>
                </a:path>
                <a:path w="1066800" h="1173479">
                  <a:moveTo>
                    <a:pt x="322414" y="286499"/>
                  </a:moveTo>
                  <a:lnTo>
                    <a:pt x="318401" y="265468"/>
                  </a:lnTo>
                  <a:lnTo>
                    <a:pt x="315556" y="250583"/>
                  </a:lnTo>
                  <a:lnTo>
                    <a:pt x="306705" y="204139"/>
                  </a:lnTo>
                  <a:lnTo>
                    <a:pt x="300507" y="171729"/>
                  </a:lnTo>
                  <a:lnTo>
                    <a:pt x="297002" y="171729"/>
                  </a:lnTo>
                  <a:lnTo>
                    <a:pt x="297002" y="250583"/>
                  </a:lnTo>
                  <a:lnTo>
                    <a:pt x="281241" y="250583"/>
                  </a:lnTo>
                  <a:lnTo>
                    <a:pt x="289128" y="204139"/>
                  </a:lnTo>
                  <a:lnTo>
                    <a:pt x="297002" y="250583"/>
                  </a:lnTo>
                  <a:lnTo>
                    <a:pt x="297002" y="171729"/>
                  </a:lnTo>
                  <a:lnTo>
                    <a:pt x="278612" y="171729"/>
                  </a:lnTo>
                  <a:lnTo>
                    <a:pt x="256705" y="286499"/>
                  </a:lnTo>
                  <a:lnTo>
                    <a:pt x="275107" y="286499"/>
                  </a:lnTo>
                  <a:lnTo>
                    <a:pt x="278612" y="265468"/>
                  </a:lnTo>
                  <a:lnTo>
                    <a:pt x="298754" y="265468"/>
                  </a:lnTo>
                  <a:lnTo>
                    <a:pt x="302260" y="286499"/>
                  </a:lnTo>
                  <a:lnTo>
                    <a:pt x="322414" y="286499"/>
                  </a:lnTo>
                  <a:close/>
                </a:path>
                <a:path w="1066800" h="1173479">
                  <a:moveTo>
                    <a:pt x="369722" y="100761"/>
                  </a:moveTo>
                  <a:lnTo>
                    <a:pt x="346951" y="100761"/>
                  </a:lnTo>
                  <a:lnTo>
                    <a:pt x="346951" y="1752"/>
                  </a:lnTo>
                  <a:lnTo>
                    <a:pt x="327672" y="1752"/>
                  </a:lnTo>
                  <a:lnTo>
                    <a:pt x="327672" y="116535"/>
                  </a:lnTo>
                  <a:lnTo>
                    <a:pt x="369722" y="116535"/>
                  </a:lnTo>
                  <a:lnTo>
                    <a:pt x="369722" y="100761"/>
                  </a:lnTo>
                  <a:close/>
                </a:path>
                <a:path w="1066800" h="1173479">
                  <a:moveTo>
                    <a:pt x="386372" y="172605"/>
                  </a:moveTo>
                  <a:lnTo>
                    <a:pt x="370598" y="172605"/>
                  </a:lnTo>
                  <a:lnTo>
                    <a:pt x="370598" y="238315"/>
                  </a:lnTo>
                  <a:lnTo>
                    <a:pt x="363029" y="214655"/>
                  </a:lnTo>
                  <a:lnTo>
                    <a:pt x="349580" y="172605"/>
                  </a:lnTo>
                  <a:lnTo>
                    <a:pt x="330301" y="172605"/>
                  </a:lnTo>
                  <a:lnTo>
                    <a:pt x="330301" y="287375"/>
                  </a:lnTo>
                  <a:lnTo>
                    <a:pt x="346951" y="287375"/>
                  </a:lnTo>
                  <a:lnTo>
                    <a:pt x="346951" y="214655"/>
                  </a:lnTo>
                  <a:lnTo>
                    <a:pt x="369722" y="287375"/>
                  </a:lnTo>
                  <a:lnTo>
                    <a:pt x="386372" y="287375"/>
                  </a:lnTo>
                  <a:lnTo>
                    <a:pt x="386372" y="238315"/>
                  </a:lnTo>
                  <a:lnTo>
                    <a:pt x="386372" y="172605"/>
                  </a:lnTo>
                  <a:close/>
                </a:path>
                <a:path w="1066800" h="1173479">
                  <a:moveTo>
                    <a:pt x="426681" y="1752"/>
                  </a:moveTo>
                  <a:lnTo>
                    <a:pt x="380238" y="1752"/>
                  </a:lnTo>
                  <a:lnTo>
                    <a:pt x="380238" y="117411"/>
                  </a:lnTo>
                  <a:lnTo>
                    <a:pt x="426681" y="117411"/>
                  </a:lnTo>
                  <a:lnTo>
                    <a:pt x="426681" y="101638"/>
                  </a:lnTo>
                  <a:lnTo>
                    <a:pt x="399516" y="101638"/>
                  </a:lnTo>
                  <a:lnTo>
                    <a:pt x="399516" y="66586"/>
                  </a:lnTo>
                  <a:lnTo>
                    <a:pt x="418795" y="66586"/>
                  </a:lnTo>
                  <a:lnTo>
                    <a:pt x="418795" y="50825"/>
                  </a:lnTo>
                  <a:lnTo>
                    <a:pt x="399516" y="50825"/>
                  </a:lnTo>
                  <a:lnTo>
                    <a:pt x="399516" y="17526"/>
                  </a:lnTo>
                  <a:lnTo>
                    <a:pt x="426681" y="17526"/>
                  </a:lnTo>
                  <a:lnTo>
                    <a:pt x="426681" y="1752"/>
                  </a:lnTo>
                  <a:close/>
                </a:path>
                <a:path w="1066800" h="1173479">
                  <a:moveTo>
                    <a:pt x="458216" y="202387"/>
                  </a:moveTo>
                  <a:lnTo>
                    <a:pt x="439813" y="173418"/>
                  </a:lnTo>
                  <a:lnTo>
                    <a:pt x="439813" y="191884"/>
                  </a:lnTo>
                  <a:lnTo>
                    <a:pt x="439813" y="266344"/>
                  </a:lnTo>
                  <a:lnTo>
                    <a:pt x="436308" y="270725"/>
                  </a:lnTo>
                  <a:lnTo>
                    <a:pt x="420547" y="270725"/>
                  </a:lnTo>
                  <a:lnTo>
                    <a:pt x="420547" y="187502"/>
                  </a:lnTo>
                  <a:lnTo>
                    <a:pt x="437184" y="187502"/>
                  </a:lnTo>
                  <a:lnTo>
                    <a:pt x="439813" y="191884"/>
                  </a:lnTo>
                  <a:lnTo>
                    <a:pt x="439813" y="173418"/>
                  </a:lnTo>
                  <a:lnTo>
                    <a:pt x="430187" y="171729"/>
                  </a:lnTo>
                  <a:lnTo>
                    <a:pt x="400392" y="171729"/>
                  </a:lnTo>
                  <a:lnTo>
                    <a:pt x="400392" y="286499"/>
                  </a:lnTo>
                  <a:lnTo>
                    <a:pt x="430187" y="286499"/>
                  </a:lnTo>
                  <a:lnTo>
                    <a:pt x="458216" y="255841"/>
                  </a:lnTo>
                  <a:lnTo>
                    <a:pt x="458216" y="202387"/>
                  </a:lnTo>
                  <a:close/>
                </a:path>
                <a:path w="1066800" h="1173479">
                  <a:moveTo>
                    <a:pt x="501142" y="116535"/>
                  </a:moveTo>
                  <a:lnTo>
                    <a:pt x="497128" y="95504"/>
                  </a:lnTo>
                  <a:lnTo>
                    <a:pt x="494296" y="80606"/>
                  </a:lnTo>
                  <a:lnTo>
                    <a:pt x="485432" y="34175"/>
                  </a:lnTo>
                  <a:lnTo>
                    <a:pt x="479247" y="1752"/>
                  </a:lnTo>
                  <a:lnTo>
                    <a:pt x="475742" y="1752"/>
                  </a:lnTo>
                  <a:lnTo>
                    <a:pt x="475742" y="80606"/>
                  </a:lnTo>
                  <a:lnTo>
                    <a:pt x="459968" y="80606"/>
                  </a:lnTo>
                  <a:lnTo>
                    <a:pt x="467855" y="34175"/>
                  </a:lnTo>
                  <a:lnTo>
                    <a:pt x="475742" y="80606"/>
                  </a:lnTo>
                  <a:lnTo>
                    <a:pt x="475742" y="1752"/>
                  </a:lnTo>
                  <a:lnTo>
                    <a:pt x="457339" y="1752"/>
                  </a:lnTo>
                  <a:lnTo>
                    <a:pt x="435432" y="116535"/>
                  </a:lnTo>
                  <a:lnTo>
                    <a:pt x="453834" y="116535"/>
                  </a:lnTo>
                  <a:lnTo>
                    <a:pt x="457339" y="95504"/>
                  </a:lnTo>
                  <a:lnTo>
                    <a:pt x="477494" y="95504"/>
                  </a:lnTo>
                  <a:lnTo>
                    <a:pt x="480999" y="116535"/>
                  </a:lnTo>
                  <a:lnTo>
                    <a:pt x="501142" y="116535"/>
                  </a:lnTo>
                  <a:close/>
                </a:path>
                <a:path w="1066800" h="1173479">
                  <a:moveTo>
                    <a:pt x="558977" y="256717"/>
                  </a:moveTo>
                  <a:lnTo>
                    <a:pt x="525678" y="209397"/>
                  </a:lnTo>
                  <a:lnTo>
                    <a:pt x="522173" y="205016"/>
                  </a:lnTo>
                  <a:lnTo>
                    <a:pt x="522173" y="189255"/>
                  </a:lnTo>
                  <a:lnTo>
                    <a:pt x="525678" y="186626"/>
                  </a:lnTo>
                  <a:lnTo>
                    <a:pt x="537070" y="186626"/>
                  </a:lnTo>
                  <a:lnTo>
                    <a:pt x="539699" y="189255"/>
                  </a:lnTo>
                  <a:lnTo>
                    <a:pt x="539699" y="205892"/>
                  </a:lnTo>
                  <a:lnTo>
                    <a:pt x="557225" y="205892"/>
                  </a:lnTo>
                  <a:lnTo>
                    <a:pt x="557098" y="195389"/>
                  </a:lnTo>
                  <a:lnTo>
                    <a:pt x="555891" y="186626"/>
                  </a:lnTo>
                  <a:lnTo>
                    <a:pt x="555688" y="185127"/>
                  </a:lnTo>
                  <a:lnTo>
                    <a:pt x="550862" y="176872"/>
                  </a:lnTo>
                  <a:lnTo>
                    <a:pt x="542429" y="171742"/>
                  </a:lnTo>
                  <a:lnTo>
                    <a:pt x="530059" y="169976"/>
                  </a:lnTo>
                  <a:lnTo>
                    <a:pt x="518058" y="171970"/>
                  </a:lnTo>
                  <a:lnTo>
                    <a:pt x="509574" y="177419"/>
                  </a:lnTo>
                  <a:lnTo>
                    <a:pt x="504558" y="185496"/>
                  </a:lnTo>
                  <a:lnTo>
                    <a:pt x="502894" y="195389"/>
                  </a:lnTo>
                  <a:lnTo>
                    <a:pt x="502894" y="198882"/>
                  </a:lnTo>
                  <a:lnTo>
                    <a:pt x="536194" y="247078"/>
                  </a:lnTo>
                  <a:lnTo>
                    <a:pt x="538822" y="250583"/>
                  </a:lnTo>
                  <a:lnTo>
                    <a:pt x="538822" y="268097"/>
                  </a:lnTo>
                  <a:lnTo>
                    <a:pt x="536194" y="272478"/>
                  </a:lnTo>
                  <a:lnTo>
                    <a:pt x="523049" y="272478"/>
                  </a:lnTo>
                  <a:lnTo>
                    <a:pt x="520420" y="268097"/>
                  </a:lnTo>
                  <a:lnTo>
                    <a:pt x="520420" y="246202"/>
                  </a:lnTo>
                  <a:lnTo>
                    <a:pt x="502018" y="246202"/>
                  </a:lnTo>
                  <a:lnTo>
                    <a:pt x="502018" y="261975"/>
                  </a:lnTo>
                  <a:lnTo>
                    <a:pt x="503466" y="272376"/>
                  </a:lnTo>
                  <a:lnTo>
                    <a:pt x="508266" y="280809"/>
                  </a:lnTo>
                  <a:lnTo>
                    <a:pt x="517182" y="286613"/>
                  </a:lnTo>
                  <a:lnTo>
                    <a:pt x="530936" y="289128"/>
                  </a:lnTo>
                  <a:lnTo>
                    <a:pt x="543445" y="287108"/>
                  </a:lnTo>
                  <a:lnTo>
                    <a:pt x="552183" y="281470"/>
                  </a:lnTo>
                  <a:lnTo>
                    <a:pt x="557301" y="272872"/>
                  </a:lnTo>
                  <a:lnTo>
                    <a:pt x="557364" y="272478"/>
                  </a:lnTo>
                  <a:lnTo>
                    <a:pt x="558977" y="261975"/>
                  </a:lnTo>
                  <a:lnTo>
                    <a:pt x="558977" y="256717"/>
                  </a:lnTo>
                  <a:close/>
                </a:path>
                <a:path w="1066800" h="1173479">
                  <a:moveTo>
                    <a:pt x="566851" y="2628"/>
                  </a:moveTo>
                  <a:lnTo>
                    <a:pt x="551091" y="2628"/>
                  </a:lnTo>
                  <a:lnTo>
                    <a:pt x="551091" y="68338"/>
                  </a:lnTo>
                  <a:lnTo>
                    <a:pt x="543521" y="44691"/>
                  </a:lnTo>
                  <a:lnTo>
                    <a:pt x="530059" y="2628"/>
                  </a:lnTo>
                  <a:lnTo>
                    <a:pt x="510781" y="2628"/>
                  </a:lnTo>
                  <a:lnTo>
                    <a:pt x="510781" y="117411"/>
                  </a:lnTo>
                  <a:lnTo>
                    <a:pt x="527431" y="117411"/>
                  </a:lnTo>
                  <a:lnTo>
                    <a:pt x="527431" y="44691"/>
                  </a:lnTo>
                  <a:lnTo>
                    <a:pt x="550214" y="117411"/>
                  </a:lnTo>
                  <a:lnTo>
                    <a:pt x="566851" y="117411"/>
                  </a:lnTo>
                  <a:lnTo>
                    <a:pt x="566851" y="68338"/>
                  </a:lnTo>
                  <a:lnTo>
                    <a:pt x="566851" y="2628"/>
                  </a:lnTo>
                  <a:close/>
                </a:path>
                <a:path w="1066800" h="1173479">
                  <a:moveTo>
                    <a:pt x="629069" y="286499"/>
                  </a:moveTo>
                  <a:lnTo>
                    <a:pt x="625055" y="265468"/>
                  </a:lnTo>
                  <a:lnTo>
                    <a:pt x="622211" y="250583"/>
                  </a:lnTo>
                  <a:lnTo>
                    <a:pt x="613346" y="204139"/>
                  </a:lnTo>
                  <a:lnTo>
                    <a:pt x="607161" y="171729"/>
                  </a:lnTo>
                  <a:lnTo>
                    <a:pt x="602780" y="171729"/>
                  </a:lnTo>
                  <a:lnTo>
                    <a:pt x="602780" y="250583"/>
                  </a:lnTo>
                  <a:lnTo>
                    <a:pt x="587006" y="250583"/>
                  </a:lnTo>
                  <a:lnTo>
                    <a:pt x="594893" y="204139"/>
                  </a:lnTo>
                  <a:lnTo>
                    <a:pt x="602780" y="250583"/>
                  </a:lnTo>
                  <a:lnTo>
                    <a:pt x="602780" y="171729"/>
                  </a:lnTo>
                  <a:lnTo>
                    <a:pt x="585254" y="171729"/>
                  </a:lnTo>
                  <a:lnTo>
                    <a:pt x="563359" y="286499"/>
                  </a:lnTo>
                  <a:lnTo>
                    <a:pt x="581748" y="286499"/>
                  </a:lnTo>
                  <a:lnTo>
                    <a:pt x="585254" y="265468"/>
                  </a:lnTo>
                  <a:lnTo>
                    <a:pt x="605409" y="265468"/>
                  </a:lnTo>
                  <a:lnTo>
                    <a:pt x="608914" y="286499"/>
                  </a:lnTo>
                  <a:lnTo>
                    <a:pt x="629069" y="286499"/>
                  </a:lnTo>
                  <a:close/>
                </a:path>
                <a:path w="1066800" h="1173479">
                  <a:moveTo>
                    <a:pt x="693902" y="172605"/>
                  </a:moveTo>
                  <a:lnTo>
                    <a:pt x="678129" y="172605"/>
                  </a:lnTo>
                  <a:lnTo>
                    <a:pt x="678129" y="238315"/>
                  </a:lnTo>
                  <a:lnTo>
                    <a:pt x="670560" y="214655"/>
                  </a:lnTo>
                  <a:lnTo>
                    <a:pt x="657098" y="172605"/>
                  </a:lnTo>
                  <a:lnTo>
                    <a:pt x="637819" y="172605"/>
                  </a:lnTo>
                  <a:lnTo>
                    <a:pt x="637819" y="287375"/>
                  </a:lnTo>
                  <a:lnTo>
                    <a:pt x="654469" y="287375"/>
                  </a:lnTo>
                  <a:lnTo>
                    <a:pt x="654469" y="214655"/>
                  </a:lnTo>
                  <a:lnTo>
                    <a:pt x="677252" y="287375"/>
                  </a:lnTo>
                  <a:lnTo>
                    <a:pt x="693902" y="287375"/>
                  </a:lnTo>
                  <a:lnTo>
                    <a:pt x="693902" y="238315"/>
                  </a:lnTo>
                  <a:lnTo>
                    <a:pt x="693902" y="172605"/>
                  </a:lnTo>
                  <a:close/>
                </a:path>
                <a:path w="1066800" h="1173479">
                  <a:moveTo>
                    <a:pt x="693902" y="1752"/>
                  </a:moveTo>
                  <a:lnTo>
                    <a:pt x="677252" y="1752"/>
                  </a:lnTo>
                  <a:lnTo>
                    <a:pt x="668489" y="74472"/>
                  </a:lnTo>
                  <a:lnTo>
                    <a:pt x="664311" y="45567"/>
                  </a:lnTo>
                  <a:lnTo>
                    <a:pt x="657974" y="1752"/>
                  </a:lnTo>
                  <a:lnTo>
                    <a:pt x="642200" y="1752"/>
                  </a:lnTo>
                  <a:lnTo>
                    <a:pt x="632561" y="74472"/>
                  </a:lnTo>
                  <a:lnTo>
                    <a:pt x="623811" y="1752"/>
                  </a:lnTo>
                  <a:lnTo>
                    <a:pt x="605409" y="1752"/>
                  </a:lnTo>
                  <a:lnTo>
                    <a:pt x="621182" y="116535"/>
                  </a:lnTo>
                  <a:lnTo>
                    <a:pt x="639572" y="116535"/>
                  </a:lnTo>
                  <a:lnTo>
                    <a:pt x="645807" y="74472"/>
                  </a:lnTo>
                  <a:lnTo>
                    <a:pt x="650087" y="45567"/>
                  </a:lnTo>
                  <a:lnTo>
                    <a:pt x="660603" y="116535"/>
                  </a:lnTo>
                  <a:lnTo>
                    <a:pt x="679005" y="116535"/>
                  </a:lnTo>
                  <a:lnTo>
                    <a:pt x="684466" y="74472"/>
                  </a:lnTo>
                  <a:lnTo>
                    <a:pt x="693902" y="1752"/>
                  </a:lnTo>
                  <a:close/>
                </a:path>
                <a:path w="1066800" h="1173479">
                  <a:moveTo>
                    <a:pt x="728941" y="171729"/>
                  </a:moveTo>
                  <a:lnTo>
                    <a:pt x="709663" y="171729"/>
                  </a:lnTo>
                  <a:lnTo>
                    <a:pt x="709663" y="286499"/>
                  </a:lnTo>
                  <a:lnTo>
                    <a:pt x="728941" y="286499"/>
                  </a:lnTo>
                  <a:lnTo>
                    <a:pt x="728941" y="171729"/>
                  </a:lnTo>
                  <a:close/>
                </a:path>
                <a:path w="1066800" h="1173479">
                  <a:moveTo>
                    <a:pt x="760488" y="116535"/>
                  </a:moveTo>
                  <a:lnTo>
                    <a:pt x="756475" y="95504"/>
                  </a:lnTo>
                  <a:lnTo>
                    <a:pt x="753630" y="80606"/>
                  </a:lnTo>
                  <a:lnTo>
                    <a:pt x="744766" y="34175"/>
                  </a:lnTo>
                  <a:lnTo>
                    <a:pt x="738581" y="1752"/>
                  </a:lnTo>
                  <a:lnTo>
                    <a:pt x="734199" y="1752"/>
                  </a:lnTo>
                  <a:lnTo>
                    <a:pt x="734199" y="80606"/>
                  </a:lnTo>
                  <a:lnTo>
                    <a:pt x="718426" y="80606"/>
                  </a:lnTo>
                  <a:lnTo>
                    <a:pt x="726313" y="34175"/>
                  </a:lnTo>
                  <a:lnTo>
                    <a:pt x="734199" y="80606"/>
                  </a:lnTo>
                  <a:lnTo>
                    <a:pt x="734199" y="1752"/>
                  </a:lnTo>
                  <a:lnTo>
                    <a:pt x="716673" y="1752"/>
                  </a:lnTo>
                  <a:lnTo>
                    <a:pt x="694778" y="116535"/>
                  </a:lnTo>
                  <a:lnTo>
                    <a:pt x="713168" y="116535"/>
                  </a:lnTo>
                  <a:lnTo>
                    <a:pt x="716673" y="95504"/>
                  </a:lnTo>
                  <a:lnTo>
                    <a:pt x="736828" y="95504"/>
                  </a:lnTo>
                  <a:lnTo>
                    <a:pt x="740333" y="116535"/>
                  </a:lnTo>
                  <a:lnTo>
                    <a:pt x="760488" y="116535"/>
                  </a:lnTo>
                  <a:close/>
                </a:path>
                <a:path w="1066800" h="1173479">
                  <a:moveTo>
                    <a:pt x="790270" y="171729"/>
                  </a:moveTo>
                  <a:lnTo>
                    <a:pt x="738581" y="171729"/>
                  </a:lnTo>
                  <a:lnTo>
                    <a:pt x="739457" y="187502"/>
                  </a:lnTo>
                  <a:lnTo>
                    <a:pt x="755230" y="187502"/>
                  </a:lnTo>
                  <a:lnTo>
                    <a:pt x="755230" y="286499"/>
                  </a:lnTo>
                  <a:lnTo>
                    <a:pt x="774496" y="286499"/>
                  </a:lnTo>
                  <a:lnTo>
                    <a:pt x="774496" y="187502"/>
                  </a:lnTo>
                  <a:lnTo>
                    <a:pt x="790270" y="187502"/>
                  </a:lnTo>
                  <a:lnTo>
                    <a:pt x="790270" y="171729"/>
                  </a:lnTo>
                  <a:close/>
                </a:path>
                <a:path w="1066800" h="1173479">
                  <a:moveTo>
                    <a:pt x="809548" y="1752"/>
                  </a:moveTo>
                  <a:lnTo>
                    <a:pt x="757859" y="1752"/>
                  </a:lnTo>
                  <a:lnTo>
                    <a:pt x="758736" y="17526"/>
                  </a:lnTo>
                  <a:lnTo>
                    <a:pt x="774496" y="17526"/>
                  </a:lnTo>
                  <a:lnTo>
                    <a:pt x="774496" y="116535"/>
                  </a:lnTo>
                  <a:lnTo>
                    <a:pt x="793775" y="116535"/>
                  </a:lnTo>
                  <a:lnTo>
                    <a:pt x="793775" y="17526"/>
                  </a:lnTo>
                  <a:lnTo>
                    <a:pt x="809548" y="17526"/>
                  </a:lnTo>
                  <a:lnTo>
                    <a:pt x="809548" y="1752"/>
                  </a:lnTo>
                  <a:close/>
                </a:path>
                <a:path w="1066800" h="1173479">
                  <a:moveTo>
                    <a:pt x="822693" y="457352"/>
                  </a:moveTo>
                  <a:lnTo>
                    <a:pt x="821817" y="455599"/>
                  </a:lnTo>
                  <a:lnTo>
                    <a:pt x="820064" y="453847"/>
                  </a:lnTo>
                  <a:lnTo>
                    <a:pt x="818311" y="452970"/>
                  </a:lnTo>
                  <a:lnTo>
                    <a:pt x="799909" y="452970"/>
                  </a:lnTo>
                  <a:lnTo>
                    <a:pt x="799909" y="474865"/>
                  </a:lnTo>
                  <a:lnTo>
                    <a:pt x="785888" y="564235"/>
                  </a:lnTo>
                  <a:lnTo>
                    <a:pt x="774788" y="561200"/>
                  </a:lnTo>
                  <a:lnTo>
                    <a:pt x="762787" y="560946"/>
                  </a:lnTo>
                  <a:lnTo>
                    <a:pt x="750290" y="563003"/>
                  </a:lnTo>
                  <a:lnTo>
                    <a:pt x="737704" y="566864"/>
                  </a:lnTo>
                  <a:lnTo>
                    <a:pt x="693343" y="582726"/>
                  </a:lnTo>
                  <a:lnTo>
                    <a:pt x="652843" y="591172"/>
                  </a:lnTo>
                  <a:lnTo>
                    <a:pt x="648335" y="591172"/>
                  </a:lnTo>
                  <a:lnTo>
                    <a:pt x="648335" y="810425"/>
                  </a:lnTo>
                  <a:lnTo>
                    <a:pt x="643305" y="840816"/>
                  </a:lnTo>
                  <a:lnTo>
                    <a:pt x="619518" y="874534"/>
                  </a:lnTo>
                  <a:lnTo>
                    <a:pt x="562483" y="891908"/>
                  </a:lnTo>
                  <a:lnTo>
                    <a:pt x="537006" y="889736"/>
                  </a:lnTo>
                  <a:lnTo>
                    <a:pt x="501142" y="870877"/>
                  </a:lnTo>
                  <a:lnTo>
                    <a:pt x="476072" y="810425"/>
                  </a:lnTo>
                  <a:lnTo>
                    <a:pt x="480568" y="782662"/>
                  </a:lnTo>
                  <a:lnTo>
                    <a:pt x="489762" y="760488"/>
                  </a:lnTo>
                  <a:lnTo>
                    <a:pt x="503694" y="737438"/>
                  </a:lnTo>
                  <a:lnTo>
                    <a:pt x="526999" y="701573"/>
                  </a:lnTo>
                  <a:lnTo>
                    <a:pt x="561606" y="649224"/>
                  </a:lnTo>
                  <a:lnTo>
                    <a:pt x="573938" y="667842"/>
                  </a:lnTo>
                  <a:lnTo>
                    <a:pt x="596531" y="702221"/>
                  </a:lnTo>
                  <a:lnTo>
                    <a:pt x="619633" y="737933"/>
                  </a:lnTo>
                  <a:lnTo>
                    <a:pt x="643521" y="782662"/>
                  </a:lnTo>
                  <a:lnTo>
                    <a:pt x="648335" y="810425"/>
                  </a:lnTo>
                  <a:lnTo>
                    <a:pt x="648335" y="591172"/>
                  </a:lnTo>
                  <a:lnTo>
                    <a:pt x="610552" y="591134"/>
                  </a:lnTo>
                  <a:lnTo>
                    <a:pt x="564235" y="580885"/>
                  </a:lnTo>
                  <a:lnTo>
                    <a:pt x="557149" y="578256"/>
                  </a:lnTo>
                  <a:lnTo>
                    <a:pt x="501916" y="557885"/>
                  </a:lnTo>
                  <a:lnTo>
                    <a:pt x="469976" y="552056"/>
                  </a:lnTo>
                  <a:lnTo>
                    <a:pt x="436308" y="557225"/>
                  </a:lnTo>
                  <a:lnTo>
                    <a:pt x="413524" y="565442"/>
                  </a:lnTo>
                  <a:lnTo>
                    <a:pt x="390639" y="572338"/>
                  </a:lnTo>
                  <a:lnTo>
                    <a:pt x="366953" y="576935"/>
                  </a:lnTo>
                  <a:lnTo>
                    <a:pt x="341693" y="578256"/>
                  </a:lnTo>
                  <a:lnTo>
                    <a:pt x="321538" y="474865"/>
                  </a:lnTo>
                  <a:lnTo>
                    <a:pt x="799909" y="474865"/>
                  </a:lnTo>
                  <a:lnTo>
                    <a:pt x="799909" y="452970"/>
                  </a:lnTo>
                  <a:lnTo>
                    <a:pt x="303136" y="452970"/>
                  </a:lnTo>
                  <a:lnTo>
                    <a:pt x="301383" y="453847"/>
                  </a:lnTo>
                  <a:lnTo>
                    <a:pt x="300507" y="454723"/>
                  </a:lnTo>
                  <a:lnTo>
                    <a:pt x="298754" y="458228"/>
                  </a:lnTo>
                  <a:lnTo>
                    <a:pt x="299631" y="459981"/>
                  </a:lnTo>
                  <a:lnTo>
                    <a:pt x="385495" y="979525"/>
                  </a:lnTo>
                  <a:lnTo>
                    <a:pt x="386372" y="982154"/>
                  </a:lnTo>
                  <a:lnTo>
                    <a:pt x="388124" y="984783"/>
                  </a:lnTo>
                  <a:lnTo>
                    <a:pt x="496773" y="984783"/>
                  </a:lnTo>
                  <a:lnTo>
                    <a:pt x="503770" y="1069771"/>
                  </a:lnTo>
                  <a:lnTo>
                    <a:pt x="459092" y="1069771"/>
                  </a:lnTo>
                  <a:lnTo>
                    <a:pt x="562483" y="1173149"/>
                  </a:lnTo>
                  <a:lnTo>
                    <a:pt x="665861" y="1069771"/>
                  </a:lnTo>
                  <a:lnTo>
                    <a:pt x="621182" y="1069771"/>
                  </a:lnTo>
                  <a:lnTo>
                    <a:pt x="628192" y="985659"/>
                  </a:lnTo>
                  <a:lnTo>
                    <a:pt x="737704" y="985659"/>
                  </a:lnTo>
                  <a:lnTo>
                    <a:pt x="740333" y="983907"/>
                  </a:lnTo>
                  <a:lnTo>
                    <a:pt x="741210" y="980401"/>
                  </a:lnTo>
                  <a:lnTo>
                    <a:pt x="754938" y="891908"/>
                  </a:lnTo>
                  <a:lnTo>
                    <a:pt x="792721" y="648347"/>
                  </a:lnTo>
                  <a:lnTo>
                    <a:pt x="801573" y="591286"/>
                  </a:lnTo>
                  <a:lnTo>
                    <a:pt x="805776" y="564235"/>
                  </a:lnTo>
                  <a:lnTo>
                    <a:pt x="819632" y="474865"/>
                  </a:lnTo>
                  <a:lnTo>
                    <a:pt x="821817" y="460857"/>
                  </a:lnTo>
                  <a:lnTo>
                    <a:pt x="822693" y="457352"/>
                  </a:lnTo>
                  <a:close/>
                </a:path>
                <a:path w="1066800" h="1173479">
                  <a:moveTo>
                    <a:pt x="850722" y="286499"/>
                  </a:moveTo>
                  <a:lnTo>
                    <a:pt x="846709" y="265468"/>
                  </a:lnTo>
                  <a:lnTo>
                    <a:pt x="843864" y="250583"/>
                  </a:lnTo>
                  <a:lnTo>
                    <a:pt x="835012" y="204139"/>
                  </a:lnTo>
                  <a:lnTo>
                    <a:pt x="828827" y="171729"/>
                  </a:lnTo>
                  <a:lnTo>
                    <a:pt x="825322" y="171729"/>
                  </a:lnTo>
                  <a:lnTo>
                    <a:pt x="825322" y="250583"/>
                  </a:lnTo>
                  <a:lnTo>
                    <a:pt x="809548" y="250583"/>
                  </a:lnTo>
                  <a:lnTo>
                    <a:pt x="817435" y="204139"/>
                  </a:lnTo>
                  <a:lnTo>
                    <a:pt x="825322" y="250583"/>
                  </a:lnTo>
                  <a:lnTo>
                    <a:pt x="825322" y="171729"/>
                  </a:lnTo>
                  <a:lnTo>
                    <a:pt x="806919" y="171729"/>
                  </a:lnTo>
                  <a:lnTo>
                    <a:pt x="785012" y="286499"/>
                  </a:lnTo>
                  <a:lnTo>
                    <a:pt x="803414" y="286499"/>
                  </a:lnTo>
                  <a:lnTo>
                    <a:pt x="806919" y="265468"/>
                  </a:lnTo>
                  <a:lnTo>
                    <a:pt x="827074" y="265468"/>
                  </a:lnTo>
                  <a:lnTo>
                    <a:pt x="830580" y="286499"/>
                  </a:lnTo>
                  <a:lnTo>
                    <a:pt x="850722" y="286499"/>
                  </a:lnTo>
                  <a:close/>
                </a:path>
                <a:path w="1066800" h="1173479">
                  <a:moveTo>
                    <a:pt x="864743" y="1752"/>
                  </a:moveTo>
                  <a:lnTo>
                    <a:pt x="818311" y="1752"/>
                  </a:lnTo>
                  <a:lnTo>
                    <a:pt x="818311" y="117411"/>
                  </a:lnTo>
                  <a:lnTo>
                    <a:pt x="864743" y="117411"/>
                  </a:lnTo>
                  <a:lnTo>
                    <a:pt x="864743" y="101638"/>
                  </a:lnTo>
                  <a:lnTo>
                    <a:pt x="837577" y="101638"/>
                  </a:lnTo>
                  <a:lnTo>
                    <a:pt x="837577" y="66586"/>
                  </a:lnTo>
                  <a:lnTo>
                    <a:pt x="856856" y="66586"/>
                  </a:lnTo>
                  <a:lnTo>
                    <a:pt x="856856" y="50825"/>
                  </a:lnTo>
                  <a:lnTo>
                    <a:pt x="837577" y="50825"/>
                  </a:lnTo>
                  <a:lnTo>
                    <a:pt x="837577" y="17526"/>
                  </a:lnTo>
                  <a:lnTo>
                    <a:pt x="864743" y="17526"/>
                  </a:lnTo>
                  <a:lnTo>
                    <a:pt x="864743" y="1752"/>
                  </a:lnTo>
                  <a:close/>
                </a:path>
                <a:path w="1066800" h="1173479">
                  <a:moveTo>
                    <a:pt x="896289" y="171729"/>
                  </a:moveTo>
                  <a:lnTo>
                    <a:pt x="844588" y="171729"/>
                  </a:lnTo>
                  <a:lnTo>
                    <a:pt x="845464" y="187502"/>
                  </a:lnTo>
                  <a:lnTo>
                    <a:pt x="861237" y="187502"/>
                  </a:lnTo>
                  <a:lnTo>
                    <a:pt x="861237" y="286499"/>
                  </a:lnTo>
                  <a:lnTo>
                    <a:pt x="880516" y="286499"/>
                  </a:lnTo>
                  <a:lnTo>
                    <a:pt x="880516" y="187502"/>
                  </a:lnTo>
                  <a:lnTo>
                    <a:pt x="896289" y="187502"/>
                  </a:lnTo>
                  <a:lnTo>
                    <a:pt x="896289" y="171729"/>
                  </a:lnTo>
                  <a:close/>
                </a:path>
                <a:path w="1066800" h="1173479">
                  <a:moveTo>
                    <a:pt x="926071" y="171729"/>
                  </a:moveTo>
                  <a:lnTo>
                    <a:pt x="906792" y="171729"/>
                  </a:lnTo>
                  <a:lnTo>
                    <a:pt x="906792" y="286499"/>
                  </a:lnTo>
                  <a:lnTo>
                    <a:pt x="926071" y="286499"/>
                  </a:lnTo>
                  <a:lnTo>
                    <a:pt x="926071" y="171729"/>
                  </a:lnTo>
                  <a:close/>
                </a:path>
                <a:path w="1066800" h="1173479">
                  <a:moveTo>
                    <a:pt x="932205" y="116535"/>
                  </a:moveTo>
                  <a:lnTo>
                    <a:pt x="913803" y="63969"/>
                  </a:lnTo>
                  <a:lnTo>
                    <a:pt x="921080" y="61163"/>
                  </a:lnTo>
                  <a:lnTo>
                    <a:pt x="925957" y="56629"/>
                  </a:lnTo>
                  <a:lnTo>
                    <a:pt x="927341" y="53454"/>
                  </a:lnTo>
                  <a:lnTo>
                    <a:pt x="928712" y="50292"/>
                  </a:lnTo>
                  <a:lnTo>
                    <a:pt x="929576" y="42062"/>
                  </a:lnTo>
                  <a:lnTo>
                    <a:pt x="929576" y="27165"/>
                  </a:lnTo>
                  <a:lnTo>
                    <a:pt x="928306" y="17526"/>
                  </a:lnTo>
                  <a:lnTo>
                    <a:pt x="928179" y="16548"/>
                  </a:lnTo>
                  <a:lnTo>
                    <a:pt x="923658" y="8547"/>
                  </a:lnTo>
                  <a:lnTo>
                    <a:pt x="915530" y="3505"/>
                  </a:lnTo>
                  <a:lnTo>
                    <a:pt x="910297" y="2768"/>
                  </a:lnTo>
                  <a:lnTo>
                    <a:pt x="910297" y="21031"/>
                  </a:lnTo>
                  <a:lnTo>
                    <a:pt x="910297" y="49949"/>
                  </a:lnTo>
                  <a:lnTo>
                    <a:pt x="907669" y="53454"/>
                  </a:lnTo>
                  <a:lnTo>
                    <a:pt x="894537" y="53454"/>
                  </a:lnTo>
                  <a:lnTo>
                    <a:pt x="894537" y="17526"/>
                  </a:lnTo>
                  <a:lnTo>
                    <a:pt x="907669" y="17526"/>
                  </a:lnTo>
                  <a:lnTo>
                    <a:pt x="910297" y="21031"/>
                  </a:lnTo>
                  <a:lnTo>
                    <a:pt x="910297" y="2768"/>
                  </a:lnTo>
                  <a:lnTo>
                    <a:pt x="903287" y="1752"/>
                  </a:lnTo>
                  <a:lnTo>
                    <a:pt x="875258" y="1752"/>
                  </a:lnTo>
                  <a:lnTo>
                    <a:pt x="875258" y="116535"/>
                  </a:lnTo>
                  <a:lnTo>
                    <a:pt x="894537" y="116535"/>
                  </a:lnTo>
                  <a:lnTo>
                    <a:pt x="894537" y="63969"/>
                  </a:lnTo>
                  <a:lnTo>
                    <a:pt x="912050" y="116535"/>
                  </a:lnTo>
                  <a:lnTo>
                    <a:pt x="932205" y="116535"/>
                  </a:lnTo>
                  <a:close/>
                </a:path>
                <a:path w="1066800" h="1173479">
                  <a:moveTo>
                    <a:pt x="997038" y="200634"/>
                  </a:moveTo>
                  <a:lnTo>
                    <a:pt x="977760" y="171843"/>
                  </a:lnTo>
                  <a:lnTo>
                    <a:pt x="977760" y="191008"/>
                  </a:lnTo>
                  <a:lnTo>
                    <a:pt x="977760" y="267220"/>
                  </a:lnTo>
                  <a:lnTo>
                    <a:pt x="975131" y="271602"/>
                  </a:lnTo>
                  <a:lnTo>
                    <a:pt x="968121" y="272478"/>
                  </a:lnTo>
                  <a:lnTo>
                    <a:pt x="961123" y="272478"/>
                  </a:lnTo>
                  <a:lnTo>
                    <a:pt x="958494" y="267220"/>
                  </a:lnTo>
                  <a:lnTo>
                    <a:pt x="958494" y="191008"/>
                  </a:lnTo>
                  <a:lnTo>
                    <a:pt x="961123" y="185750"/>
                  </a:lnTo>
                  <a:lnTo>
                    <a:pt x="975131" y="185750"/>
                  </a:lnTo>
                  <a:lnTo>
                    <a:pt x="977760" y="191008"/>
                  </a:lnTo>
                  <a:lnTo>
                    <a:pt x="977760" y="171843"/>
                  </a:lnTo>
                  <a:lnTo>
                    <a:pt x="940028" y="188087"/>
                  </a:lnTo>
                  <a:lnTo>
                    <a:pt x="938339" y="200634"/>
                  </a:lnTo>
                  <a:lnTo>
                    <a:pt x="938339" y="256717"/>
                  </a:lnTo>
                  <a:lnTo>
                    <a:pt x="940142" y="269392"/>
                  </a:lnTo>
                  <a:lnTo>
                    <a:pt x="945565" y="279273"/>
                  </a:lnTo>
                  <a:lnTo>
                    <a:pt x="954608" y="285546"/>
                  </a:lnTo>
                  <a:lnTo>
                    <a:pt x="967257" y="287375"/>
                  </a:lnTo>
                  <a:lnTo>
                    <a:pt x="980770" y="285051"/>
                  </a:lnTo>
                  <a:lnTo>
                    <a:pt x="990028" y="278612"/>
                  </a:lnTo>
                  <a:lnTo>
                    <a:pt x="993381" y="272478"/>
                  </a:lnTo>
                  <a:lnTo>
                    <a:pt x="995337" y="268897"/>
                  </a:lnTo>
                  <a:lnTo>
                    <a:pt x="997038" y="256717"/>
                  </a:lnTo>
                  <a:lnTo>
                    <a:pt x="997038" y="200634"/>
                  </a:lnTo>
                  <a:close/>
                </a:path>
                <a:path w="1066800" h="1173479">
                  <a:moveTo>
                    <a:pt x="1066253" y="172605"/>
                  </a:moveTo>
                  <a:lnTo>
                    <a:pt x="1050480" y="172605"/>
                  </a:lnTo>
                  <a:lnTo>
                    <a:pt x="1050480" y="238315"/>
                  </a:lnTo>
                  <a:lnTo>
                    <a:pt x="1042911" y="214655"/>
                  </a:lnTo>
                  <a:lnTo>
                    <a:pt x="1029462" y="172605"/>
                  </a:lnTo>
                  <a:lnTo>
                    <a:pt x="1010183" y="172605"/>
                  </a:lnTo>
                  <a:lnTo>
                    <a:pt x="1010183" y="287375"/>
                  </a:lnTo>
                  <a:lnTo>
                    <a:pt x="1026833" y="287375"/>
                  </a:lnTo>
                  <a:lnTo>
                    <a:pt x="1026833" y="214655"/>
                  </a:lnTo>
                  <a:lnTo>
                    <a:pt x="1049604" y="287375"/>
                  </a:lnTo>
                  <a:lnTo>
                    <a:pt x="1066253" y="287375"/>
                  </a:lnTo>
                  <a:lnTo>
                    <a:pt x="1066253" y="238315"/>
                  </a:lnTo>
                  <a:lnTo>
                    <a:pt x="1066253" y="172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10007" y="4825324"/>
            <a:ext cx="1409700" cy="1409700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4732578" y="3294058"/>
            <a:ext cx="1409700" cy="1409700"/>
            <a:chOff x="4732578" y="3294058"/>
            <a:chExt cx="1409700" cy="1409700"/>
          </a:xfrm>
        </p:grpSpPr>
        <p:sp>
          <p:nvSpPr>
            <p:cNvPr id="56" name="object 56"/>
            <p:cNvSpPr/>
            <p:nvPr/>
          </p:nvSpPr>
          <p:spPr>
            <a:xfrm>
              <a:off x="4732578" y="3294058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FF3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871872" y="3411460"/>
              <a:ext cx="890269" cy="1168400"/>
            </a:xfrm>
            <a:custGeom>
              <a:avLst/>
              <a:gdLst/>
              <a:ahLst/>
              <a:cxnLst/>
              <a:rect l="l" t="t" r="r" b="b"/>
              <a:pathLst>
                <a:path w="890270" h="1168400">
                  <a:moveTo>
                    <a:pt x="134048" y="154203"/>
                  </a:moveTo>
                  <a:lnTo>
                    <a:pt x="130086" y="125133"/>
                  </a:lnTo>
                  <a:lnTo>
                    <a:pt x="119380" y="105575"/>
                  </a:lnTo>
                  <a:lnTo>
                    <a:pt x="103746" y="94576"/>
                  </a:lnTo>
                  <a:lnTo>
                    <a:pt x="84988" y="91122"/>
                  </a:lnTo>
                  <a:lnTo>
                    <a:pt x="71666" y="92405"/>
                  </a:lnTo>
                  <a:lnTo>
                    <a:pt x="60566" y="96164"/>
                  </a:lnTo>
                  <a:lnTo>
                    <a:pt x="51600" y="102209"/>
                  </a:lnTo>
                  <a:lnTo>
                    <a:pt x="44691" y="110401"/>
                  </a:lnTo>
                  <a:lnTo>
                    <a:pt x="44691" y="39433"/>
                  </a:lnTo>
                  <a:lnTo>
                    <a:pt x="127038" y="39433"/>
                  </a:lnTo>
                  <a:lnTo>
                    <a:pt x="127038" y="0"/>
                  </a:lnTo>
                  <a:lnTo>
                    <a:pt x="876" y="0"/>
                  </a:lnTo>
                  <a:lnTo>
                    <a:pt x="876" y="160337"/>
                  </a:lnTo>
                  <a:lnTo>
                    <a:pt x="44691" y="160337"/>
                  </a:lnTo>
                  <a:lnTo>
                    <a:pt x="44691" y="154203"/>
                  </a:lnTo>
                  <a:lnTo>
                    <a:pt x="46126" y="143078"/>
                  </a:lnTo>
                  <a:lnTo>
                    <a:pt x="50279" y="134823"/>
                  </a:lnTo>
                  <a:lnTo>
                    <a:pt x="56883" y="129692"/>
                  </a:lnTo>
                  <a:lnTo>
                    <a:pt x="65709" y="127927"/>
                  </a:lnTo>
                  <a:lnTo>
                    <a:pt x="75145" y="129794"/>
                  </a:lnTo>
                  <a:lnTo>
                    <a:pt x="81381" y="135039"/>
                  </a:lnTo>
                  <a:lnTo>
                    <a:pt x="84810" y="143078"/>
                  </a:lnTo>
                  <a:lnTo>
                    <a:pt x="85864" y="153327"/>
                  </a:lnTo>
                  <a:lnTo>
                    <a:pt x="85864" y="221665"/>
                  </a:lnTo>
                  <a:lnTo>
                    <a:pt x="84810" y="231914"/>
                  </a:lnTo>
                  <a:lnTo>
                    <a:pt x="81381" y="239953"/>
                  </a:lnTo>
                  <a:lnTo>
                    <a:pt x="75145" y="245198"/>
                  </a:lnTo>
                  <a:lnTo>
                    <a:pt x="65709" y="247078"/>
                  </a:lnTo>
                  <a:lnTo>
                    <a:pt x="55270" y="245160"/>
                  </a:lnTo>
                  <a:lnTo>
                    <a:pt x="48526" y="239623"/>
                  </a:lnTo>
                  <a:lnTo>
                    <a:pt x="44894" y="230809"/>
                  </a:lnTo>
                  <a:lnTo>
                    <a:pt x="43815" y="219036"/>
                  </a:lnTo>
                  <a:lnTo>
                    <a:pt x="43815" y="183121"/>
                  </a:lnTo>
                  <a:lnTo>
                    <a:pt x="0" y="183121"/>
                  </a:lnTo>
                  <a:lnTo>
                    <a:pt x="0" y="215531"/>
                  </a:lnTo>
                  <a:lnTo>
                    <a:pt x="3492" y="244729"/>
                  </a:lnTo>
                  <a:lnTo>
                    <a:pt x="14795" y="267119"/>
                  </a:lnTo>
                  <a:lnTo>
                    <a:pt x="35115" y="281444"/>
                  </a:lnTo>
                  <a:lnTo>
                    <a:pt x="65709" y="286499"/>
                  </a:lnTo>
                  <a:lnTo>
                    <a:pt x="96723" y="281914"/>
                  </a:lnTo>
                  <a:lnTo>
                    <a:pt x="117957" y="268871"/>
                  </a:lnTo>
                  <a:lnTo>
                    <a:pt x="130149" y="248424"/>
                  </a:lnTo>
                  <a:lnTo>
                    <a:pt x="134048" y="221665"/>
                  </a:lnTo>
                  <a:lnTo>
                    <a:pt x="134048" y="154203"/>
                  </a:lnTo>
                  <a:close/>
                </a:path>
                <a:path w="890270" h="1168400">
                  <a:moveTo>
                    <a:pt x="309283" y="169976"/>
                  </a:moveTo>
                  <a:lnTo>
                    <a:pt x="262839" y="169976"/>
                  </a:lnTo>
                  <a:lnTo>
                    <a:pt x="262839" y="285623"/>
                  </a:lnTo>
                  <a:lnTo>
                    <a:pt x="309283" y="285623"/>
                  </a:lnTo>
                  <a:lnTo>
                    <a:pt x="309283" y="269849"/>
                  </a:lnTo>
                  <a:lnTo>
                    <a:pt x="282117" y="269849"/>
                  </a:lnTo>
                  <a:lnTo>
                    <a:pt x="282117" y="234810"/>
                  </a:lnTo>
                  <a:lnTo>
                    <a:pt x="301396" y="234810"/>
                  </a:lnTo>
                  <a:lnTo>
                    <a:pt x="301396" y="219036"/>
                  </a:lnTo>
                  <a:lnTo>
                    <a:pt x="282117" y="219036"/>
                  </a:lnTo>
                  <a:lnTo>
                    <a:pt x="282117" y="185750"/>
                  </a:lnTo>
                  <a:lnTo>
                    <a:pt x="309283" y="185750"/>
                  </a:lnTo>
                  <a:lnTo>
                    <a:pt x="309283" y="169976"/>
                  </a:lnTo>
                  <a:close/>
                </a:path>
                <a:path w="890270" h="1168400">
                  <a:moveTo>
                    <a:pt x="319798" y="28917"/>
                  </a:moveTo>
                  <a:lnTo>
                    <a:pt x="318376" y="17373"/>
                  </a:lnTo>
                  <a:lnTo>
                    <a:pt x="317995" y="16649"/>
                  </a:lnTo>
                  <a:lnTo>
                    <a:pt x="313664" y="8216"/>
                  </a:lnTo>
                  <a:lnTo>
                    <a:pt x="305003" y="2184"/>
                  </a:lnTo>
                  <a:lnTo>
                    <a:pt x="291757" y="0"/>
                  </a:lnTo>
                  <a:lnTo>
                    <a:pt x="278739" y="2209"/>
                  </a:lnTo>
                  <a:lnTo>
                    <a:pt x="269748" y="8432"/>
                  </a:lnTo>
                  <a:lnTo>
                    <a:pt x="264528" y="18122"/>
                  </a:lnTo>
                  <a:lnTo>
                    <a:pt x="262839" y="30670"/>
                  </a:lnTo>
                  <a:lnTo>
                    <a:pt x="262839" y="86741"/>
                  </a:lnTo>
                  <a:lnTo>
                    <a:pt x="264337" y="98920"/>
                  </a:lnTo>
                  <a:lnTo>
                    <a:pt x="268871" y="108648"/>
                  </a:lnTo>
                  <a:lnTo>
                    <a:pt x="276517" y="115074"/>
                  </a:lnTo>
                  <a:lnTo>
                    <a:pt x="287375" y="117411"/>
                  </a:lnTo>
                  <a:lnTo>
                    <a:pt x="297891" y="117411"/>
                  </a:lnTo>
                  <a:lnTo>
                    <a:pt x="303149" y="112153"/>
                  </a:lnTo>
                  <a:lnTo>
                    <a:pt x="305777" y="103390"/>
                  </a:lnTo>
                  <a:lnTo>
                    <a:pt x="305777" y="115658"/>
                  </a:lnTo>
                  <a:lnTo>
                    <a:pt x="319798" y="115658"/>
                  </a:lnTo>
                  <a:lnTo>
                    <a:pt x="319798" y="103390"/>
                  </a:lnTo>
                  <a:lnTo>
                    <a:pt x="319798" y="54330"/>
                  </a:lnTo>
                  <a:lnTo>
                    <a:pt x="293509" y="54330"/>
                  </a:lnTo>
                  <a:lnTo>
                    <a:pt x="293509" y="71843"/>
                  </a:lnTo>
                  <a:lnTo>
                    <a:pt x="302272" y="71843"/>
                  </a:lnTo>
                  <a:lnTo>
                    <a:pt x="302272" y="99885"/>
                  </a:lnTo>
                  <a:lnTo>
                    <a:pt x="298767" y="103390"/>
                  </a:lnTo>
                  <a:lnTo>
                    <a:pt x="285623" y="103390"/>
                  </a:lnTo>
                  <a:lnTo>
                    <a:pt x="282994" y="98132"/>
                  </a:lnTo>
                  <a:lnTo>
                    <a:pt x="282994" y="21907"/>
                  </a:lnTo>
                  <a:lnTo>
                    <a:pt x="285623" y="16649"/>
                  </a:lnTo>
                  <a:lnTo>
                    <a:pt x="299643" y="16649"/>
                  </a:lnTo>
                  <a:lnTo>
                    <a:pt x="302272" y="21031"/>
                  </a:lnTo>
                  <a:lnTo>
                    <a:pt x="302272" y="39433"/>
                  </a:lnTo>
                  <a:lnTo>
                    <a:pt x="319798" y="39433"/>
                  </a:lnTo>
                  <a:lnTo>
                    <a:pt x="319798" y="28917"/>
                  </a:lnTo>
                  <a:close/>
                </a:path>
                <a:path w="890270" h="1168400">
                  <a:moveTo>
                    <a:pt x="376745" y="198882"/>
                  </a:moveTo>
                  <a:lnTo>
                    <a:pt x="374916" y="186702"/>
                  </a:lnTo>
                  <a:lnTo>
                    <a:pt x="373380" y="183997"/>
                  </a:lnTo>
                  <a:lnTo>
                    <a:pt x="369404" y="176987"/>
                  </a:lnTo>
                  <a:lnTo>
                    <a:pt x="360108" y="170548"/>
                  </a:lnTo>
                  <a:lnTo>
                    <a:pt x="357466" y="170091"/>
                  </a:lnTo>
                  <a:lnTo>
                    <a:pt x="357466" y="189255"/>
                  </a:lnTo>
                  <a:lnTo>
                    <a:pt x="357466" y="266344"/>
                  </a:lnTo>
                  <a:lnTo>
                    <a:pt x="354838" y="271602"/>
                  </a:lnTo>
                  <a:lnTo>
                    <a:pt x="340817" y="271602"/>
                  </a:lnTo>
                  <a:lnTo>
                    <a:pt x="338188" y="266344"/>
                  </a:lnTo>
                  <a:lnTo>
                    <a:pt x="338188" y="189255"/>
                  </a:lnTo>
                  <a:lnTo>
                    <a:pt x="340817" y="183997"/>
                  </a:lnTo>
                  <a:lnTo>
                    <a:pt x="354838" y="183997"/>
                  </a:lnTo>
                  <a:lnTo>
                    <a:pt x="357466" y="189255"/>
                  </a:lnTo>
                  <a:lnTo>
                    <a:pt x="357466" y="170091"/>
                  </a:lnTo>
                  <a:lnTo>
                    <a:pt x="319722" y="186334"/>
                  </a:lnTo>
                  <a:lnTo>
                    <a:pt x="318046" y="198882"/>
                  </a:lnTo>
                  <a:lnTo>
                    <a:pt x="318046" y="254965"/>
                  </a:lnTo>
                  <a:lnTo>
                    <a:pt x="319252" y="265899"/>
                  </a:lnTo>
                  <a:lnTo>
                    <a:pt x="323075" y="274777"/>
                  </a:lnTo>
                  <a:lnTo>
                    <a:pt x="329869" y="281203"/>
                  </a:lnTo>
                  <a:lnTo>
                    <a:pt x="339940" y="284746"/>
                  </a:lnTo>
                  <a:lnTo>
                    <a:pt x="339940" y="292633"/>
                  </a:lnTo>
                  <a:lnTo>
                    <a:pt x="376745" y="298767"/>
                  </a:lnTo>
                  <a:lnTo>
                    <a:pt x="376745" y="284746"/>
                  </a:lnTo>
                  <a:lnTo>
                    <a:pt x="362724" y="282117"/>
                  </a:lnTo>
                  <a:lnTo>
                    <a:pt x="368985" y="277749"/>
                  </a:lnTo>
                  <a:lnTo>
                    <a:pt x="373265" y="271602"/>
                  </a:lnTo>
                  <a:lnTo>
                    <a:pt x="375907" y="263766"/>
                  </a:lnTo>
                  <a:lnTo>
                    <a:pt x="376745" y="254965"/>
                  </a:lnTo>
                  <a:lnTo>
                    <a:pt x="376745" y="198882"/>
                  </a:lnTo>
                  <a:close/>
                </a:path>
                <a:path w="890270" h="1168400">
                  <a:moveTo>
                    <a:pt x="379374" y="876"/>
                  </a:moveTo>
                  <a:lnTo>
                    <a:pt x="332930" y="876"/>
                  </a:lnTo>
                  <a:lnTo>
                    <a:pt x="332930" y="116535"/>
                  </a:lnTo>
                  <a:lnTo>
                    <a:pt x="379374" y="116535"/>
                  </a:lnTo>
                  <a:lnTo>
                    <a:pt x="379374" y="100761"/>
                  </a:lnTo>
                  <a:lnTo>
                    <a:pt x="352209" y="100761"/>
                  </a:lnTo>
                  <a:lnTo>
                    <a:pt x="352209" y="65709"/>
                  </a:lnTo>
                  <a:lnTo>
                    <a:pt x="371487" y="65709"/>
                  </a:lnTo>
                  <a:lnTo>
                    <a:pt x="371487" y="49949"/>
                  </a:lnTo>
                  <a:lnTo>
                    <a:pt x="352209" y="49949"/>
                  </a:lnTo>
                  <a:lnTo>
                    <a:pt x="352209" y="16649"/>
                  </a:lnTo>
                  <a:lnTo>
                    <a:pt x="379374" y="16649"/>
                  </a:lnTo>
                  <a:lnTo>
                    <a:pt x="379374" y="876"/>
                  </a:lnTo>
                  <a:close/>
                </a:path>
                <a:path w="890270" h="1168400">
                  <a:moveTo>
                    <a:pt x="445960" y="169976"/>
                  </a:moveTo>
                  <a:lnTo>
                    <a:pt x="428434" y="169976"/>
                  </a:lnTo>
                  <a:lnTo>
                    <a:pt x="428434" y="266344"/>
                  </a:lnTo>
                  <a:lnTo>
                    <a:pt x="425805" y="270725"/>
                  </a:lnTo>
                  <a:lnTo>
                    <a:pt x="411784" y="270725"/>
                  </a:lnTo>
                  <a:lnTo>
                    <a:pt x="409155" y="266344"/>
                  </a:lnTo>
                  <a:lnTo>
                    <a:pt x="409155" y="169976"/>
                  </a:lnTo>
                  <a:lnTo>
                    <a:pt x="389890" y="169976"/>
                  </a:lnTo>
                  <a:lnTo>
                    <a:pt x="389890" y="256717"/>
                  </a:lnTo>
                  <a:lnTo>
                    <a:pt x="391566" y="269125"/>
                  </a:lnTo>
                  <a:lnTo>
                    <a:pt x="396786" y="278511"/>
                  </a:lnTo>
                  <a:lnTo>
                    <a:pt x="405777" y="284429"/>
                  </a:lnTo>
                  <a:lnTo>
                    <a:pt x="418795" y="286499"/>
                  </a:lnTo>
                  <a:lnTo>
                    <a:pt x="431177" y="284314"/>
                  </a:lnTo>
                  <a:lnTo>
                    <a:pt x="439610" y="278180"/>
                  </a:lnTo>
                  <a:lnTo>
                    <a:pt x="443420" y="270725"/>
                  </a:lnTo>
                  <a:lnTo>
                    <a:pt x="444423" y="268757"/>
                  </a:lnTo>
                  <a:lnTo>
                    <a:pt x="445960" y="256717"/>
                  </a:lnTo>
                  <a:lnTo>
                    <a:pt x="445960" y="169976"/>
                  </a:lnTo>
                  <a:close/>
                </a:path>
                <a:path w="890270" h="1168400">
                  <a:moveTo>
                    <a:pt x="446836" y="1752"/>
                  </a:moveTo>
                  <a:lnTo>
                    <a:pt x="431063" y="1752"/>
                  </a:lnTo>
                  <a:lnTo>
                    <a:pt x="431063" y="67462"/>
                  </a:lnTo>
                  <a:lnTo>
                    <a:pt x="423494" y="43815"/>
                  </a:lnTo>
                  <a:lnTo>
                    <a:pt x="410032" y="1752"/>
                  </a:lnTo>
                  <a:lnTo>
                    <a:pt x="390766" y="1752"/>
                  </a:lnTo>
                  <a:lnTo>
                    <a:pt x="390766" y="116535"/>
                  </a:lnTo>
                  <a:lnTo>
                    <a:pt x="407403" y="116535"/>
                  </a:lnTo>
                  <a:lnTo>
                    <a:pt x="407403" y="43815"/>
                  </a:lnTo>
                  <a:lnTo>
                    <a:pt x="430187" y="116535"/>
                  </a:lnTo>
                  <a:lnTo>
                    <a:pt x="446836" y="116535"/>
                  </a:lnTo>
                  <a:lnTo>
                    <a:pt x="446836" y="67462"/>
                  </a:lnTo>
                  <a:lnTo>
                    <a:pt x="446836" y="1752"/>
                  </a:lnTo>
                  <a:close/>
                </a:path>
                <a:path w="890270" h="1168400">
                  <a:moveTo>
                    <a:pt x="517804" y="31546"/>
                  </a:moveTo>
                  <a:lnTo>
                    <a:pt x="516382" y="19367"/>
                  </a:lnTo>
                  <a:lnTo>
                    <a:pt x="515061" y="16649"/>
                  </a:lnTo>
                  <a:lnTo>
                    <a:pt x="511670" y="9639"/>
                  </a:lnTo>
                  <a:lnTo>
                    <a:pt x="503021" y="3213"/>
                  </a:lnTo>
                  <a:lnTo>
                    <a:pt x="498525" y="2425"/>
                  </a:lnTo>
                  <a:lnTo>
                    <a:pt x="498525" y="21031"/>
                  </a:lnTo>
                  <a:lnTo>
                    <a:pt x="498525" y="95504"/>
                  </a:lnTo>
                  <a:lnTo>
                    <a:pt x="495020" y="99885"/>
                  </a:lnTo>
                  <a:lnTo>
                    <a:pt x="479247" y="99885"/>
                  </a:lnTo>
                  <a:lnTo>
                    <a:pt x="479247" y="16649"/>
                  </a:lnTo>
                  <a:lnTo>
                    <a:pt x="495896" y="16649"/>
                  </a:lnTo>
                  <a:lnTo>
                    <a:pt x="498525" y="21031"/>
                  </a:lnTo>
                  <a:lnTo>
                    <a:pt x="498525" y="2425"/>
                  </a:lnTo>
                  <a:lnTo>
                    <a:pt x="489762" y="876"/>
                  </a:lnTo>
                  <a:lnTo>
                    <a:pt x="459981" y="876"/>
                  </a:lnTo>
                  <a:lnTo>
                    <a:pt x="459981" y="115658"/>
                  </a:lnTo>
                  <a:lnTo>
                    <a:pt x="489762" y="115658"/>
                  </a:lnTo>
                  <a:lnTo>
                    <a:pt x="503021" y="113322"/>
                  </a:lnTo>
                  <a:lnTo>
                    <a:pt x="511670" y="106895"/>
                  </a:lnTo>
                  <a:lnTo>
                    <a:pt x="515061" y="99885"/>
                  </a:lnTo>
                  <a:lnTo>
                    <a:pt x="516382" y="97180"/>
                  </a:lnTo>
                  <a:lnTo>
                    <a:pt x="517804" y="84988"/>
                  </a:lnTo>
                  <a:lnTo>
                    <a:pt x="517804" y="31546"/>
                  </a:lnTo>
                  <a:close/>
                </a:path>
                <a:path w="890270" h="1168400">
                  <a:moveTo>
                    <a:pt x="521309" y="284746"/>
                  </a:moveTo>
                  <a:lnTo>
                    <a:pt x="517296" y="263715"/>
                  </a:lnTo>
                  <a:lnTo>
                    <a:pt x="514451" y="248831"/>
                  </a:lnTo>
                  <a:lnTo>
                    <a:pt x="505587" y="202387"/>
                  </a:lnTo>
                  <a:lnTo>
                    <a:pt x="499402" y="169976"/>
                  </a:lnTo>
                  <a:lnTo>
                    <a:pt x="495896" y="169976"/>
                  </a:lnTo>
                  <a:lnTo>
                    <a:pt x="495896" y="248831"/>
                  </a:lnTo>
                  <a:lnTo>
                    <a:pt x="480123" y="248831"/>
                  </a:lnTo>
                  <a:lnTo>
                    <a:pt x="488010" y="202387"/>
                  </a:lnTo>
                  <a:lnTo>
                    <a:pt x="495896" y="248831"/>
                  </a:lnTo>
                  <a:lnTo>
                    <a:pt x="495896" y="169976"/>
                  </a:lnTo>
                  <a:lnTo>
                    <a:pt x="477494" y="169976"/>
                  </a:lnTo>
                  <a:lnTo>
                    <a:pt x="455599" y="284746"/>
                  </a:lnTo>
                  <a:lnTo>
                    <a:pt x="473989" y="284746"/>
                  </a:lnTo>
                  <a:lnTo>
                    <a:pt x="477494" y="263715"/>
                  </a:lnTo>
                  <a:lnTo>
                    <a:pt x="497649" y="263715"/>
                  </a:lnTo>
                  <a:lnTo>
                    <a:pt x="501154" y="284746"/>
                  </a:lnTo>
                  <a:lnTo>
                    <a:pt x="521309" y="284746"/>
                  </a:lnTo>
                  <a:close/>
                </a:path>
                <a:path w="890270" h="1168400">
                  <a:moveTo>
                    <a:pt x="572998" y="268973"/>
                  </a:moveTo>
                  <a:lnTo>
                    <a:pt x="550214" y="268973"/>
                  </a:lnTo>
                  <a:lnTo>
                    <a:pt x="550214" y="169976"/>
                  </a:lnTo>
                  <a:lnTo>
                    <a:pt x="530936" y="169976"/>
                  </a:lnTo>
                  <a:lnTo>
                    <a:pt x="530936" y="284746"/>
                  </a:lnTo>
                  <a:lnTo>
                    <a:pt x="572998" y="284746"/>
                  </a:lnTo>
                  <a:lnTo>
                    <a:pt x="572998" y="268973"/>
                  </a:lnTo>
                  <a:close/>
                </a:path>
                <a:path w="890270" h="1168400">
                  <a:moveTo>
                    <a:pt x="577380" y="876"/>
                  </a:moveTo>
                  <a:lnTo>
                    <a:pt x="530936" y="876"/>
                  </a:lnTo>
                  <a:lnTo>
                    <a:pt x="530936" y="116535"/>
                  </a:lnTo>
                  <a:lnTo>
                    <a:pt x="577380" y="116535"/>
                  </a:lnTo>
                  <a:lnTo>
                    <a:pt x="577380" y="100761"/>
                  </a:lnTo>
                  <a:lnTo>
                    <a:pt x="550214" y="100761"/>
                  </a:lnTo>
                  <a:lnTo>
                    <a:pt x="550214" y="65709"/>
                  </a:lnTo>
                  <a:lnTo>
                    <a:pt x="569493" y="65709"/>
                  </a:lnTo>
                  <a:lnTo>
                    <a:pt x="569493" y="49949"/>
                  </a:lnTo>
                  <a:lnTo>
                    <a:pt x="550214" y="49949"/>
                  </a:lnTo>
                  <a:lnTo>
                    <a:pt x="550214" y="16649"/>
                  </a:lnTo>
                  <a:lnTo>
                    <a:pt x="577380" y="16649"/>
                  </a:lnTo>
                  <a:lnTo>
                    <a:pt x="577380" y="876"/>
                  </a:lnTo>
                  <a:close/>
                </a:path>
                <a:path w="890270" h="1168400">
                  <a:moveTo>
                    <a:pt x="602780" y="169976"/>
                  </a:moveTo>
                  <a:lnTo>
                    <a:pt x="583514" y="169976"/>
                  </a:lnTo>
                  <a:lnTo>
                    <a:pt x="583514" y="284746"/>
                  </a:lnTo>
                  <a:lnTo>
                    <a:pt x="602780" y="284746"/>
                  </a:lnTo>
                  <a:lnTo>
                    <a:pt x="602780" y="169976"/>
                  </a:lnTo>
                  <a:close/>
                </a:path>
                <a:path w="890270" h="1168400">
                  <a:moveTo>
                    <a:pt x="645718" y="115658"/>
                  </a:moveTo>
                  <a:lnTo>
                    <a:pt x="627316" y="63080"/>
                  </a:lnTo>
                  <a:lnTo>
                    <a:pt x="634580" y="60286"/>
                  </a:lnTo>
                  <a:lnTo>
                    <a:pt x="639470" y="55753"/>
                  </a:lnTo>
                  <a:lnTo>
                    <a:pt x="640854" y="52578"/>
                  </a:lnTo>
                  <a:lnTo>
                    <a:pt x="642226" y="49415"/>
                  </a:lnTo>
                  <a:lnTo>
                    <a:pt x="643089" y="41186"/>
                  </a:lnTo>
                  <a:lnTo>
                    <a:pt x="643089" y="26289"/>
                  </a:lnTo>
                  <a:lnTo>
                    <a:pt x="641819" y="16649"/>
                  </a:lnTo>
                  <a:lnTo>
                    <a:pt x="641692" y="15671"/>
                  </a:lnTo>
                  <a:lnTo>
                    <a:pt x="637171" y="7670"/>
                  </a:lnTo>
                  <a:lnTo>
                    <a:pt x="629043" y="2628"/>
                  </a:lnTo>
                  <a:lnTo>
                    <a:pt x="623811" y="1892"/>
                  </a:lnTo>
                  <a:lnTo>
                    <a:pt x="623811" y="20154"/>
                  </a:lnTo>
                  <a:lnTo>
                    <a:pt x="623811" y="49072"/>
                  </a:lnTo>
                  <a:lnTo>
                    <a:pt x="621182" y="52578"/>
                  </a:lnTo>
                  <a:lnTo>
                    <a:pt x="608037" y="52578"/>
                  </a:lnTo>
                  <a:lnTo>
                    <a:pt x="608037" y="16649"/>
                  </a:lnTo>
                  <a:lnTo>
                    <a:pt x="621182" y="16649"/>
                  </a:lnTo>
                  <a:lnTo>
                    <a:pt x="623811" y="20154"/>
                  </a:lnTo>
                  <a:lnTo>
                    <a:pt x="623811" y="1892"/>
                  </a:lnTo>
                  <a:lnTo>
                    <a:pt x="616800" y="876"/>
                  </a:lnTo>
                  <a:lnTo>
                    <a:pt x="588772" y="876"/>
                  </a:lnTo>
                  <a:lnTo>
                    <a:pt x="588772" y="115658"/>
                  </a:lnTo>
                  <a:lnTo>
                    <a:pt x="608037" y="115658"/>
                  </a:lnTo>
                  <a:lnTo>
                    <a:pt x="608037" y="63080"/>
                  </a:lnTo>
                  <a:lnTo>
                    <a:pt x="625563" y="115658"/>
                  </a:lnTo>
                  <a:lnTo>
                    <a:pt x="645718" y="115658"/>
                  </a:lnTo>
                  <a:close/>
                </a:path>
                <a:path w="890270" h="1168400">
                  <a:moveTo>
                    <a:pt x="664984" y="169976"/>
                  </a:moveTo>
                  <a:lnTo>
                    <a:pt x="614172" y="169976"/>
                  </a:lnTo>
                  <a:lnTo>
                    <a:pt x="614172" y="185750"/>
                  </a:lnTo>
                  <a:lnTo>
                    <a:pt x="629945" y="185750"/>
                  </a:lnTo>
                  <a:lnTo>
                    <a:pt x="629945" y="284746"/>
                  </a:lnTo>
                  <a:lnTo>
                    <a:pt x="649224" y="284746"/>
                  </a:lnTo>
                  <a:lnTo>
                    <a:pt x="649224" y="185750"/>
                  </a:lnTo>
                  <a:lnTo>
                    <a:pt x="664984" y="185750"/>
                  </a:lnTo>
                  <a:lnTo>
                    <a:pt x="664984" y="169976"/>
                  </a:lnTo>
                  <a:close/>
                </a:path>
                <a:path w="890270" h="1168400">
                  <a:moveTo>
                    <a:pt x="671118" y="757631"/>
                  </a:moveTo>
                  <a:lnTo>
                    <a:pt x="670255" y="757631"/>
                  </a:lnTo>
                  <a:lnTo>
                    <a:pt x="670255" y="756361"/>
                  </a:lnTo>
                  <a:lnTo>
                    <a:pt x="460857" y="756361"/>
                  </a:lnTo>
                  <a:lnTo>
                    <a:pt x="460857" y="757631"/>
                  </a:lnTo>
                  <a:lnTo>
                    <a:pt x="460857" y="808431"/>
                  </a:lnTo>
                  <a:lnTo>
                    <a:pt x="461238" y="808431"/>
                  </a:lnTo>
                  <a:lnTo>
                    <a:pt x="461238" y="809701"/>
                  </a:lnTo>
                  <a:lnTo>
                    <a:pt x="670344" y="809701"/>
                  </a:lnTo>
                  <a:lnTo>
                    <a:pt x="670344" y="808431"/>
                  </a:lnTo>
                  <a:lnTo>
                    <a:pt x="671118" y="808431"/>
                  </a:lnTo>
                  <a:lnTo>
                    <a:pt x="671118" y="757631"/>
                  </a:lnTo>
                  <a:close/>
                </a:path>
                <a:path w="890270" h="1168400">
                  <a:moveTo>
                    <a:pt x="671118" y="668731"/>
                  </a:moveTo>
                  <a:lnTo>
                    <a:pt x="669848" y="668731"/>
                  </a:lnTo>
                  <a:lnTo>
                    <a:pt x="669848" y="667461"/>
                  </a:lnTo>
                  <a:lnTo>
                    <a:pt x="461645" y="667461"/>
                  </a:lnTo>
                  <a:lnTo>
                    <a:pt x="461645" y="668731"/>
                  </a:lnTo>
                  <a:lnTo>
                    <a:pt x="460857" y="668731"/>
                  </a:lnTo>
                  <a:lnTo>
                    <a:pt x="460857" y="670001"/>
                  </a:lnTo>
                  <a:lnTo>
                    <a:pt x="460857" y="720801"/>
                  </a:lnTo>
                  <a:lnTo>
                    <a:pt x="671118" y="720801"/>
                  </a:lnTo>
                  <a:lnTo>
                    <a:pt x="671118" y="670001"/>
                  </a:lnTo>
                  <a:lnTo>
                    <a:pt x="671118" y="668731"/>
                  </a:lnTo>
                  <a:close/>
                </a:path>
                <a:path w="890270" h="1168400">
                  <a:moveTo>
                    <a:pt x="733323" y="169976"/>
                  </a:moveTo>
                  <a:lnTo>
                    <a:pt x="714933" y="169976"/>
                  </a:lnTo>
                  <a:lnTo>
                    <a:pt x="703541" y="213779"/>
                  </a:lnTo>
                  <a:lnTo>
                    <a:pt x="692150" y="169976"/>
                  </a:lnTo>
                  <a:lnTo>
                    <a:pt x="671995" y="169976"/>
                  </a:lnTo>
                  <a:lnTo>
                    <a:pt x="693902" y="240944"/>
                  </a:lnTo>
                  <a:lnTo>
                    <a:pt x="693902" y="284746"/>
                  </a:lnTo>
                  <a:lnTo>
                    <a:pt x="713181" y="284746"/>
                  </a:lnTo>
                  <a:lnTo>
                    <a:pt x="713181" y="240944"/>
                  </a:lnTo>
                  <a:lnTo>
                    <a:pt x="720890" y="213779"/>
                  </a:lnTo>
                  <a:lnTo>
                    <a:pt x="733323" y="169976"/>
                  </a:lnTo>
                  <a:close/>
                </a:path>
                <a:path w="890270" h="1168400">
                  <a:moveTo>
                    <a:pt x="890155" y="417042"/>
                  </a:moveTo>
                  <a:lnTo>
                    <a:pt x="888403" y="416166"/>
                  </a:lnTo>
                  <a:lnTo>
                    <a:pt x="711428" y="416166"/>
                  </a:lnTo>
                  <a:lnTo>
                    <a:pt x="709676" y="417042"/>
                  </a:lnTo>
                  <a:lnTo>
                    <a:pt x="709676" y="477494"/>
                  </a:lnTo>
                  <a:lnTo>
                    <a:pt x="710552" y="479247"/>
                  </a:lnTo>
                  <a:lnTo>
                    <a:pt x="782396" y="479247"/>
                  </a:lnTo>
                  <a:lnTo>
                    <a:pt x="732447" y="529196"/>
                  </a:lnTo>
                  <a:lnTo>
                    <a:pt x="732447" y="736828"/>
                  </a:lnTo>
                  <a:lnTo>
                    <a:pt x="726376" y="781608"/>
                  </a:lnTo>
                  <a:lnTo>
                    <a:pt x="709256" y="821944"/>
                  </a:lnTo>
                  <a:lnTo>
                    <a:pt x="682726" y="856208"/>
                  </a:lnTo>
                  <a:lnTo>
                    <a:pt x="648474" y="882726"/>
                  </a:lnTo>
                  <a:lnTo>
                    <a:pt x="608126" y="899845"/>
                  </a:lnTo>
                  <a:lnTo>
                    <a:pt x="563359" y="905929"/>
                  </a:lnTo>
                  <a:lnTo>
                    <a:pt x="518591" y="899845"/>
                  </a:lnTo>
                  <a:lnTo>
                    <a:pt x="478243" y="882726"/>
                  </a:lnTo>
                  <a:lnTo>
                    <a:pt x="443992" y="856208"/>
                  </a:lnTo>
                  <a:lnTo>
                    <a:pt x="417461" y="821944"/>
                  </a:lnTo>
                  <a:lnTo>
                    <a:pt x="400342" y="781608"/>
                  </a:lnTo>
                  <a:lnTo>
                    <a:pt x="394271" y="736828"/>
                  </a:lnTo>
                  <a:lnTo>
                    <a:pt x="400278" y="692061"/>
                  </a:lnTo>
                  <a:lnTo>
                    <a:pt x="417271" y="651713"/>
                  </a:lnTo>
                  <a:lnTo>
                    <a:pt x="443661" y="617461"/>
                  </a:lnTo>
                  <a:lnTo>
                    <a:pt x="477850" y="590943"/>
                  </a:lnTo>
                  <a:lnTo>
                    <a:pt x="518287" y="573811"/>
                  </a:lnTo>
                  <a:lnTo>
                    <a:pt x="563359" y="567740"/>
                  </a:lnTo>
                  <a:lnTo>
                    <a:pt x="608126" y="573760"/>
                  </a:lnTo>
                  <a:lnTo>
                    <a:pt x="648474" y="590753"/>
                  </a:lnTo>
                  <a:lnTo>
                    <a:pt x="682726" y="617131"/>
                  </a:lnTo>
                  <a:lnTo>
                    <a:pt x="709256" y="651332"/>
                  </a:lnTo>
                  <a:lnTo>
                    <a:pt x="726376" y="691756"/>
                  </a:lnTo>
                  <a:lnTo>
                    <a:pt x="732447" y="736828"/>
                  </a:lnTo>
                  <a:lnTo>
                    <a:pt x="732447" y="529196"/>
                  </a:lnTo>
                  <a:lnTo>
                    <a:pt x="705294" y="556348"/>
                  </a:lnTo>
                  <a:lnTo>
                    <a:pt x="674001" y="535749"/>
                  </a:lnTo>
                  <a:lnTo>
                    <a:pt x="639584" y="520319"/>
                  </a:lnTo>
                  <a:lnTo>
                    <a:pt x="602538" y="510641"/>
                  </a:lnTo>
                  <a:lnTo>
                    <a:pt x="563359" y="507288"/>
                  </a:lnTo>
                  <a:lnTo>
                    <a:pt x="517271" y="511975"/>
                  </a:lnTo>
                  <a:lnTo>
                    <a:pt x="474268" y="525411"/>
                  </a:lnTo>
                  <a:lnTo>
                    <a:pt x="435292" y="546646"/>
                  </a:lnTo>
                  <a:lnTo>
                    <a:pt x="401269" y="574751"/>
                  </a:lnTo>
                  <a:lnTo>
                    <a:pt x="373176" y="608761"/>
                  </a:lnTo>
                  <a:lnTo>
                    <a:pt x="351942" y="647738"/>
                  </a:lnTo>
                  <a:lnTo>
                    <a:pt x="338505" y="690753"/>
                  </a:lnTo>
                  <a:lnTo>
                    <a:pt x="333806" y="736828"/>
                  </a:lnTo>
                  <a:lnTo>
                    <a:pt x="338988" y="785355"/>
                  </a:lnTo>
                  <a:lnTo>
                    <a:pt x="353796" y="830351"/>
                  </a:lnTo>
                  <a:lnTo>
                    <a:pt x="377126" y="870724"/>
                  </a:lnTo>
                  <a:lnTo>
                    <a:pt x="407873" y="905408"/>
                  </a:lnTo>
                  <a:lnTo>
                    <a:pt x="444919" y="933335"/>
                  </a:lnTo>
                  <a:lnTo>
                    <a:pt x="487197" y="953439"/>
                  </a:lnTo>
                  <a:lnTo>
                    <a:pt x="533565" y="964628"/>
                  </a:lnTo>
                  <a:lnTo>
                    <a:pt x="533565" y="1032090"/>
                  </a:lnTo>
                  <a:lnTo>
                    <a:pt x="463473" y="1032090"/>
                  </a:lnTo>
                  <a:lnTo>
                    <a:pt x="461733" y="1032967"/>
                  </a:lnTo>
                  <a:lnTo>
                    <a:pt x="461733" y="1097800"/>
                  </a:lnTo>
                  <a:lnTo>
                    <a:pt x="462597" y="1099553"/>
                  </a:lnTo>
                  <a:lnTo>
                    <a:pt x="533565" y="1099553"/>
                  </a:lnTo>
                  <a:lnTo>
                    <a:pt x="533565" y="1166139"/>
                  </a:lnTo>
                  <a:lnTo>
                    <a:pt x="534441" y="1167892"/>
                  </a:lnTo>
                  <a:lnTo>
                    <a:pt x="599274" y="1167892"/>
                  </a:lnTo>
                  <a:lnTo>
                    <a:pt x="601027" y="1167015"/>
                  </a:lnTo>
                  <a:lnTo>
                    <a:pt x="601027" y="1099553"/>
                  </a:lnTo>
                  <a:lnTo>
                    <a:pt x="671118" y="1099553"/>
                  </a:lnTo>
                  <a:lnTo>
                    <a:pt x="672871" y="1098677"/>
                  </a:lnTo>
                  <a:lnTo>
                    <a:pt x="672871" y="1033843"/>
                  </a:lnTo>
                  <a:lnTo>
                    <a:pt x="671995" y="1032090"/>
                  </a:lnTo>
                  <a:lnTo>
                    <a:pt x="601027" y="1032090"/>
                  </a:lnTo>
                  <a:lnTo>
                    <a:pt x="601027" y="963752"/>
                  </a:lnTo>
                  <a:lnTo>
                    <a:pt x="645871" y="951687"/>
                  </a:lnTo>
                  <a:lnTo>
                    <a:pt x="686587" y="931202"/>
                  </a:lnTo>
                  <a:lnTo>
                    <a:pt x="718807" y="905929"/>
                  </a:lnTo>
                  <a:lnTo>
                    <a:pt x="751598" y="868972"/>
                  </a:lnTo>
                  <a:lnTo>
                    <a:pt x="773874" y="829271"/>
                  </a:lnTo>
                  <a:lnTo>
                    <a:pt x="787984" y="785177"/>
                  </a:lnTo>
                  <a:lnTo>
                    <a:pt x="792911" y="737704"/>
                  </a:lnTo>
                  <a:lnTo>
                    <a:pt x="790028" y="701636"/>
                  </a:lnTo>
                  <a:lnTo>
                    <a:pt x="781735" y="667296"/>
                  </a:lnTo>
                  <a:lnTo>
                    <a:pt x="768515" y="635076"/>
                  </a:lnTo>
                  <a:lnTo>
                    <a:pt x="750849" y="605409"/>
                  </a:lnTo>
                  <a:lnTo>
                    <a:pt x="788530" y="567740"/>
                  </a:lnTo>
                  <a:lnTo>
                    <a:pt x="799909" y="556348"/>
                  </a:lnTo>
                  <a:lnTo>
                    <a:pt x="827074" y="529196"/>
                  </a:lnTo>
                  <a:lnTo>
                    <a:pt x="827074" y="594906"/>
                  </a:lnTo>
                  <a:lnTo>
                    <a:pt x="827951" y="596658"/>
                  </a:lnTo>
                  <a:lnTo>
                    <a:pt x="888403" y="596658"/>
                  </a:lnTo>
                  <a:lnTo>
                    <a:pt x="890155" y="595782"/>
                  </a:lnTo>
                  <a:lnTo>
                    <a:pt x="890155" y="529196"/>
                  </a:lnTo>
                  <a:lnTo>
                    <a:pt x="890155" y="4170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790277" y="1687566"/>
            <a:ext cx="1409700" cy="1409700"/>
            <a:chOff x="7790277" y="1687566"/>
            <a:chExt cx="1409700" cy="1409700"/>
          </a:xfrm>
        </p:grpSpPr>
        <p:sp>
          <p:nvSpPr>
            <p:cNvPr id="59" name="object 59"/>
            <p:cNvSpPr/>
            <p:nvPr/>
          </p:nvSpPr>
          <p:spPr>
            <a:xfrm>
              <a:off x="7790277" y="1687566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DDA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30452" y="1803221"/>
              <a:ext cx="942975" cy="1113790"/>
            </a:xfrm>
            <a:custGeom>
              <a:avLst/>
              <a:gdLst/>
              <a:ahLst/>
              <a:cxnLst/>
              <a:rect l="l" t="t" r="r" b="b"/>
              <a:pathLst>
                <a:path w="942975" h="1113789">
                  <a:moveTo>
                    <a:pt x="126161" y="59575"/>
                  </a:moveTo>
                  <a:lnTo>
                    <a:pt x="122478" y="33261"/>
                  </a:lnTo>
                  <a:lnTo>
                    <a:pt x="111163" y="14681"/>
                  </a:lnTo>
                  <a:lnTo>
                    <a:pt x="91795" y="3644"/>
                  </a:lnTo>
                  <a:lnTo>
                    <a:pt x="63957" y="0"/>
                  </a:lnTo>
                  <a:lnTo>
                    <a:pt x="36360" y="4051"/>
                  </a:lnTo>
                  <a:lnTo>
                    <a:pt x="16649" y="15989"/>
                  </a:lnTo>
                  <a:lnTo>
                    <a:pt x="4826" y="35483"/>
                  </a:lnTo>
                  <a:lnTo>
                    <a:pt x="876" y="62204"/>
                  </a:lnTo>
                  <a:lnTo>
                    <a:pt x="876" y="96380"/>
                  </a:lnTo>
                  <a:lnTo>
                    <a:pt x="44678" y="96380"/>
                  </a:lnTo>
                  <a:lnTo>
                    <a:pt x="44678" y="60452"/>
                  </a:lnTo>
                  <a:lnTo>
                    <a:pt x="46202" y="49644"/>
                  </a:lnTo>
                  <a:lnTo>
                    <a:pt x="50266" y="42926"/>
                  </a:lnTo>
                  <a:lnTo>
                    <a:pt x="56146" y="39509"/>
                  </a:lnTo>
                  <a:lnTo>
                    <a:pt x="63080" y="38544"/>
                  </a:lnTo>
                  <a:lnTo>
                    <a:pt x="69888" y="39370"/>
                  </a:lnTo>
                  <a:lnTo>
                    <a:pt x="75463" y="42494"/>
                  </a:lnTo>
                  <a:lnTo>
                    <a:pt x="79222" y="48895"/>
                  </a:lnTo>
                  <a:lnTo>
                    <a:pt x="80606" y="59575"/>
                  </a:lnTo>
                  <a:lnTo>
                    <a:pt x="80606" y="83235"/>
                  </a:lnTo>
                  <a:lnTo>
                    <a:pt x="72478" y="120929"/>
                  </a:lnTo>
                  <a:lnTo>
                    <a:pt x="35928" y="161213"/>
                  </a:lnTo>
                  <a:lnTo>
                    <a:pt x="19227" y="180733"/>
                  </a:lnTo>
                  <a:lnTo>
                    <a:pt x="8102" y="198450"/>
                  </a:lnTo>
                  <a:lnTo>
                    <a:pt x="1917" y="216154"/>
                  </a:lnTo>
                  <a:lnTo>
                    <a:pt x="0" y="235686"/>
                  </a:lnTo>
                  <a:lnTo>
                    <a:pt x="0" y="288251"/>
                  </a:lnTo>
                  <a:lnTo>
                    <a:pt x="124409" y="288251"/>
                  </a:lnTo>
                  <a:lnTo>
                    <a:pt x="123532" y="247942"/>
                  </a:lnTo>
                  <a:lnTo>
                    <a:pt x="45554" y="247942"/>
                  </a:lnTo>
                  <a:lnTo>
                    <a:pt x="45554" y="234810"/>
                  </a:lnTo>
                  <a:lnTo>
                    <a:pt x="65709" y="190995"/>
                  </a:lnTo>
                  <a:lnTo>
                    <a:pt x="96380" y="158584"/>
                  </a:lnTo>
                  <a:lnTo>
                    <a:pt x="111379" y="140335"/>
                  </a:lnTo>
                  <a:lnTo>
                    <a:pt x="120472" y="123647"/>
                  </a:lnTo>
                  <a:lnTo>
                    <a:pt x="124955" y="106464"/>
                  </a:lnTo>
                  <a:lnTo>
                    <a:pt x="126161" y="86741"/>
                  </a:lnTo>
                  <a:lnTo>
                    <a:pt x="126161" y="59575"/>
                  </a:lnTo>
                  <a:close/>
                </a:path>
                <a:path w="942975" h="1113789">
                  <a:moveTo>
                    <a:pt x="475754" y="732980"/>
                  </a:moveTo>
                  <a:lnTo>
                    <a:pt x="472998" y="703643"/>
                  </a:lnTo>
                  <a:lnTo>
                    <a:pt x="460883" y="672503"/>
                  </a:lnTo>
                  <a:lnTo>
                    <a:pt x="437197" y="640461"/>
                  </a:lnTo>
                  <a:lnTo>
                    <a:pt x="413689" y="591985"/>
                  </a:lnTo>
                  <a:lnTo>
                    <a:pt x="416712" y="545071"/>
                  </a:lnTo>
                  <a:lnTo>
                    <a:pt x="430415" y="509485"/>
                  </a:lnTo>
                  <a:lnTo>
                    <a:pt x="438950" y="495020"/>
                  </a:lnTo>
                  <a:lnTo>
                    <a:pt x="442264" y="487451"/>
                  </a:lnTo>
                  <a:lnTo>
                    <a:pt x="441896" y="479793"/>
                  </a:lnTo>
                  <a:lnTo>
                    <a:pt x="438086" y="472960"/>
                  </a:lnTo>
                  <a:lnTo>
                    <a:pt x="431063" y="467855"/>
                  </a:lnTo>
                  <a:lnTo>
                    <a:pt x="422541" y="464870"/>
                  </a:lnTo>
                  <a:lnTo>
                    <a:pt x="413537" y="465010"/>
                  </a:lnTo>
                  <a:lnTo>
                    <a:pt x="375793" y="519137"/>
                  </a:lnTo>
                  <a:lnTo>
                    <a:pt x="365836" y="563054"/>
                  </a:lnTo>
                  <a:lnTo>
                    <a:pt x="370611" y="613587"/>
                  </a:lnTo>
                  <a:lnTo>
                    <a:pt x="400392" y="664984"/>
                  </a:lnTo>
                  <a:lnTo>
                    <a:pt x="419950" y="692835"/>
                  </a:lnTo>
                  <a:lnTo>
                    <a:pt x="428104" y="718210"/>
                  </a:lnTo>
                  <a:lnTo>
                    <a:pt x="427875" y="740638"/>
                  </a:lnTo>
                  <a:lnTo>
                    <a:pt x="422300" y="759612"/>
                  </a:lnTo>
                  <a:lnTo>
                    <a:pt x="471360" y="759612"/>
                  </a:lnTo>
                  <a:lnTo>
                    <a:pt x="475754" y="732980"/>
                  </a:lnTo>
                  <a:close/>
                </a:path>
                <a:path w="942975" h="1113789">
                  <a:moveTo>
                    <a:pt x="623824" y="732980"/>
                  </a:moveTo>
                  <a:lnTo>
                    <a:pt x="621068" y="703643"/>
                  </a:lnTo>
                  <a:lnTo>
                    <a:pt x="608952" y="672503"/>
                  </a:lnTo>
                  <a:lnTo>
                    <a:pt x="585254" y="640461"/>
                  </a:lnTo>
                  <a:lnTo>
                    <a:pt x="561759" y="591985"/>
                  </a:lnTo>
                  <a:lnTo>
                    <a:pt x="564781" y="545071"/>
                  </a:lnTo>
                  <a:lnTo>
                    <a:pt x="578485" y="509485"/>
                  </a:lnTo>
                  <a:lnTo>
                    <a:pt x="587006" y="495020"/>
                  </a:lnTo>
                  <a:lnTo>
                    <a:pt x="590334" y="487451"/>
                  </a:lnTo>
                  <a:lnTo>
                    <a:pt x="589965" y="479793"/>
                  </a:lnTo>
                  <a:lnTo>
                    <a:pt x="586143" y="472960"/>
                  </a:lnTo>
                  <a:lnTo>
                    <a:pt x="579120" y="467855"/>
                  </a:lnTo>
                  <a:lnTo>
                    <a:pt x="570242" y="465378"/>
                  </a:lnTo>
                  <a:lnTo>
                    <a:pt x="561276" y="465772"/>
                  </a:lnTo>
                  <a:lnTo>
                    <a:pt x="523862" y="520014"/>
                  </a:lnTo>
                  <a:lnTo>
                    <a:pt x="513905" y="563930"/>
                  </a:lnTo>
                  <a:lnTo>
                    <a:pt x="518668" y="614464"/>
                  </a:lnTo>
                  <a:lnTo>
                    <a:pt x="548462" y="665861"/>
                  </a:lnTo>
                  <a:lnTo>
                    <a:pt x="568020" y="693204"/>
                  </a:lnTo>
                  <a:lnTo>
                    <a:pt x="576173" y="718324"/>
                  </a:lnTo>
                  <a:lnTo>
                    <a:pt x="575932" y="740651"/>
                  </a:lnTo>
                  <a:lnTo>
                    <a:pt x="570369" y="759612"/>
                  </a:lnTo>
                  <a:lnTo>
                    <a:pt x="619429" y="759612"/>
                  </a:lnTo>
                  <a:lnTo>
                    <a:pt x="623824" y="732980"/>
                  </a:lnTo>
                  <a:close/>
                </a:path>
                <a:path w="942975" h="1113789">
                  <a:moveTo>
                    <a:pt x="771017" y="732980"/>
                  </a:moveTo>
                  <a:lnTo>
                    <a:pt x="768261" y="703643"/>
                  </a:lnTo>
                  <a:lnTo>
                    <a:pt x="756145" y="672503"/>
                  </a:lnTo>
                  <a:lnTo>
                    <a:pt x="732447" y="640461"/>
                  </a:lnTo>
                  <a:lnTo>
                    <a:pt x="708939" y="591985"/>
                  </a:lnTo>
                  <a:lnTo>
                    <a:pt x="711974" y="545071"/>
                  </a:lnTo>
                  <a:lnTo>
                    <a:pt x="725678" y="509485"/>
                  </a:lnTo>
                  <a:lnTo>
                    <a:pt x="734199" y="495020"/>
                  </a:lnTo>
                  <a:lnTo>
                    <a:pt x="737527" y="487451"/>
                  </a:lnTo>
                  <a:lnTo>
                    <a:pt x="737158" y="479793"/>
                  </a:lnTo>
                  <a:lnTo>
                    <a:pt x="733336" y="472960"/>
                  </a:lnTo>
                  <a:lnTo>
                    <a:pt x="726313" y="467855"/>
                  </a:lnTo>
                  <a:lnTo>
                    <a:pt x="717435" y="464870"/>
                  </a:lnTo>
                  <a:lnTo>
                    <a:pt x="708469" y="465010"/>
                  </a:lnTo>
                  <a:lnTo>
                    <a:pt x="671423" y="519137"/>
                  </a:lnTo>
                  <a:lnTo>
                    <a:pt x="661352" y="563054"/>
                  </a:lnTo>
                  <a:lnTo>
                    <a:pt x="665949" y="613587"/>
                  </a:lnTo>
                  <a:lnTo>
                    <a:pt x="695655" y="664984"/>
                  </a:lnTo>
                  <a:lnTo>
                    <a:pt x="715213" y="692835"/>
                  </a:lnTo>
                  <a:lnTo>
                    <a:pt x="723353" y="718210"/>
                  </a:lnTo>
                  <a:lnTo>
                    <a:pt x="723125" y="740638"/>
                  </a:lnTo>
                  <a:lnTo>
                    <a:pt x="717550" y="759612"/>
                  </a:lnTo>
                  <a:lnTo>
                    <a:pt x="766622" y="759612"/>
                  </a:lnTo>
                  <a:lnTo>
                    <a:pt x="771017" y="732980"/>
                  </a:lnTo>
                  <a:close/>
                </a:path>
                <a:path w="942975" h="1113789">
                  <a:moveTo>
                    <a:pt x="942721" y="795528"/>
                  </a:moveTo>
                  <a:lnTo>
                    <a:pt x="938339" y="791146"/>
                  </a:lnTo>
                  <a:lnTo>
                    <a:pt x="186613" y="791146"/>
                  </a:lnTo>
                  <a:lnTo>
                    <a:pt x="182232" y="795528"/>
                  </a:lnTo>
                  <a:lnTo>
                    <a:pt x="182232" y="800785"/>
                  </a:lnTo>
                  <a:lnTo>
                    <a:pt x="196088" y="852639"/>
                  </a:lnTo>
                  <a:lnTo>
                    <a:pt x="215620" y="897470"/>
                  </a:lnTo>
                  <a:lnTo>
                    <a:pt x="241223" y="939165"/>
                  </a:lnTo>
                  <a:lnTo>
                    <a:pt x="272364" y="977214"/>
                  </a:lnTo>
                  <a:lnTo>
                    <a:pt x="308571" y="1011123"/>
                  </a:lnTo>
                  <a:lnTo>
                    <a:pt x="349313" y="1040371"/>
                  </a:lnTo>
                  <a:lnTo>
                    <a:pt x="394119" y="1064463"/>
                  </a:lnTo>
                  <a:lnTo>
                    <a:pt x="442455" y="1082903"/>
                  </a:lnTo>
                  <a:lnTo>
                    <a:pt x="442455" y="1110068"/>
                  </a:lnTo>
                  <a:lnTo>
                    <a:pt x="446824" y="1113561"/>
                  </a:lnTo>
                  <a:lnTo>
                    <a:pt x="688644" y="1113561"/>
                  </a:lnTo>
                  <a:lnTo>
                    <a:pt x="692150" y="1109192"/>
                  </a:lnTo>
                  <a:lnTo>
                    <a:pt x="692150" y="1081151"/>
                  </a:lnTo>
                  <a:lnTo>
                    <a:pt x="739495" y="1062177"/>
                  </a:lnTo>
                  <a:lnTo>
                    <a:pt x="783297" y="1037742"/>
                  </a:lnTo>
                  <a:lnTo>
                    <a:pt x="823023" y="1008316"/>
                  </a:lnTo>
                  <a:lnTo>
                    <a:pt x="858177" y="974369"/>
                  </a:lnTo>
                  <a:lnTo>
                    <a:pt x="888238" y="936358"/>
                  </a:lnTo>
                  <a:lnTo>
                    <a:pt x="912685" y="894740"/>
                  </a:lnTo>
                  <a:lnTo>
                    <a:pt x="931024" y="849972"/>
                  </a:lnTo>
                  <a:lnTo>
                    <a:pt x="942721" y="802538"/>
                  </a:lnTo>
                  <a:lnTo>
                    <a:pt x="942721" y="795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92423" y="1804968"/>
              <a:ext cx="246193" cy="11740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193299" y="1974062"/>
              <a:ext cx="393065" cy="117475"/>
            </a:xfrm>
            <a:custGeom>
              <a:avLst/>
              <a:gdLst/>
              <a:ahLst/>
              <a:cxnLst/>
              <a:rect l="l" t="t" r="r" b="b"/>
              <a:pathLst>
                <a:path w="393065" h="117475">
                  <a:moveTo>
                    <a:pt x="19274" y="115649"/>
                  </a:moveTo>
                  <a:lnTo>
                    <a:pt x="0" y="115649"/>
                  </a:lnTo>
                  <a:lnTo>
                    <a:pt x="0" y="876"/>
                  </a:lnTo>
                  <a:lnTo>
                    <a:pt x="19274" y="876"/>
                  </a:lnTo>
                  <a:lnTo>
                    <a:pt x="19274" y="49939"/>
                  </a:lnTo>
                  <a:lnTo>
                    <a:pt x="56948" y="49939"/>
                  </a:lnTo>
                  <a:lnTo>
                    <a:pt x="56948" y="64833"/>
                  </a:lnTo>
                  <a:lnTo>
                    <a:pt x="19274" y="64833"/>
                  </a:lnTo>
                  <a:lnTo>
                    <a:pt x="19274" y="115649"/>
                  </a:lnTo>
                  <a:close/>
                </a:path>
                <a:path w="393065" h="117475">
                  <a:moveTo>
                    <a:pt x="56948" y="49939"/>
                  </a:moveTo>
                  <a:lnTo>
                    <a:pt x="37673" y="49939"/>
                  </a:lnTo>
                  <a:lnTo>
                    <a:pt x="37673" y="876"/>
                  </a:lnTo>
                  <a:lnTo>
                    <a:pt x="56948" y="876"/>
                  </a:lnTo>
                  <a:lnTo>
                    <a:pt x="56948" y="49939"/>
                  </a:lnTo>
                  <a:close/>
                </a:path>
                <a:path w="393065" h="117475">
                  <a:moveTo>
                    <a:pt x="56948" y="115649"/>
                  </a:moveTo>
                  <a:lnTo>
                    <a:pt x="37673" y="115649"/>
                  </a:lnTo>
                  <a:lnTo>
                    <a:pt x="37673" y="64833"/>
                  </a:lnTo>
                  <a:lnTo>
                    <a:pt x="56948" y="64833"/>
                  </a:lnTo>
                  <a:lnTo>
                    <a:pt x="56948" y="115649"/>
                  </a:lnTo>
                  <a:close/>
                </a:path>
                <a:path w="393065" h="117475">
                  <a:moveTo>
                    <a:pt x="99003" y="117402"/>
                  </a:moveTo>
                  <a:lnTo>
                    <a:pt x="85984" y="115334"/>
                  </a:lnTo>
                  <a:lnTo>
                    <a:pt x="76990" y="109407"/>
                  </a:lnTo>
                  <a:lnTo>
                    <a:pt x="71774" y="100029"/>
                  </a:lnTo>
                  <a:lnTo>
                    <a:pt x="70090" y="87613"/>
                  </a:lnTo>
                  <a:lnTo>
                    <a:pt x="70090" y="876"/>
                  </a:lnTo>
                  <a:lnTo>
                    <a:pt x="89365" y="876"/>
                  </a:lnTo>
                  <a:lnTo>
                    <a:pt x="89365" y="97250"/>
                  </a:lnTo>
                  <a:lnTo>
                    <a:pt x="91994" y="101631"/>
                  </a:lnTo>
                  <a:lnTo>
                    <a:pt x="123621" y="101631"/>
                  </a:lnTo>
                  <a:lnTo>
                    <a:pt x="119811" y="109078"/>
                  </a:lnTo>
                  <a:lnTo>
                    <a:pt x="111378" y="115211"/>
                  </a:lnTo>
                  <a:lnTo>
                    <a:pt x="99003" y="117402"/>
                  </a:lnTo>
                  <a:close/>
                </a:path>
                <a:path w="393065" h="117475">
                  <a:moveTo>
                    <a:pt x="123621" y="101631"/>
                  </a:moveTo>
                  <a:lnTo>
                    <a:pt x="106012" y="101631"/>
                  </a:lnTo>
                  <a:lnTo>
                    <a:pt x="108640" y="97250"/>
                  </a:lnTo>
                  <a:lnTo>
                    <a:pt x="108640" y="876"/>
                  </a:lnTo>
                  <a:lnTo>
                    <a:pt x="126163" y="876"/>
                  </a:lnTo>
                  <a:lnTo>
                    <a:pt x="126163" y="87613"/>
                  </a:lnTo>
                  <a:lnTo>
                    <a:pt x="124630" y="99660"/>
                  </a:lnTo>
                  <a:lnTo>
                    <a:pt x="123621" y="101631"/>
                  </a:lnTo>
                  <a:close/>
                </a:path>
                <a:path w="393065" h="117475">
                  <a:moveTo>
                    <a:pt x="155075" y="116525"/>
                  </a:moveTo>
                  <a:lnTo>
                    <a:pt x="139305" y="116525"/>
                  </a:lnTo>
                  <a:lnTo>
                    <a:pt x="139305" y="1752"/>
                  </a:lnTo>
                  <a:lnTo>
                    <a:pt x="158580" y="1752"/>
                  </a:lnTo>
                  <a:lnTo>
                    <a:pt x="172037" y="43806"/>
                  </a:lnTo>
                  <a:lnTo>
                    <a:pt x="155075" y="43806"/>
                  </a:lnTo>
                  <a:lnTo>
                    <a:pt x="155075" y="116525"/>
                  </a:lnTo>
                  <a:close/>
                </a:path>
                <a:path w="393065" h="117475">
                  <a:moveTo>
                    <a:pt x="195377" y="67462"/>
                  </a:moveTo>
                  <a:lnTo>
                    <a:pt x="179607" y="67462"/>
                  </a:lnTo>
                  <a:lnTo>
                    <a:pt x="179607" y="1752"/>
                  </a:lnTo>
                  <a:lnTo>
                    <a:pt x="195377" y="1752"/>
                  </a:lnTo>
                  <a:lnTo>
                    <a:pt x="195377" y="67462"/>
                  </a:lnTo>
                  <a:close/>
                </a:path>
                <a:path w="393065" h="117475">
                  <a:moveTo>
                    <a:pt x="195377" y="116525"/>
                  </a:moveTo>
                  <a:lnTo>
                    <a:pt x="178731" y="116525"/>
                  </a:lnTo>
                  <a:lnTo>
                    <a:pt x="155075" y="43806"/>
                  </a:lnTo>
                  <a:lnTo>
                    <a:pt x="172037" y="43806"/>
                  </a:lnTo>
                  <a:lnTo>
                    <a:pt x="179607" y="67462"/>
                  </a:lnTo>
                  <a:lnTo>
                    <a:pt x="195377" y="67462"/>
                  </a:lnTo>
                  <a:lnTo>
                    <a:pt x="195377" y="116525"/>
                  </a:lnTo>
                  <a:close/>
                </a:path>
                <a:path w="393065" h="117475">
                  <a:moveTo>
                    <a:pt x="242689" y="117402"/>
                  </a:moveTo>
                  <a:lnTo>
                    <a:pt x="232175" y="117402"/>
                  </a:lnTo>
                  <a:lnTo>
                    <a:pt x="221319" y="115074"/>
                  </a:lnTo>
                  <a:lnTo>
                    <a:pt x="213667" y="108640"/>
                  </a:lnTo>
                  <a:lnTo>
                    <a:pt x="209135" y="98921"/>
                  </a:lnTo>
                  <a:lnTo>
                    <a:pt x="207643" y="86737"/>
                  </a:lnTo>
                  <a:lnTo>
                    <a:pt x="207643" y="30664"/>
                  </a:lnTo>
                  <a:lnTo>
                    <a:pt x="209327" y="18111"/>
                  </a:lnTo>
                  <a:lnTo>
                    <a:pt x="214543" y="8432"/>
                  </a:lnTo>
                  <a:lnTo>
                    <a:pt x="223537" y="2204"/>
                  </a:lnTo>
                  <a:lnTo>
                    <a:pt x="236556" y="0"/>
                  </a:lnTo>
                  <a:lnTo>
                    <a:pt x="249807" y="2176"/>
                  </a:lnTo>
                  <a:lnTo>
                    <a:pt x="258459" y="8213"/>
                  </a:lnTo>
                  <a:lnTo>
                    <a:pt x="262795" y="16646"/>
                  </a:lnTo>
                  <a:lnTo>
                    <a:pt x="230423" y="16646"/>
                  </a:lnTo>
                  <a:lnTo>
                    <a:pt x="227794" y="21903"/>
                  </a:lnTo>
                  <a:lnTo>
                    <a:pt x="227794" y="98127"/>
                  </a:lnTo>
                  <a:lnTo>
                    <a:pt x="230423" y="103383"/>
                  </a:lnTo>
                  <a:lnTo>
                    <a:pt x="250574" y="103383"/>
                  </a:lnTo>
                  <a:lnTo>
                    <a:pt x="247945" y="112145"/>
                  </a:lnTo>
                  <a:lnTo>
                    <a:pt x="242689" y="117402"/>
                  </a:lnTo>
                  <a:close/>
                </a:path>
                <a:path w="393065" h="117475">
                  <a:moveTo>
                    <a:pt x="264592" y="39426"/>
                  </a:moveTo>
                  <a:lnTo>
                    <a:pt x="247069" y="39426"/>
                  </a:lnTo>
                  <a:lnTo>
                    <a:pt x="247069" y="21027"/>
                  </a:lnTo>
                  <a:lnTo>
                    <a:pt x="244441" y="16646"/>
                  </a:lnTo>
                  <a:lnTo>
                    <a:pt x="262795" y="16646"/>
                  </a:lnTo>
                  <a:lnTo>
                    <a:pt x="263168" y="17372"/>
                  </a:lnTo>
                  <a:lnTo>
                    <a:pt x="264592" y="28912"/>
                  </a:lnTo>
                  <a:lnTo>
                    <a:pt x="264592" y="39426"/>
                  </a:lnTo>
                  <a:close/>
                </a:path>
                <a:path w="393065" h="117475">
                  <a:moveTo>
                    <a:pt x="264592" y="115649"/>
                  </a:moveTo>
                  <a:lnTo>
                    <a:pt x="250574" y="115649"/>
                  </a:lnTo>
                  <a:lnTo>
                    <a:pt x="250574" y="103383"/>
                  </a:lnTo>
                  <a:lnTo>
                    <a:pt x="243565" y="103383"/>
                  </a:lnTo>
                  <a:lnTo>
                    <a:pt x="247069" y="99879"/>
                  </a:lnTo>
                  <a:lnTo>
                    <a:pt x="247069" y="71843"/>
                  </a:lnTo>
                  <a:lnTo>
                    <a:pt x="238308" y="71843"/>
                  </a:lnTo>
                  <a:lnTo>
                    <a:pt x="238308" y="54320"/>
                  </a:lnTo>
                  <a:lnTo>
                    <a:pt x="264592" y="54320"/>
                  </a:lnTo>
                  <a:lnTo>
                    <a:pt x="264592" y="115649"/>
                  </a:lnTo>
                  <a:close/>
                </a:path>
                <a:path w="393065" h="117475">
                  <a:moveTo>
                    <a:pt x="324169" y="116525"/>
                  </a:moveTo>
                  <a:lnTo>
                    <a:pt x="277734" y="116525"/>
                  </a:lnTo>
                  <a:lnTo>
                    <a:pt x="277734" y="876"/>
                  </a:lnTo>
                  <a:lnTo>
                    <a:pt x="324169" y="876"/>
                  </a:lnTo>
                  <a:lnTo>
                    <a:pt x="324169" y="16646"/>
                  </a:lnTo>
                  <a:lnTo>
                    <a:pt x="297009" y="16646"/>
                  </a:lnTo>
                  <a:lnTo>
                    <a:pt x="297009" y="49939"/>
                  </a:lnTo>
                  <a:lnTo>
                    <a:pt x="316284" y="49939"/>
                  </a:lnTo>
                  <a:lnTo>
                    <a:pt x="316284" y="65710"/>
                  </a:lnTo>
                  <a:lnTo>
                    <a:pt x="297009" y="65710"/>
                  </a:lnTo>
                  <a:lnTo>
                    <a:pt x="297009" y="100755"/>
                  </a:lnTo>
                  <a:lnTo>
                    <a:pt x="324169" y="100755"/>
                  </a:lnTo>
                  <a:lnTo>
                    <a:pt x="324169" y="116525"/>
                  </a:lnTo>
                  <a:close/>
                </a:path>
                <a:path w="393065" h="117475">
                  <a:moveTo>
                    <a:pt x="354834" y="115649"/>
                  </a:moveTo>
                  <a:lnTo>
                    <a:pt x="335559" y="115649"/>
                  </a:lnTo>
                  <a:lnTo>
                    <a:pt x="335559" y="876"/>
                  </a:lnTo>
                  <a:lnTo>
                    <a:pt x="363595" y="876"/>
                  </a:lnTo>
                  <a:lnTo>
                    <a:pt x="375834" y="2628"/>
                  </a:lnTo>
                  <a:lnTo>
                    <a:pt x="383965" y="7666"/>
                  </a:lnTo>
                  <a:lnTo>
                    <a:pt x="388483" y="15660"/>
                  </a:lnTo>
                  <a:lnTo>
                    <a:pt x="388612" y="16646"/>
                  </a:lnTo>
                  <a:lnTo>
                    <a:pt x="354834" y="16646"/>
                  </a:lnTo>
                  <a:lnTo>
                    <a:pt x="354834" y="52568"/>
                  </a:lnTo>
                  <a:lnTo>
                    <a:pt x="387644" y="52568"/>
                  </a:lnTo>
                  <a:lnTo>
                    <a:pt x="386265" y="55744"/>
                  </a:lnTo>
                  <a:lnTo>
                    <a:pt x="381378" y="60275"/>
                  </a:lnTo>
                  <a:lnTo>
                    <a:pt x="374109" y="63081"/>
                  </a:lnTo>
                  <a:lnTo>
                    <a:pt x="354834" y="63081"/>
                  </a:lnTo>
                  <a:lnTo>
                    <a:pt x="354834" y="115649"/>
                  </a:lnTo>
                  <a:close/>
                </a:path>
                <a:path w="393065" h="117475">
                  <a:moveTo>
                    <a:pt x="387644" y="52568"/>
                  </a:moveTo>
                  <a:lnTo>
                    <a:pt x="367976" y="52568"/>
                  </a:lnTo>
                  <a:lnTo>
                    <a:pt x="370604" y="49063"/>
                  </a:lnTo>
                  <a:lnTo>
                    <a:pt x="370604" y="20151"/>
                  </a:lnTo>
                  <a:lnTo>
                    <a:pt x="367976" y="16646"/>
                  </a:lnTo>
                  <a:lnTo>
                    <a:pt x="388612" y="16646"/>
                  </a:lnTo>
                  <a:lnTo>
                    <a:pt x="389879" y="26284"/>
                  </a:lnTo>
                  <a:lnTo>
                    <a:pt x="389879" y="41178"/>
                  </a:lnTo>
                  <a:lnTo>
                    <a:pt x="389017" y="49405"/>
                  </a:lnTo>
                  <a:lnTo>
                    <a:pt x="387644" y="52568"/>
                  </a:lnTo>
                  <a:close/>
                </a:path>
                <a:path w="393065" h="117475">
                  <a:moveTo>
                    <a:pt x="392508" y="115649"/>
                  </a:moveTo>
                  <a:lnTo>
                    <a:pt x="372356" y="115649"/>
                  </a:lnTo>
                  <a:lnTo>
                    <a:pt x="354834" y="63081"/>
                  </a:lnTo>
                  <a:lnTo>
                    <a:pt x="374109" y="63081"/>
                  </a:lnTo>
                  <a:lnTo>
                    <a:pt x="392508" y="115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732578" y="4825324"/>
            <a:ext cx="1409700" cy="1409700"/>
            <a:chOff x="4732578" y="4825324"/>
            <a:chExt cx="1409700" cy="1409700"/>
          </a:xfrm>
        </p:grpSpPr>
        <p:sp>
          <p:nvSpPr>
            <p:cNvPr id="64" name="object 64"/>
            <p:cNvSpPr/>
            <p:nvPr/>
          </p:nvSpPr>
          <p:spPr>
            <a:xfrm>
              <a:off x="4732578" y="4825324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1409700" y="1409700"/>
                  </a:moveTo>
                  <a:lnTo>
                    <a:pt x="0" y="1409700"/>
                  </a:lnTo>
                  <a:lnTo>
                    <a:pt x="0" y="0"/>
                  </a:lnTo>
                  <a:lnTo>
                    <a:pt x="1409700" y="0"/>
                  </a:lnTo>
                  <a:lnTo>
                    <a:pt x="1409700" y="1409700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34204" y="4940109"/>
              <a:ext cx="988694" cy="1160145"/>
            </a:xfrm>
            <a:custGeom>
              <a:avLst/>
              <a:gdLst/>
              <a:ahLst/>
              <a:cxnLst/>
              <a:rect l="l" t="t" r="r" b="b"/>
              <a:pathLst>
                <a:path w="988695" h="1160145">
                  <a:moveTo>
                    <a:pt x="82359" y="3505"/>
                  </a:moveTo>
                  <a:lnTo>
                    <a:pt x="44678" y="3505"/>
                  </a:lnTo>
                  <a:lnTo>
                    <a:pt x="0" y="54317"/>
                  </a:lnTo>
                  <a:lnTo>
                    <a:pt x="0" y="104254"/>
                  </a:lnTo>
                  <a:lnTo>
                    <a:pt x="876" y="104254"/>
                  </a:lnTo>
                  <a:lnTo>
                    <a:pt x="35039" y="70091"/>
                  </a:lnTo>
                  <a:lnTo>
                    <a:pt x="35039" y="287362"/>
                  </a:lnTo>
                  <a:lnTo>
                    <a:pt x="82359" y="287362"/>
                  </a:lnTo>
                  <a:lnTo>
                    <a:pt x="82359" y="70091"/>
                  </a:lnTo>
                  <a:lnTo>
                    <a:pt x="82359" y="3505"/>
                  </a:lnTo>
                  <a:close/>
                </a:path>
                <a:path w="988695" h="1160145">
                  <a:moveTo>
                    <a:pt x="257581" y="77089"/>
                  </a:moveTo>
                  <a:lnTo>
                    <a:pt x="249809" y="39420"/>
                  </a:lnTo>
                  <a:lnTo>
                    <a:pt x="218401" y="5753"/>
                  </a:lnTo>
                  <a:lnTo>
                    <a:pt x="209397" y="4127"/>
                  </a:lnTo>
                  <a:lnTo>
                    <a:pt x="209397" y="69215"/>
                  </a:lnTo>
                  <a:lnTo>
                    <a:pt x="209397" y="221653"/>
                  </a:lnTo>
                  <a:lnTo>
                    <a:pt x="208178" y="233705"/>
                  </a:lnTo>
                  <a:lnTo>
                    <a:pt x="204254" y="243116"/>
                  </a:lnTo>
                  <a:lnTo>
                    <a:pt x="197192" y="249250"/>
                  </a:lnTo>
                  <a:lnTo>
                    <a:pt x="186613" y="251447"/>
                  </a:lnTo>
                  <a:lnTo>
                    <a:pt x="176034" y="249250"/>
                  </a:lnTo>
                  <a:lnTo>
                    <a:pt x="168986" y="243116"/>
                  </a:lnTo>
                  <a:lnTo>
                    <a:pt x="165049" y="233705"/>
                  </a:lnTo>
                  <a:lnTo>
                    <a:pt x="163842" y="221653"/>
                  </a:lnTo>
                  <a:lnTo>
                    <a:pt x="163842" y="69215"/>
                  </a:lnTo>
                  <a:lnTo>
                    <a:pt x="165049" y="57162"/>
                  </a:lnTo>
                  <a:lnTo>
                    <a:pt x="168986" y="47739"/>
                  </a:lnTo>
                  <a:lnTo>
                    <a:pt x="176034" y="41605"/>
                  </a:lnTo>
                  <a:lnTo>
                    <a:pt x="186613" y="39420"/>
                  </a:lnTo>
                  <a:lnTo>
                    <a:pt x="197192" y="41605"/>
                  </a:lnTo>
                  <a:lnTo>
                    <a:pt x="204254" y="47739"/>
                  </a:lnTo>
                  <a:lnTo>
                    <a:pt x="208178" y="57162"/>
                  </a:lnTo>
                  <a:lnTo>
                    <a:pt x="209397" y="69215"/>
                  </a:lnTo>
                  <a:lnTo>
                    <a:pt x="209397" y="4127"/>
                  </a:lnTo>
                  <a:lnTo>
                    <a:pt x="155333" y="5753"/>
                  </a:lnTo>
                  <a:lnTo>
                    <a:pt x="120700" y="46202"/>
                  </a:lnTo>
                  <a:lnTo>
                    <a:pt x="116522" y="77089"/>
                  </a:lnTo>
                  <a:lnTo>
                    <a:pt x="116522" y="214642"/>
                  </a:lnTo>
                  <a:lnTo>
                    <a:pt x="120700" y="245173"/>
                  </a:lnTo>
                  <a:lnTo>
                    <a:pt x="133502" y="269621"/>
                  </a:lnTo>
                  <a:lnTo>
                    <a:pt x="155333" y="285864"/>
                  </a:lnTo>
                  <a:lnTo>
                    <a:pt x="186613" y="291744"/>
                  </a:lnTo>
                  <a:lnTo>
                    <a:pt x="218033" y="285496"/>
                  </a:lnTo>
                  <a:lnTo>
                    <a:pt x="240169" y="269290"/>
                  </a:lnTo>
                  <a:lnTo>
                    <a:pt x="249821" y="251447"/>
                  </a:lnTo>
                  <a:lnTo>
                    <a:pt x="253276" y="245046"/>
                  </a:lnTo>
                  <a:lnTo>
                    <a:pt x="257581" y="214642"/>
                  </a:lnTo>
                  <a:lnTo>
                    <a:pt x="257581" y="77089"/>
                  </a:lnTo>
                  <a:close/>
                </a:path>
                <a:path w="988695" h="1160145">
                  <a:moveTo>
                    <a:pt x="363601" y="655345"/>
                  </a:moveTo>
                  <a:lnTo>
                    <a:pt x="231305" y="787641"/>
                  </a:lnTo>
                  <a:lnTo>
                    <a:pt x="363601" y="920813"/>
                  </a:lnTo>
                  <a:lnTo>
                    <a:pt x="363601" y="655345"/>
                  </a:lnTo>
                  <a:close/>
                </a:path>
                <a:path w="988695" h="1160145">
                  <a:moveTo>
                    <a:pt x="367969" y="170840"/>
                  </a:moveTo>
                  <a:lnTo>
                    <a:pt x="348703" y="170840"/>
                  </a:lnTo>
                  <a:lnTo>
                    <a:pt x="348703" y="285610"/>
                  </a:lnTo>
                  <a:lnTo>
                    <a:pt x="367969" y="285610"/>
                  </a:lnTo>
                  <a:lnTo>
                    <a:pt x="367969" y="170840"/>
                  </a:lnTo>
                  <a:close/>
                </a:path>
                <a:path w="988695" h="1160145">
                  <a:moveTo>
                    <a:pt x="405650" y="117398"/>
                  </a:moveTo>
                  <a:lnTo>
                    <a:pt x="387553" y="65709"/>
                  </a:lnTo>
                  <a:lnTo>
                    <a:pt x="387248" y="64833"/>
                  </a:lnTo>
                  <a:lnTo>
                    <a:pt x="394525" y="62026"/>
                  </a:lnTo>
                  <a:lnTo>
                    <a:pt x="399402" y="57492"/>
                  </a:lnTo>
                  <a:lnTo>
                    <a:pt x="400786" y="54317"/>
                  </a:lnTo>
                  <a:lnTo>
                    <a:pt x="402158" y="51155"/>
                  </a:lnTo>
                  <a:lnTo>
                    <a:pt x="403021" y="42926"/>
                  </a:lnTo>
                  <a:lnTo>
                    <a:pt x="403021" y="28028"/>
                  </a:lnTo>
                  <a:lnTo>
                    <a:pt x="401751" y="18389"/>
                  </a:lnTo>
                  <a:lnTo>
                    <a:pt x="401624" y="17411"/>
                  </a:lnTo>
                  <a:lnTo>
                    <a:pt x="397103" y="9410"/>
                  </a:lnTo>
                  <a:lnTo>
                    <a:pt x="388975" y="4381"/>
                  </a:lnTo>
                  <a:lnTo>
                    <a:pt x="383743" y="3644"/>
                  </a:lnTo>
                  <a:lnTo>
                    <a:pt x="383743" y="21894"/>
                  </a:lnTo>
                  <a:lnTo>
                    <a:pt x="383743" y="50812"/>
                  </a:lnTo>
                  <a:lnTo>
                    <a:pt x="381114" y="54317"/>
                  </a:lnTo>
                  <a:lnTo>
                    <a:pt x="367969" y="54317"/>
                  </a:lnTo>
                  <a:lnTo>
                    <a:pt x="367969" y="18389"/>
                  </a:lnTo>
                  <a:lnTo>
                    <a:pt x="381114" y="18389"/>
                  </a:lnTo>
                  <a:lnTo>
                    <a:pt x="383743" y="21894"/>
                  </a:lnTo>
                  <a:lnTo>
                    <a:pt x="383743" y="3644"/>
                  </a:lnTo>
                  <a:lnTo>
                    <a:pt x="376732" y="2628"/>
                  </a:lnTo>
                  <a:lnTo>
                    <a:pt x="348703" y="2628"/>
                  </a:lnTo>
                  <a:lnTo>
                    <a:pt x="348703" y="118275"/>
                  </a:lnTo>
                  <a:lnTo>
                    <a:pt x="367969" y="118275"/>
                  </a:lnTo>
                  <a:lnTo>
                    <a:pt x="367969" y="65709"/>
                  </a:lnTo>
                  <a:lnTo>
                    <a:pt x="385495" y="117398"/>
                  </a:lnTo>
                  <a:lnTo>
                    <a:pt x="405650" y="117398"/>
                  </a:lnTo>
                  <a:close/>
                </a:path>
                <a:path w="988695" h="1160145">
                  <a:moveTo>
                    <a:pt x="436308" y="170840"/>
                  </a:moveTo>
                  <a:lnTo>
                    <a:pt x="420547" y="170840"/>
                  </a:lnTo>
                  <a:lnTo>
                    <a:pt x="420547" y="236550"/>
                  </a:lnTo>
                  <a:lnTo>
                    <a:pt x="412978" y="212890"/>
                  </a:lnTo>
                  <a:lnTo>
                    <a:pt x="399516" y="170840"/>
                  </a:lnTo>
                  <a:lnTo>
                    <a:pt x="380238" y="170840"/>
                  </a:lnTo>
                  <a:lnTo>
                    <a:pt x="380238" y="285610"/>
                  </a:lnTo>
                  <a:lnTo>
                    <a:pt x="396887" y="285610"/>
                  </a:lnTo>
                  <a:lnTo>
                    <a:pt x="396887" y="212890"/>
                  </a:lnTo>
                  <a:lnTo>
                    <a:pt x="419671" y="285610"/>
                  </a:lnTo>
                  <a:lnTo>
                    <a:pt x="436308" y="285610"/>
                  </a:lnTo>
                  <a:lnTo>
                    <a:pt x="436308" y="236550"/>
                  </a:lnTo>
                  <a:lnTo>
                    <a:pt x="436308" y="170840"/>
                  </a:lnTo>
                  <a:close/>
                </a:path>
                <a:path w="988695" h="1160145">
                  <a:moveTo>
                    <a:pt x="462597" y="2628"/>
                  </a:moveTo>
                  <a:lnTo>
                    <a:pt x="416166" y="2628"/>
                  </a:lnTo>
                  <a:lnTo>
                    <a:pt x="416166" y="118275"/>
                  </a:lnTo>
                  <a:lnTo>
                    <a:pt x="462597" y="118275"/>
                  </a:lnTo>
                  <a:lnTo>
                    <a:pt x="462597" y="102501"/>
                  </a:lnTo>
                  <a:lnTo>
                    <a:pt x="435432" y="102501"/>
                  </a:lnTo>
                  <a:lnTo>
                    <a:pt x="435432" y="67462"/>
                  </a:lnTo>
                  <a:lnTo>
                    <a:pt x="454710" y="67462"/>
                  </a:lnTo>
                  <a:lnTo>
                    <a:pt x="454710" y="51689"/>
                  </a:lnTo>
                  <a:lnTo>
                    <a:pt x="435432" y="51689"/>
                  </a:lnTo>
                  <a:lnTo>
                    <a:pt x="435432" y="18389"/>
                  </a:lnTo>
                  <a:lnTo>
                    <a:pt x="462597" y="18389"/>
                  </a:lnTo>
                  <a:lnTo>
                    <a:pt x="462597" y="2628"/>
                  </a:lnTo>
                  <a:close/>
                </a:path>
                <a:path w="988695" h="1160145">
                  <a:moveTo>
                    <a:pt x="494144" y="170840"/>
                  </a:moveTo>
                  <a:lnTo>
                    <a:pt x="447700" y="170840"/>
                  </a:lnTo>
                  <a:lnTo>
                    <a:pt x="447700" y="286486"/>
                  </a:lnTo>
                  <a:lnTo>
                    <a:pt x="494144" y="286486"/>
                  </a:lnTo>
                  <a:lnTo>
                    <a:pt x="494144" y="270725"/>
                  </a:lnTo>
                  <a:lnTo>
                    <a:pt x="466979" y="270725"/>
                  </a:lnTo>
                  <a:lnTo>
                    <a:pt x="466979" y="235673"/>
                  </a:lnTo>
                  <a:lnTo>
                    <a:pt x="486257" y="235673"/>
                  </a:lnTo>
                  <a:lnTo>
                    <a:pt x="486257" y="219900"/>
                  </a:lnTo>
                  <a:lnTo>
                    <a:pt x="466979" y="219900"/>
                  </a:lnTo>
                  <a:lnTo>
                    <a:pt x="466979" y="186613"/>
                  </a:lnTo>
                  <a:lnTo>
                    <a:pt x="494144" y="186613"/>
                  </a:lnTo>
                  <a:lnTo>
                    <a:pt x="494144" y="170840"/>
                  </a:lnTo>
                  <a:close/>
                </a:path>
                <a:path w="988695" h="1160145">
                  <a:moveTo>
                    <a:pt x="528307" y="34163"/>
                  </a:moveTo>
                  <a:lnTo>
                    <a:pt x="509028" y="4178"/>
                  </a:lnTo>
                  <a:lnTo>
                    <a:pt x="509028" y="23647"/>
                  </a:lnTo>
                  <a:lnTo>
                    <a:pt x="509028" y="98120"/>
                  </a:lnTo>
                  <a:lnTo>
                    <a:pt x="505523" y="102501"/>
                  </a:lnTo>
                  <a:lnTo>
                    <a:pt x="489762" y="102501"/>
                  </a:lnTo>
                  <a:lnTo>
                    <a:pt x="489762" y="19265"/>
                  </a:lnTo>
                  <a:lnTo>
                    <a:pt x="506399" y="19265"/>
                  </a:lnTo>
                  <a:lnTo>
                    <a:pt x="509028" y="23647"/>
                  </a:lnTo>
                  <a:lnTo>
                    <a:pt x="509028" y="4178"/>
                  </a:lnTo>
                  <a:lnTo>
                    <a:pt x="500265" y="2628"/>
                  </a:lnTo>
                  <a:lnTo>
                    <a:pt x="470484" y="2628"/>
                  </a:lnTo>
                  <a:lnTo>
                    <a:pt x="470484" y="118275"/>
                  </a:lnTo>
                  <a:lnTo>
                    <a:pt x="500265" y="118275"/>
                  </a:lnTo>
                  <a:lnTo>
                    <a:pt x="528307" y="87604"/>
                  </a:lnTo>
                  <a:lnTo>
                    <a:pt x="528307" y="34163"/>
                  </a:lnTo>
                  <a:close/>
                </a:path>
                <a:path w="988695" h="1160145">
                  <a:moveTo>
                    <a:pt x="559854" y="199758"/>
                  </a:moveTo>
                  <a:lnTo>
                    <a:pt x="558025" y="187566"/>
                  </a:lnTo>
                  <a:lnTo>
                    <a:pt x="556488" y="184861"/>
                  </a:lnTo>
                  <a:lnTo>
                    <a:pt x="552513" y="177850"/>
                  </a:lnTo>
                  <a:lnTo>
                    <a:pt x="543217" y="171411"/>
                  </a:lnTo>
                  <a:lnTo>
                    <a:pt x="540575" y="170954"/>
                  </a:lnTo>
                  <a:lnTo>
                    <a:pt x="540575" y="190119"/>
                  </a:lnTo>
                  <a:lnTo>
                    <a:pt x="540575" y="267220"/>
                  </a:lnTo>
                  <a:lnTo>
                    <a:pt x="537070" y="271602"/>
                  </a:lnTo>
                  <a:lnTo>
                    <a:pt x="530936" y="272478"/>
                  </a:lnTo>
                  <a:lnTo>
                    <a:pt x="523925" y="272478"/>
                  </a:lnTo>
                  <a:lnTo>
                    <a:pt x="521296" y="267220"/>
                  </a:lnTo>
                  <a:lnTo>
                    <a:pt x="521296" y="190119"/>
                  </a:lnTo>
                  <a:lnTo>
                    <a:pt x="523925" y="184861"/>
                  </a:lnTo>
                  <a:lnTo>
                    <a:pt x="537946" y="184861"/>
                  </a:lnTo>
                  <a:lnTo>
                    <a:pt x="540575" y="190119"/>
                  </a:lnTo>
                  <a:lnTo>
                    <a:pt x="540575" y="170954"/>
                  </a:lnTo>
                  <a:lnTo>
                    <a:pt x="502831" y="187198"/>
                  </a:lnTo>
                  <a:lnTo>
                    <a:pt x="501142" y="199758"/>
                  </a:lnTo>
                  <a:lnTo>
                    <a:pt x="501142" y="255828"/>
                  </a:lnTo>
                  <a:lnTo>
                    <a:pt x="502348" y="266763"/>
                  </a:lnTo>
                  <a:lnTo>
                    <a:pt x="506183" y="275653"/>
                  </a:lnTo>
                  <a:lnTo>
                    <a:pt x="512978" y="282067"/>
                  </a:lnTo>
                  <a:lnTo>
                    <a:pt x="523049" y="285610"/>
                  </a:lnTo>
                  <a:lnTo>
                    <a:pt x="523049" y="293497"/>
                  </a:lnTo>
                  <a:lnTo>
                    <a:pt x="559854" y="299631"/>
                  </a:lnTo>
                  <a:lnTo>
                    <a:pt x="559854" y="285610"/>
                  </a:lnTo>
                  <a:lnTo>
                    <a:pt x="545833" y="282981"/>
                  </a:lnTo>
                  <a:lnTo>
                    <a:pt x="552081" y="278612"/>
                  </a:lnTo>
                  <a:lnTo>
                    <a:pt x="556374" y="272478"/>
                  </a:lnTo>
                  <a:lnTo>
                    <a:pt x="559015" y="264629"/>
                  </a:lnTo>
                  <a:lnTo>
                    <a:pt x="559854" y="255828"/>
                  </a:lnTo>
                  <a:lnTo>
                    <a:pt x="559854" y="199758"/>
                  </a:lnTo>
                  <a:close/>
                </a:path>
                <a:path w="988695" h="1160145">
                  <a:moveTo>
                    <a:pt x="597522" y="2628"/>
                  </a:moveTo>
                  <a:lnTo>
                    <a:pt x="579996" y="2628"/>
                  </a:lnTo>
                  <a:lnTo>
                    <a:pt x="579996" y="98996"/>
                  </a:lnTo>
                  <a:lnTo>
                    <a:pt x="577367" y="103378"/>
                  </a:lnTo>
                  <a:lnTo>
                    <a:pt x="563359" y="103378"/>
                  </a:lnTo>
                  <a:lnTo>
                    <a:pt x="560730" y="98996"/>
                  </a:lnTo>
                  <a:lnTo>
                    <a:pt x="560730" y="2628"/>
                  </a:lnTo>
                  <a:lnTo>
                    <a:pt x="541451" y="2628"/>
                  </a:lnTo>
                  <a:lnTo>
                    <a:pt x="541451" y="89357"/>
                  </a:lnTo>
                  <a:lnTo>
                    <a:pt x="543128" y="101777"/>
                  </a:lnTo>
                  <a:lnTo>
                    <a:pt x="548347" y="111150"/>
                  </a:lnTo>
                  <a:lnTo>
                    <a:pt x="557339" y="117081"/>
                  </a:lnTo>
                  <a:lnTo>
                    <a:pt x="570357" y="119151"/>
                  </a:lnTo>
                  <a:lnTo>
                    <a:pt x="582739" y="116954"/>
                  </a:lnTo>
                  <a:lnTo>
                    <a:pt x="591172" y="110820"/>
                  </a:lnTo>
                  <a:lnTo>
                    <a:pt x="594982" y="103378"/>
                  </a:lnTo>
                  <a:lnTo>
                    <a:pt x="595985" y="101409"/>
                  </a:lnTo>
                  <a:lnTo>
                    <a:pt x="597522" y="89357"/>
                  </a:lnTo>
                  <a:lnTo>
                    <a:pt x="597522" y="2628"/>
                  </a:lnTo>
                  <a:close/>
                </a:path>
                <a:path w="988695" h="1160145">
                  <a:moveTo>
                    <a:pt x="626440" y="170840"/>
                  </a:moveTo>
                  <a:lnTo>
                    <a:pt x="608914" y="170840"/>
                  </a:lnTo>
                  <a:lnTo>
                    <a:pt x="608914" y="267220"/>
                  </a:lnTo>
                  <a:lnTo>
                    <a:pt x="606285" y="271602"/>
                  </a:lnTo>
                  <a:lnTo>
                    <a:pt x="592264" y="271602"/>
                  </a:lnTo>
                  <a:lnTo>
                    <a:pt x="589635" y="267220"/>
                  </a:lnTo>
                  <a:lnTo>
                    <a:pt x="589635" y="170840"/>
                  </a:lnTo>
                  <a:lnTo>
                    <a:pt x="570357" y="170840"/>
                  </a:lnTo>
                  <a:lnTo>
                    <a:pt x="570357" y="257581"/>
                  </a:lnTo>
                  <a:lnTo>
                    <a:pt x="572046" y="269989"/>
                  </a:lnTo>
                  <a:lnTo>
                    <a:pt x="577265" y="279374"/>
                  </a:lnTo>
                  <a:lnTo>
                    <a:pt x="586257" y="285305"/>
                  </a:lnTo>
                  <a:lnTo>
                    <a:pt x="599274" y="287362"/>
                  </a:lnTo>
                  <a:lnTo>
                    <a:pt x="611644" y="285178"/>
                  </a:lnTo>
                  <a:lnTo>
                    <a:pt x="620077" y="279044"/>
                  </a:lnTo>
                  <a:lnTo>
                    <a:pt x="623887" y="271602"/>
                  </a:lnTo>
                  <a:lnTo>
                    <a:pt x="624903" y="269621"/>
                  </a:lnTo>
                  <a:lnTo>
                    <a:pt x="626440" y="257581"/>
                  </a:lnTo>
                  <a:lnTo>
                    <a:pt x="626440" y="170840"/>
                  </a:lnTo>
                  <a:close/>
                </a:path>
                <a:path w="988695" h="1160145">
                  <a:moveTo>
                    <a:pt x="665861" y="30657"/>
                  </a:moveTo>
                  <a:lnTo>
                    <a:pt x="664578" y="19113"/>
                  </a:lnTo>
                  <a:lnTo>
                    <a:pt x="663803" y="17513"/>
                  </a:lnTo>
                  <a:lnTo>
                    <a:pt x="660171" y="9956"/>
                  </a:lnTo>
                  <a:lnTo>
                    <a:pt x="651814" y="3924"/>
                  </a:lnTo>
                  <a:lnTo>
                    <a:pt x="638695" y="1752"/>
                  </a:lnTo>
                  <a:lnTo>
                    <a:pt x="625678" y="3949"/>
                  </a:lnTo>
                  <a:lnTo>
                    <a:pt x="616686" y="10185"/>
                  </a:lnTo>
                  <a:lnTo>
                    <a:pt x="611466" y="19862"/>
                  </a:lnTo>
                  <a:lnTo>
                    <a:pt x="609790" y="32410"/>
                  </a:lnTo>
                  <a:lnTo>
                    <a:pt x="609790" y="88480"/>
                  </a:lnTo>
                  <a:lnTo>
                    <a:pt x="611466" y="100698"/>
                  </a:lnTo>
                  <a:lnTo>
                    <a:pt x="616686" y="110604"/>
                  </a:lnTo>
                  <a:lnTo>
                    <a:pt x="625678" y="117563"/>
                  </a:lnTo>
                  <a:lnTo>
                    <a:pt x="638695" y="120904"/>
                  </a:lnTo>
                  <a:lnTo>
                    <a:pt x="651446" y="118719"/>
                  </a:lnTo>
                  <a:lnTo>
                    <a:pt x="659841" y="112687"/>
                  </a:lnTo>
                  <a:lnTo>
                    <a:pt x="664083" y="104254"/>
                  </a:lnTo>
                  <a:lnTo>
                    <a:pt x="664451" y="103530"/>
                  </a:lnTo>
                  <a:lnTo>
                    <a:pt x="665861" y="91986"/>
                  </a:lnTo>
                  <a:lnTo>
                    <a:pt x="665861" y="71843"/>
                  </a:lnTo>
                  <a:lnTo>
                    <a:pt x="648335" y="71843"/>
                  </a:lnTo>
                  <a:lnTo>
                    <a:pt x="648335" y="99872"/>
                  </a:lnTo>
                  <a:lnTo>
                    <a:pt x="645706" y="104254"/>
                  </a:lnTo>
                  <a:lnTo>
                    <a:pt x="631698" y="104254"/>
                  </a:lnTo>
                  <a:lnTo>
                    <a:pt x="629069" y="98996"/>
                  </a:lnTo>
                  <a:lnTo>
                    <a:pt x="629069" y="22771"/>
                  </a:lnTo>
                  <a:lnTo>
                    <a:pt x="631698" y="17513"/>
                  </a:lnTo>
                  <a:lnTo>
                    <a:pt x="645706" y="17513"/>
                  </a:lnTo>
                  <a:lnTo>
                    <a:pt x="648335" y="21894"/>
                  </a:lnTo>
                  <a:lnTo>
                    <a:pt x="648335" y="44678"/>
                  </a:lnTo>
                  <a:lnTo>
                    <a:pt x="665861" y="44678"/>
                  </a:lnTo>
                  <a:lnTo>
                    <a:pt x="665861" y="30657"/>
                  </a:lnTo>
                  <a:close/>
                </a:path>
                <a:path w="988695" h="1160145">
                  <a:moveTo>
                    <a:pt x="698284" y="285610"/>
                  </a:moveTo>
                  <a:lnTo>
                    <a:pt x="694270" y="264591"/>
                  </a:lnTo>
                  <a:lnTo>
                    <a:pt x="691261" y="248818"/>
                  </a:lnTo>
                  <a:lnTo>
                    <a:pt x="682396" y="202387"/>
                  </a:lnTo>
                  <a:lnTo>
                    <a:pt x="676376" y="170840"/>
                  </a:lnTo>
                  <a:lnTo>
                    <a:pt x="672871" y="170840"/>
                  </a:lnTo>
                  <a:lnTo>
                    <a:pt x="672871" y="248818"/>
                  </a:lnTo>
                  <a:lnTo>
                    <a:pt x="657098" y="248818"/>
                  </a:lnTo>
                  <a:lnTo>
                    <a:pt x="664984" y="202387"/>
                  </a:lnTo>
                  <a:lnTo>
                    <a:pt x="672871" y="248818"/>
                  </a:lnTo>
                  <a:lnTo>
                    <a:pt x="672871" y="170840"/>
                  </a:lnTo>
                  <a:lnTo>
                    <a:pt x="654469" y="170840"/>
                  </a:lnTo>
                  <a:lnTo>
                    <a:pt x="632574" y="285610"/>
                  </a:lnTo>
                  <a:lnTo>
                    <a:pt x="650963" y="285610"/>
                  </a:lnTo>
                  <a:lnTo>
                    <a:pt x="654469" y="264591"/>
                  </a:lnTo>
                  <a:lnTo>
                    <a:pt x="674624" y="264591"/>
                  </a:lnTo>
                  <a:lnTo>
                    <a:pt x="678129" y="285610"/>
                  </a:lnTo>
                  <a:lnTo>
                    <a:pt x="698284" y="285610"/>
                  </a:lnTo>
                  <a:close/>
                </a:path>
                <a:path w="988695" h="1160145">
                  <a:moveTo>
                    <a:pt x="724560" y="2628"/>
                  </a:moveTo>
                  <a:lnTo>
                    <a:pt x="678129" y="2628"/>
                  </a:lnTo>
                  <a:lnTo>
                    <a:pt x="678129" y="118275"/>
                  </a:lnTo>
                  <a:lnTo>
                    <a:pt x="724560" y="118275"/>
                  </a:lnTo>
                  <a:lnTo>
                    <a:pt x="724560" y="102501"/>
                  </a:lnTo>
                  <a:lnTo>
                    <a:pt x="697407" y="102501"/>
                  </a:lnTo>
                  <a:lnTo>
                    <a:pt x="697407" y="67462"/>
                  </a:lnTo>
                  <a:lnTo>
                    <a:pt x="716673" y="67462"/>
                  </a:lnTo>
                  <a:lnTo>
                    <a:pt x="716673" y="51689"/>
                  </a:lnTo>
                  <a:lnTo>
                    <a:pt x="697407" y="51689"/>
                  </a:lnTo>
                  <a:lnTo>
                    <a:pt x="697407" y="18389"/>
                  </a:lnTo>
                  <a:lnTo>
                    <a:pt x="724560" y="18389"/>
                  </a:lnTo>
                  <a:lnTo>
                    <a:pt x="724560" y="2628"/>
                  </a:lnTo>
                  <a:close/>
                </a:path>
                <a:path w="988695" h="1160145">
                  <a:moveTo>
                    <a:pt x="736828" y="1027696"/>
                  </a:moveTo>
                  <a:lnTo>
                    <a:pt x="471360" y="1027696"/>
                  </a:lnTo>
                  <a:lnTo>
                    <a:pt x="603656" y="1159992"/>
                  </a:lnTo>
                  <a:lnTo>
                    <a:pt x="736828" y="1027696"/>
                  </a:lnTo>
                  <a:close/>
                </a:path>
                <a:path w="988695" h="1160145">
                  <a:moveTo>
                    <a:pt x="736828" y="548449"/>
                  </a:moveTo>
                  <a:lnTo>
                    <a:pt x="603656" y="416153"/>
                  </a:lnTo>
                  <a:lnTo>
                    <a:pt x="471360" y="548449"/>
                  </a:lnTo>
                  <a:lnTo>
                    <a:pt x="736828" y="548449"/>
                  </a:lnTo>
                  <a:close/>
                </a:path>
                <a:path w="988695" h="1160145">
                  <a:moveTo>
                    <a:pt x="748220" y="828814"/>
                  </a:moveTo>
                  <a:lnTo>
                    <a:pt x="459968" y="828814"/>
                  </a:lnTo>
                  <a:lnTo>
                    <a:pt x="459968" y="912050"/>
                  </a:lnTo>
                  <a:lnTo>
                    <a:pt x="748220" y="912050"/>
                  </a:lnTo>
                  <a:lnTo>
                    <a:pt x="748220" y="828814"/>
                  </a:lnTo>
                  <a:close/>
                </a:path>
                <a:path w="988695" h="1160145">
                  <a:moveTo>
                    <a:pt x="748220" y="664108"/>
                  </a:moveTo>
                  <a:lnTo>
                    <a:pt x="459968" y="664108"/>
                  </a:lnTo>
                  <a:lnTo>
                    <a:pt x="459968" y="743826"/>
                  </a:lnTo>
                  <a:lnTo>
                    <a:pt x="748220" y="743826"/>
                  </a:lnTo>
                  <a:lnTo>
                    <a:pt x="748220" y="664108"/>
                  </a:lnTo>
                  <a:close/>
                </a:path>
                <a:path w="988695" h="1160145">
                  <a:moveTo>
                    <a:pt x="749096" y="269849"/>
                  </a:moveTo>
                  <a:lnTo>
                    <a:pt x="726313" y="269849"/>
                  </a:lnTo>
                  <a:lnTo>
                    <a:pt x="726313" y="170840"/>
                  </a:lnTo>
                  <a:lnTo>
                    <a:pt x="707034" y="170840"/>
                  </a:lnTo>
                  <a:lnTo>
                    <a:pt x="707034" y="285610"/>
                  </a:lnTo>
                  <a:lnTo>
                    <a:pt x="749096" y="285610"/>
                  </a:lnTo>
                  <a:lnTo>
                    <a:pt x="749096" y="269849"/>
                  </a:lnTo>
                  <a:close/>
                </a:path>
                <a:path w="988695" h="1160145">
                  <a:moveTo>
                    <a:pt x="777125" y="170840"/>
                  </a:moveTo>
                  <a:lnTo>
                    <a:pt x="757859" y="170840"/>
                  </a:lnTo>
                  <a:lnTo>
                    <a:pt x="757859" y="285610"/>
                  </a:lnTo>
                  <a:lnTo>
                    <a:pt x="777125" y="285610"/>
                  </a:lnTo>
                  <a:lnTo>
                    <a:pt x="777125" y="170840"/>
                  </a:lnTo>
                  <a:close/>
                </a:path>
                <a:path w="988695" h="1160145">
                  <a:moveTo>
                    <a:pt x="794651" y="34163"/>
                  </a:moveTo>
                  <a:lnTo>
                    <a:pt x="775373" y="4178"/>
                  </a:lnTo>
                  <a:lnTo>
                    <a:pt x="775373" y="23647"/>
                  </a:lnTo>
                  <a:lnTo>
                    <a:pt x="775373" y="98120"/>
                  </a:lnTo>
                  <a:lnTo>
                    <a:pt x="771867" y="102501"/>
                  </a:lnTo>
                  <a:lnTo>
                    <a:pt x="756107" y="102501"/>
                  </a:lnTo>
                  <a:lnTo>
                    <a:pt x="756107" y="19265"/>
                  </a:lnTo>
                  <a:lnTo>
                    <a:pt x="772744" y="19265"/>
                  </a:lnTo>
                  <a:lnTo>
                    <a:pt x="775373" y="23647"/>
                  </a:lnTo>
                  <a:lnTo>
                    <a:pt x="775373" y="4178"/>
                  </a:lnTo>
                  <a:lnTo>
                    <a:pt x="766622" y="2628"/>
                  </a:lnTo>
                  <a:lnTo>
                    <a:pt x="736828" y="2628"/>
                  </a:lnTo>
                  <a:lnTo>
                    <a:pt x="736828" y="118275"/>
                  </a:lnTo>
                  <a:lnTo>
                    <a:pt x="766622" y="118275"/>
                  </a:lnTo>
                  <a:lnTo>
                    <a:pt x="794651" y="87604"/>
                  </a:lnTo>
                  <a:lnTo>
                    <a:pt x="794651" y="34163"/>
                  </a:lnTo>
                  <a:close/>
                </a:path>
                <a:path w="988695" h="1160145">
                  <a:moveTo>
                    <a:pt x="837577" y="170840"/>
                  </a:moveTo>
                  <a:lnTo>
                    <a:pt x="786765" y="170840"/>
                  </a:lnTo>
                  <a:lnTo>
                    <a:pt x="786765" y="186613"/>
                  </a:lnTo>
                  <a:lnTo>
                    <a:pt x="802538" y="186613"/>
                  </a:lnTo>
                  <a:lnTo>
                    <a:pt x="802538" y="285610"/>
                  </a:lnTo>
                  <a:lnTo>
                    <a:pt x="821817" y="285610"/>
                  </a:lnTo>
                  <a:lnTo>
                    <a:pt x="821817" y="186613"/>
                  </a:lnTo>
                  <a:lnTo>
                    <a:pt x="837577" y="186613"/>
                  </a:lnTo>
                  <a:lnTo>
                    <a:pt x="837577" y="170840"/>
                  </a:lnTo>
                  <a:close/>
                </a:path>
                <a:path w="988695" h="1160145">
                  <a:moveTo>
                    <a:pt x="865619" y="170840"/>
                  </a:moveTo>
                  <a:lnTo>
                    <a:pt x="846340" y="170840"/>
                  </a:lnTo>
                  <a:lnTo>
                    <a:pt x="846340" y="285610"/>
                  </a:lnTo>
                  <a:lnTo>
                    <a:pt x="865619" y="285610"/>
                  </a:lnTo>
                  <a:lnTo>
                    <a:pt x="865619" y="170840"/>
                  </a:lnTo>
                  <a:close/>
                </a:path>
                <a:path w="988695" h="1160145">
                  <a:moveTo>
                    <a:pt x="923442" y="170840"/>
                  </a:moveTo>
                  <a:lnTo>
                    <a:pt x="877011" y="170840"/>
                  </a:lnTo>
                  <a:lnTo>
                    <a:pt x="877011" y="286486"/>
                  </a:lnTo>
                  <a:lnTo>
                    <a:pt x="923442" y="286486"/>
                  </a:lnTo>
                  <a:lnTo>
                    <a:pt x="923442" y="270725"/>
                  </a:lnTo>
                  <a:lnTo>
                    <a:pt x="896289" y="270725"/>
                  </a:lnTo>
                  <a:lnTo>
                    <a:pt x="896289" y="235673"/>
                  </a:lnTo>
                  <a:lnTo>
                    <a:pt x="915555" y="235673"/>
                  </a:lnTo>
                  <a:lnTo>
                    <a:pt x="915555" y="219900"/>
                  </a:lnTo>
                  <a:lnTo>
                    <a:pt x="896289" y="219900"/>
                  </a:lnTo>
                  <a:lnTo>
                    <a:pt x="896289" y="186613"/>
                  </a:lnTo>
                  <a:lnTo>
                    <a:pt x="923442" y="186613"/>
                  </a:lnTo>
                  <a:lnTo>
                    <a:pt x="923442" y="170840"/>
                  </a:lnTo>
                  <a:close/>
                </a:path>
                <a:path w="988695" h="1160145">
                  <a:moveTo>
                    <a:pt x="976007" y="787641"/>
                  </a:moveTo>
                  <a:lnTo>
                    <a:pt x="843711" y="655345"/>
                  </a:lnTo>
                  <a:lnTo>
                    <a:pt x="843711" y="920813"/>
                  </a:lnTo>
                  <a:lnTo>
                    <a:pt x="976007" y="787641"/>
                  </a:lnTo>
                  <a:close/>
                </a:path>
                <a:path w="988695" h="1160145">
                  <a:moveTo>
                    <a:pt x="988275" y="255828"/>
                  </a:moveTo>
                  <a:lnTo>
                    <a:pt x="954989" y="208508"/>
                  </a:lnTo>
                  <a:lnTo>
                    <a:pt x="951484" y="204139"/>
                  </a:lnTo>
                  <a:lnTo>
                    <a:pt x="951484" y="188366"/>
                  </a:lnTo>
                  <a:lnTo>
                    <a:pt x="954989" y="185737"/>
                  </a:lnTo>
                  <a:lnTo>
                    <a:pt x="966381" y="185737"/>
                  </a:lnTo>
                  <a:lnTo>
                    <a:pt x="969010" y="188366"/>
                  </a:lnTo>
                  <a:lnTo>
                    <a:pt x="969010" y="205016"/>
                  </a:lnTo>
                  <a:lnTo>
                    <a:pt x="986523" y="205016"/>
                  </a:lnTo>
                  <a:lnTo>
                    <a:pt x="986409" y="194500"/>
                  </a:lnTo>
                  <a:lnTo>
                    <a:pt x="985202" y="185737"/>
                  </a:lnTo>
                  <a:lnTo>
                    <a:pt x="984999" y="184238"/>
                  </a:lnTo>
                  <a:lnTo>
                    <a:pt x="980173" y="175983"/>
                  </a:lnTo>
                  <a:lnTo>
                    <a:pt x="971740" y="170853"/>
                  </a:lnTo>
                  <a:lnTo>
                    <a:pt x="959370" y="169087"/>
                  </a:lnTo>
                  <a:lnTo>
                    <a:pt x="947356" y="171081"/>
                  </a:lnTo>
                  <a:lnTo>
                    <a:pt x="938885" y="176530"/>
                  </a:lnTo>
                  <a:lnTo>
                    <a:pt x="933856" y="184607"/>
                  </a:lnTo>
                  <a:lnTo>
                    <a:pt x="932205" y="194500"/>
                  </a:lnTo>
                  <a:lnTo>
                    <a:pt x="932205" y="198005"/>
                  </a:lnTo>
                  <a:lnTo>
                    <a:pt x="965504" y="246189"/>
                  </a:lnTo>
                  <a:lnTo>
                    <a:pt x="968133" y="249694"/>
                  </a:lnTo>
                  <a:lnTo>
                    <a:pt x="968133" y="267220"/>
                  </a:lnTo>
                  <a:lnTo>
                    <a:pt x="965504" y="271602"/>
                  </a:lnTo>
                  <a:lnTo>
                    <a:pt x="952360" y="271602"/>
                  </a:lnTo>
                  <a:lnTo>
                    <a:pt x="949731" y="267220"/>
                  </a:lnTo>
                  <a:lnTo>
                    <a:pt x="949731" y="245313"/>
                  </a:lnTo>
                  <a:lnTo>
                    <a:pt x="931329" y="245313"/>
                  </a:lnTo>
                  <a:lnTo>
                    <a:pt x="931329" y="261086"/>
                  </a:lnTo>
                  <a:lnTo>
                    <a:pt x="932764" y="271487"/>
                  </a:lnTo>
                  <a:lnTo>
                    <a:pt x="937577" y="279920"/>
                  </a:lnTo>
                  <a:lnTo>
                    <a:pt x="946480" y="285724"/>
                  </a:lnTo>
                  <a:lnTo>
                    <a:pt x="960247" y="288239"/>
                  </a:lnTo>
                  <a:lnTo>
                    <a:pt x="972756" y="286219"/>
                  </a:lnTo>
                  <a:lnTo>
                    <a:pt x="981494" y="280581"/>
                  </a:lnTo>
                  <a:lnTo>
                    <a:pt x="986612" y="271983"/>
                  </a:lnTo>
                  <a:lnTo>
                    <a:pt x="986663" y="271602"/>
                  </a:lnTo>
                  <a:lnTo>
                    <a:pt x="988275" y="261086"/>
                  </a:lnTo>
                  <a:lnTo>
                    <a:pt x="988275" y="255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60040" y="4825324"/>
            <a:ext cx="1409700" cy="140970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90277" y="6356588"/>
            <a:ext cx="1409700" cy="1409700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689737" y="8404262"/>
            <a:ext cx="14907260" cy="0"/>
          </a:xfrm>
          <a:custGeom>
            <a:avLst/>
            <a:gdLst/>
            <a:ahLst/>
            <a:cxnLst/>
            <a:rect l="l" t="t" r="r" b="b"/>
            <a:pathLst>
              <a:path w="14907260">
                <a:moveTo>
                  <a:pt x="0" y="0"/>
                </a:moveTo>
                <a:lnTo>
                  <a:pt x="149067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672276" y="8639810"/>
            <a:ext cx="29627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sz="1800" b="1" spc="4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n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sz="1800" b="1" spc="-2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r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zi</a:t>
            </a:r>
            <a:r>
              <a:rPr sz="1800" b="1" spc="2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1800" b="1" spc="-4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sz="1800" b="1" spc="-1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sz="1800" b="1" spc="-19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sz="1800" b="1" spc="5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ll</a:t>
            </a:r>
            <a:r>
              <a:rPr sz="1800" b="1" spc="-15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'</a:t>
            </a:r>
            <a:r>
              <a:rPr sz="1800" b="1" spc="-14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sz="1800" b="1" spc="5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g</a:t>
            </a:r>
            <a:r>
              <a:rPr sz="1800" b="1" spc="3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e</a:t>
            </a:r>
            <a:endParaRPr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258854" y="8661262"/>
            <a:ext cx="35687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182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16699865" cy="10287000"/>
            <a:chOff x="1" y="1"/>
            <a:chExt cx="16699865" cy="10287000"/>
          </a:xfrm>
        </p:grpSpPr>
        <p:sp>
          <p:nvSpPr>
            <p:cNvPr id="3" name="object 3"/>
            <p:cNvSpPr/>
            <p:nvPr/>
          </p:nvSpPr>
          <p:spPr>
            <a:xfrm>
              <a:off x="1" y="1"/>
              <a:ext cx="14855825" cy="10287000"/>
            </a:xfrm>
            <a:custGeom>
              <a:avLst/>
              <a:gdLst/>
              <a:ahLst/>
              <a:cxnLst/>
              <a:rect l="l" t="t" r="r" b="b"/>
              <a:pathLst>
                <a:path w="14855825" h="10287000">
                  <a:moveTo>
                    <a:pt x="0" y="0"/>
                  </a:moveTo>
                  <a:lnTo>
                    <a:pt x="14855746" y="0"/>
                  </a:lnTo>
                  <a:lnTo>
                    <a:pt x="10284706" y="10286997"/>
                  </a:lnTo>
                  <a:lnTo>
                    <a:pt x="0" y="10286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0386" y="8663057"/>
              <a:ext cx="15345410" cy="0"/>
            </a:xfrm>
            <a:custGeom>
              <a:avLst/>
              <a:gdLst/>
              <a:ahLst/>
              <a:cxnLst/>
              <a:rect l="l" t="t" r="r" b="b"/>
              <a:pathLst>
                <a:path w="15345410">
                  <a:moveTo>
                    <a:pt x="0" y="0"/>
                  </a:moveTo>
                  <a:lnTo>
                    <a:pt x="153447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78870" y="3277361"/>
              <a:ext cx="5220970" cy="4927600"/>
            </a:xfrm>
            <a:custGeom>
              <a:avLst/>
              <a:gdLst/>
              <a:ahLst/>
              <a:cxnLst/>
              <a:rect l="l" t="t" r="r" b="b"/>
              <a:pathLst>
                <a:path w="5220969" h="4927600">
                  <a:moveTo>
                    <a:pt x="5217007" y="0"/>
                  </a:moveTo>
                  <a:lnTo>
                    <a:pt x="1426070" y="0"/>
                  </a:lnTo>
                  <a:lnTo>
                    <a:pt x="1426070" y="800100"/>
                  </a:lnTo>
                  <a:lnTo>
                    <a:pt x="5217007" y="800100"/>
                  </a:lnTo>
                  <a:lnTo>
                    <a:pt x="5217007" y="0"/>
                  </a:lnTo>
                  <a:close/>
                </a:path>
                <a:path w="5220969" h="4927600">
                  <a:moveTo>
                    <a:pt x="5219560" y="4127042"/>
                  </a:moveTo>
                  <a:lnTo>
                    <a:pt x="0" y="4127042"/>
                  </a:lnTo>
                  <a:lnTo>
                    <a:pt x="0" y="4927143"/>
                  </a:lnTo>
                  <a:lnTo>
                    <a:pt x="5219560" y="4927143"/>
                  </a:lnTo>
                  <a:lnTo>
                    <a:pt x="5219560" y="4127042"/>
                  </a:lnTo>
                  <a:close/>
                </a:path>
                <a:path w="5220969" h="4927600">
                  <a:moveTo>
                    <a:pt x="5220462" y="2063521"/>
                  </a:moveTo>
                  <a:lnTo>
                    <a:pt x="1229550" y="2063521"/>
                  </a:lnTo>
                  <a:lnTo>
                    <a:pt x="1229550" y="2863621"/>
                  </a:lnTo>
                  <a:lnTo>
                    <a:pt x="5220462" y="2863621"/>
                  </a:lnTo>
                  <a:lnTo>
                    <a:pt x="5220462" y="2063521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76269" y="3432240"/>
            <a:ext cx="190627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3 ISTITUTI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18122" y="3170905"/>
            <a:ext cx="2698115" cy="5028565"/>
            <a:chOff x="11018122" y="3170905"/>
            <a:chExt cx="2698115" cy="5028565"/>
          </a:xfrm>
        </p:grpSpPr>
        <p:sp>
          <p:nvSpPr>
            <p:cNvPr id="8" name="object 8"/>
            <p:cNvSpPr/>
            <p:nvPr/>
          </p:nvSpPr>
          <p:spPr>
            <a:xfrm>
              <a:off x="12708394" y="3170905"/>
              <a:ext cx="1007744" cy="1007744"/>
            </a:xfrm>
            <a:custGeom>
              <a:avLst/>
              <a:gdLst/>
              <a:ahLst/>
              <a:cxnLst/>
              <a:rect l="l" t="t" r="r" b="b"/>
              <a:pathLst>
                <a:path w="1007744" h="1007745">
                  <a:moveTo>
                    <a:pt x="503707" y="1007415"/>
                  </a:moveTo>
                  <a:lnTo>
                    <a:pt x="455197" y="1005109"/>
                  </a:lnTo>
                  <a:lnTo>
                    <a:pt x="407991" y="998332"/>
                  </a:lnTo>
                  <a:lnTo>
                    <a:pt x="362301" y="987295"/>
                  </a:lnTo>
                  <a:lnTo>
                    <a:pt x="318338" y="972210"/>
                  </a:lnTo>
                  <a:lnTo>
                    <a:pt x="276312" y="953287"/>
                  </a:lnTo>
                  <a:lnTo>
                    <a:pt x="236436" y="930737"/>
                  </a:lnTo>
                  <a:lnTo>
                    <a:pt x="198920" y="904772"/>
                  </a:lnTo>
                  <a:lnTo>
                    <a:pt x="163974" y="875603"/>
                  </a:lnTo>
                  <a:lnTo>
                    <a:pt x="131812" y="843440"/>
                  </a:lnTo>
                  <a:lnTo>
                    <a:pt x="102642" y="808495"/>
                  </a:lnTo>
                  <a:lnTo>
                    <a:pt x="76677" y="770978"/>
                  </a:lnTo>
                  <a:lnTo>
                    <a:pt x="54127" y="731102"/>
                  </a:lnTo>
                  <a:lnTo>
                    <a:pt x="35204" y="689077"/>
                  </a:lnTo>
                  <a:lnTo>
                    <a:pt x="20119" y="645113"/>
                  </a:lnTo>
                  <a:lnTo>
                    <a:pt x="9082" y="599423"/>
                  </a:lnTo>
                  <a:lnTo>
                    <a:pt x="2305" y="552217"/>
                  </a:lnTo>
                  <a:lnTo>
                    <a:pt x="0" y="503707"/>
                  </a:lnTo>
                  <a:lnTo>
                    <a:pt x="2305" y="455197"/>
                  </a:lnTo>
                  <a:lnTo>
                    <a:pt x="9082" y="407991"/>
                  </a:lnTo>
                  <a:lnTo>
                    <a:pt x="20119" y="362301"/>
                  </a:lnTo>
                  <a:lnTo>
                    <a:pt x="35204" y="318338"/>
                  </a:lnTo>
                  <a:lnTo>
                    <a:pt x="54127" y="276312"/>
                  </a:lnTo>
                  <a:lnTo>
                    <a:pt x="76677" y="236436"/>
                  </a:lnTo>
                  <a:lnTo>
                    <a:pt x="102642" y="198920"/>
                  </a:lnTo>
                  <a:lnTo>
                    <a:pt x="131812" y="163974"/>
                  </a:lnTo>
                  <a:lnTo>
                    <a:pt x="163974" y="131812"/>
                  </a:lnTo>
                  <a:lnTo>
                    <a:pt x="198920" y="102642"/>
                  </a:lnTo>
                  <a:lnTo>
                    <a:pt x="236436" y="76677"/>
                  </a:lnTo>
                  <a:lnTo>
                    <a:pt x="276312" y="54127"/>
                  </a:lnTo>
                  <a:lnTo>
                    <a:pt x="318338" y="35204"/>
                  </a:lnTo>
                  <a:lnTo>
                    <a:pt x="362301" y="20119"/>
                  </a:lnTo>
                  <a:lnTo>
                    <a:pt x="407991" y="9082"/>
                  </a:lnTo>
                  <a:lnTo>
                    <a:pt x="455197" y="2305"/>
                  </a:lnTo>
                  <a:lnTo>
                    <a:pt x="503707" y="0"/>
                  </a:lnTo>
                  <a:lnTo>
                    <a:pt x="552217" y="2305"/>
                  </a:lnTo>
                  <a:lnTo>
                    <a:pt x="599423" y="9082"/>
                  </a:lnTo>
                  <a:lnTo>
                    <a:pt x="645113" y="20119"/>
                  </a:lnTo>
                  <a:lnTo>
                    <a:pt x="689077" y="35204"/>
                  </a:lnTo>
                  <a:lnTo>
                    <a:pt x="731102" y="54127"/>
                  </a:lnTo>
                  <a:lnTo>
                    <a:pt x="770978" y="76677"/>
                  </a:lnTo>
                  <a:lnTo>
                    <a:pt x="808495" y="102642"/>
                  </a:lnTo>
                  <a:lnTo>
                    <a:pt x="843440" y="131812"/>
                  </a:lnTo>
                  <a:lnTo>
                    <a:pt x="875603" y="163974"/>
                  </a:lnTo>
                  <a:lnTo>
                    <a:pt x="904772" y="198920"/>
                  </a:lnTo>
                  <a:lnTo>
                    <a:pt x="930737" y="236436"/>
                  </a:lnTo>
                  <a:lnTo>
                    <a:pt x="953287" y="276312"/>
                  </a:lnTo>
                  <a:lnTo>
                    <a:pt x="972210" y="318338"/>
                  </a:lnTo>
                  <a:lnTo>
                    <a:pt x="987295" y="362301"/>
                  </a:lnTo>
                  <a:lnTo>
                    <a:pt x="998332" y="407991"/>
                  </a:lnTo>
                  <a:lnTo>
                    <a:pt x="1005109" y="455197"/>
                  </a:lnTo>
                  <a:lnTo>
                    <a:pt x="1007415" y="503707"/>
                  </a:lnTo>
                  <a:lnTo>
                    <a:pt x="1005109" y="552217"/>
                  </a:lnTo>
                  <a:lnTo>
                    <a:pt x="998332" y="599423"/>
                  </a:lnTo>
                  <a:lnTo>
                    <a:pt x="987295" y="645113"/>
                  </a:lnTo>
                  <a:lnTo>
                    <a:pt x="972210" y="689077"/>
                  </a:lnTo>
                  <a:lnTo>
                    <a:pt x="953287" y="731102"/>
                  </a:lnTo>
                  <a:lnTo>
                    <a:pt x="930737" y="770978"/>
                  </a:lnTo>
                  <a:lnTo>
                    <a:pt x="904772" y="808495"/>
                  </a:lnTo>
                  <a:lnTo>
                    <a:pt x="875603" y="843440"/>
                  </a:lnTo>
                  <a:lnTo>
                    <a:pt x="843440" y="875603"/>
                  </a:lnTo>
                  <a:lnTo>
                    <a:pt x="808495" y="904772"/>
                  </a:lnTo>
                  <a:lnTo>
                    <a:pt x="770978" y="930737"/>
                  </a:lnTo>
                  <a:lnTo>
                    <a:pt x="731102" y="953287"/>
                  </a:lnTo>
                  <a:lnTo>
                    <a:pt x="689077" y="972210"/>
                  </a:lnTo>
                  <a:lnTo>
                    <a:pt x="645113" y="987295"/>
                  </a:lnTo>
                  <a:lnTo>
                    <a:pt x="599423" y="998332"/>
                  </a:lnTo>
                  <a:lnTo>
                    <a:pt x="552217" y="1005109"/>
                  </a:lnTo>
                  <a:lnTo>
                    <a:pt x="503707" y="1007415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37884" y="3450995"/>
              <a:ext cx="553085" cy="451484"/>
            </a:xfrm>
            <a:custGeom>
              <a:avLst/>
              <a:gdLst/>
              <a:ahLst/>
              <a:cxnLst/>
              <a:rect l="l" t="t" r="r" b="b"/>
              <a:pathLst>
                <a:path w="553084" h="451485">
                  <a:moveTo>
                    <a:pt x="215823" y="131457"/>
                  </a:moveTo>
                  <a:lnTo>
                    <a:pt x="38125" y="28867"/>
                  </a:lnTo>
                  <a:lnTo>
                    <a:pt x="38125" y="360578"/>
                  </a:lnTo>
                  <a:lnTo>
                    <a:pt x="215823" y="414020"/>
                  </a:lnTo>
                  <a:lnTo>
                    <a:pt x="215823" y="131457"/>
                  </a:lnTo>
                  <a:close/>
                </a:path>
                <a:path w="553084" h="451485">
                  <a:moveTo>
                    <a:pt x="413816" y="28867"/>
                  </a:moveTo>
                  <a:lnTo>
                    <a:pt x="234886" y="132067"/>
                  </a:lnTo>
                  <a:lnTo>
                    <a:pt x="234886" y="414020"/>
                  </a:lnTo>
                  <a:lnTo>
                    <a:pt x="413816" y="359956"/>
                  </a:lnTo>
                  <a:lnTo>
                    <a:pt x="413816" y="28867"/>
                  </a:lnTo>
                  <a:close/>
                </a:path>
                <a:path w="553084" h="451485">
                  <a:moveTo>
                    <a:pt x="451942" y="43611"/>
                  </a:moveTo>
                  <a:lnTo>
                    <a:pt x="432879" y="28257"/>
                  </a:lnTo>
                  <a:lnTo>
                    <a:pt x="432879" y="369176"/>
                  </a:lnTo>
                  <a:lnTo>
                    <a:pt x="235496" y="433057"/>
                  </a:lnTo>
                  <a:lnTo>
                    <a:pt x="215823" y="433057"/>
                  </a:lnTo>
                  <a:lnTo>
                    <a:pt x="19062" y="378383"/>
                  </a:lnTo>
                  <a:lnTo>
                    <a:pt x="19062" y="28257"/>
                  </a:lnTo>
                  <a:lnTo>
                    <a:pt x="0" y="43611"/>
                  </a:lnTo>
                  <a:lnTo>
                    <a:pt x="0" y="391287"/>
                  </a:lnTo>
                  <a:lnTo>
                    <a:pt x="214591" y="450875"/>
                  </a:lnTo>
                  <a:lnTo>
                    <a:pt x="236728" y="450875"/>
                  </a:lnTo>
                  <a:lnTo>
                    <a:pt x="434111" y="388213"/>
                  </a:lnTo>
                  <a:lnTo>
                    <a:pt x="451942" y="382689"/>
                  </a:lnTo>
                  <a:lnTo>
                    <a:pt x="451942" y="43611"/>
                  </a:lnTo>
                  <a:close/>
                </a:path>
                <a:path w="553084" h="451485">
                  <a:moveTo>
                    <a:pt x="552780" y="59588"/>
                  </a:moveTo>
                  <a:lnTo>
                    <a:pt x="510971" y="59588"/>
                  </a:lnTo>
                  <a:lnTo>
                    <a:pt x="510971" y="354431"/>
                  </a:lnTo>
                  <a:lnTo>
                    <a:pt x="531876" y="427532"/>
                  </a:lnTo>
                  <a:lnTo>
                    <a:pt x="552780" y="354431"/>
                  </a:lnTo>
                  <a:lnTo>
                    <a:pt x="552780" y="59588"/>
                  </a:lnTo>
                  <a:close/>
                </a:path>
                <a:path w="553084" h="451485">
                  <a:moveTo>
                    <a:pt x="552780" y="20891"/>
                  </a:moveTo>
                  <a:lnTo>
                    <a:pt x="551167" y="12700"/>
                  </a:lnTo>
                  <a:lnTo>
                    <a:pt x="546709" y="6070"/>
                  </a:lnTo>
                  <a:lnTo>
                    <a:pt x="540080" y="1625"/>
                  </a:lnTo>
                  <a:lnTo>
                    <a:pt x="531876" y="0"/>
                  </a:lnTo>
                  <a:lnTo>
                    <a:pt x="523684" y="1625"/>
                  </a:lnTo>
                  <a:lnTo>
                    <a:pt x="517042" y="6070"/>
                  </a:lnTo>
                  <a:lnTo>
                    <a:pt x="512597" y="12700"/>
                  </a:lnTo>
                  <a:lnTo>
                    <a:pt x="510971" y="20891"/>
                  </a:lnTo>
                  <a:lnTo>
                    <a:pt x="510971" y="43611"/>
                  </a:lnTo>
                  <a:lnTo>
                    <a:pt x="552780" y="43611"/>
                  </a:lnTo>
                  <a:lnTo>
                    <a:pt x="552780" y="20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20714" y="5234429"/>
              <a:ext cx="1007744" cy="1007744"/>
            </a:xfrm>
            <a:custGeom>
              <a:avLst/>
              <a:gdLst/>
              <a:ahLst/>
              <a:cxnLst/>
              <a:rect l="l" t="t" r="r" b="b"/>
              <a:pathLst>
                <a:path w="1007744" h="1007745">
                  <a:moveTo>
                    <a:pt x="503707" y="1007415"/>
                  </a:moveTo>
                  <a:lnTo>
                    <a:pt x="455197" y="1005109"/>
                  </a:lnTo>
                  <a:lnTo>
                    <a:pt x="407991" y="998332"/>
                  </a:lnTo>
                  <a:lnTo>
                    <a:pt x="362301" y="987295"/>
                  </a:lnTo>
                  <a:lnTo>
                    <a:pt x="318338" y="972210"/>
                  </a:lnTo>
                  <a:lnTo>
                    <a:pt x="276312" y="953287"/>
                  </a:lnTo>
                  <a:lnTo>
                    <a:pt x="236436" y="930737"/>
                  </a:lnTo>
                  <a:lnTo>
                    <a:pt x="198920" y="904772"/>
                  </a:lnTo>
                  <a:lnTo>
                    <a:pt x="163974" y="875603"/>
                  </a:lnTo>
                  <a:lnTo>
                    <a:pt x="131812" y="843440"/>
                  </a:lnTo>
                  <a:lnTo>
                    <a:pt x="102642" y="808495"/>
                  </a:lnTo>
                  <a:lnTo>
                    <a:pt x="76677" y="770978"/>
                  </a:lnTo>
                  <a:lnTo>
                    <a:pt x="54127" y="731102"/>
                  </a:lnTo>
                  <a:lnTo>
                    <a:pt x="35204" y="689077"/>
                  </a:lnTo>
                  <a:lnTo>
                    <a:pt x="20119" y="645113"/>
                  </a:lnTo>
                  <a:lnTo>
                    <a:pt x="9082" y="599423"/>
                  </a:lnTo>
                  <a:lnTo>
                    <a:pt x="2305" y="552217"/>
                  </a:lnTo>
                  <a:lnTo>
                    <a:pt x="0" y="503707"/>
                  </a:lnTo>
                  <a:lnTo>
                    <a:pt x="2305" y="455197"/>
                  </a:lnTo>
                  <a:lnTo>
                    <a:pt x="9082" y="407991"/>
                  </a:lnTo>
                  <a:lnTo>
                    <a:pt x="20119" y="362301"/>
                  </a:lnTo>
                  <a:lnTo>
                    <a:pt x="35204" y="318338"/>
                  </a:lnTo>
                  <a:lnTo>
                    <a:pt x="54127" y="276312"/>
                  </a:lnTo>
                  <a:lnTo>
                    <a:pt x="76677" y="236436"/>
                  </a:lnTo>
                  <a:lnTo>
                    <a:pt x="102642" y="198920"/>
                  </a:lnTo>
                  <a:lnTo>
                    <a:pt x="131812" y="163974"/>
                  </a:lnTo>
                  <a:lnTo>
                    <a:pt x="163974" y="131812"/>
                  </a:lnTo>
                  <a:lnTo>
                    <a:pt x="198920" y="102642"/>
                  </a:lnTo>
                  <a:lnTo>
                    <a:pt x="236436" y="76677"/>
                  </a:lnTo>
                  <a:lnTo>
                    <a:pt x="276312" y="54127"/>
                  </a:lnTo>
                  <a:lnTo>
                    <a:pt x="318338" y="35204"/>
                  </a:lnTo>
                  <a:lnTo>
                    <a:pt x="362301" y="20119"/>
                  </a:lnTo>
                  <a:lnTo>
                    <a:pt x="407991" y="9082"/>
                  </a:lnTo>
                  <a:lnTo>
                    <a:pt x="455197" y="2305"/>
                  </a:lnTo>
                  <a:lnTo>
                    <a:pt x="503707" y="0"/>
                  </a:lnTo>
                  <a:lnTo>
                    <a:pt x="552217" y="2305"/>
                  </a:lnTo>
                  <a:lnTo>
                    <a:pt x="599423" y="9082"/>
                  </a:lnTo>
                  <a:lnTo>
                    <a:pt x="645113" y="20119"/>
                  </a:lnTo>
                  <a:lnTo>
                    <a:pt x="689077" y="35204"/>
                  </a:lnTo>
                  <a:lnTo>
                    <a:pt x="731102" y="54127"/>
                  </a:lnTo>
                  <a:lnTo>
                    <a:pt x="770978" y="76677"/>
                  </a:lnTo>
                  <a:lnTo>
                    <a:pt x="808495" y="102642"/>
                  </a:lnTo>
                  <a:lnTo>
                    <a:pt x="843440" y="131812"/>
                  </a:lnTo>
                  <a:lnTo>
                    <a:pt x="875603" y="163974"/>
                  </a:lnTo>
                  <a:lnTo>
                    <a:pt x="904772" y="198920"/>
                  </a:lnTo>
                  <a:lnTo>
                    <a:pt x="930737" y="236436"/>
                  </a:lnTo>
                  <a:lnTo>
                    <a:pt x="953287" y="276312"/>
                  </a:lnTo>
                  <a:lnTo>
                    <a:pt x="972210" y="318338"/>
                  </a:lnTo>
                  <a:lnTo>
                    <a:pt x="987295" y="362301"/>
                  </a:lnTo>
                  <a:lnTo>
                    <a:pt x="998332" y="407991"/>
                  </a:lnTo>
                  <a:lnTo>
                    <a:pt x="1005109" y="455197"/>
                  </a:lnTo>
                  <a:lnTo>
                    <a:pt x="1007415" y="503707"/>
                  </a:lnTo>
                  <a:lnTo>
                    <a:pt x="1005109" y="552217"/>
                  </a:lnTo>
                  <a:lnTo>
                    <a:pt x="998332" y="599423"/>
                  </a:lnTo>
                  <a:lnTo>
                    <a:pt x="987295" y="645113"/>
                  </a:lnTo>
                  <a:lnTo>
                    <a:pt x="972210" y="689077"/>
                  </a:lnTo>
                  <a:lnTo>
                    <a:pt x="953287" y="731102"/>
                  </a:lnTo>
                  <a:lnTo>
                    <a:pt x="930737" y="770978"/>
                  </a:lnTo>
                  <a:lnTo>
                    <a:pt x="904772" y="808495"/>
                  </a:lnTo>
                  <a:lnTo>
                    <a:pt x="875603" y="843440"/>
                  </a:lnTo>
                  <a:lnTo>
                    <a:pt x="843440" y="875603"/>
                  </a:lnTo>
                  <a:lnTo>
                    <a:pt x="808495" y="904772"/>
                  </a:lnTo>
                  <a:lnTo>
                    <a:pt x="770978" y="930737"/>
                  </a:lnTo>
                  <a:lnTo>
                    <a:pt x="731102" y="953287"/>
                  </a:lnTo>
                  <a:lnTo>
                    <a:pt x="689077" y="972210"/>
                  </a:lnTo>
                  <a:lnTo>
                    <a:pt x="645113" y="987295"/>
                  </a:lnTo>
                  <a:lnTo>
                    <a:pt x="599423" y="998332"/>
                  </a:lnTo>
                  <a:lnTo>
                    <a:pt x="552217" y="1005109"/>
                  </a:lnTo>
                  <a:lnTo>
                    <a:pt x="503707" y="1007415"/>
                  </a:lnTo>
                  <a:close/>
                </a:path>
              </a:pathLst>
            </a:custGeom>
            <a:solidFill>
              <a:srgbClr val="FBC2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50204" y="5514517"/>
              <a:ext cx="553085" cy="451484"/>
            </a:xfrm>
            <a:custGeom>
              <a:avLst/>
              <a:gdLst/>
              <a:ahLst/>
              <a:cxnLst/>
              <a:rect l="l" t="t" r="r" b="b"/>
              <a:pathLst>
                <a:path w="553084" h="451485">
                  <a:moveTo>
                    <a:pt x="215823" y="131457"/>
                  </a:moveTo>
                  <a:lnTo>
                    <a:pt x="38125" y="28879"/>
                  </a:lnTo>
                  <a:lnTo>
                    <a:pt x="38125" y="360578"/>
                  </a:lnTo>
                  <a:lnTo>
                    <a:pt x="215823" y="414020"/>
                  </a:lnTo>
                  <a:lnTo>
                    <a:pt x="215823" y="131457"/>
                  </a:lnTo>
                  <a:close/>
                </a:path>
                <a:path w="553084" h="451485">
                  <a:moveTo>
                    <a:pt x="413816" y="28879"/>
                  </a:moveTo>
                  <a:lnTo>
                    <a:pt x="234886" y="132067"/>
                  </a:lnTo>
                  <a:lnTo>
                    <a:pt x="234886" y="414020"/>
                  </a:lnTo>
                  <a:lnTo>
                    <a:pt x="413816" y="359968"/>
                  </a:lnTo>
                  <a:lnTo>
                    <a:pt x="413816" y="28879"/>
                  </a:lnTo>
                  <a:close/>
                </a:path>
                <a:path w="553084" h="451485">
                  <a:moveTo>
                    <a:pt x="451942" y="43611"/>
                  </a:moveTo>
                  <a:lnTo>
                    <a:pt x="432879" y="28257"/>
                  </a:lnTo>
                  <a:lnTo>
                    <a:pt x="432879" y="369176"/>
                  </a:lnTo>
                  <a:lnTo>
                    <a:pt x="235496" y="433057"/>
                  </a:lnTo>
                  <a:lnTo>
                    <a:pt x="215823" y="433057"/>
                  </a:lnTo>
                  <a:lnTo>
                    <a:pt x="19062" y="378396"/>
                  </a:lnTo>
                  <a:lnTo>
                    <a:pt x="19062" y="28257"/>
                  </a:lnTo>
                  <a:lnTo>
                    <a:pt x="0" y="43611"/>
                  </a:lnTo>
                  <a:lnTo>
                    <a:pt x="0" y="391287"/>
                  </a:lnTo>
                  <a:lnTo>
                    <a:pt x="214591" y="450875"/>
                  </a:lnTo>
                  <a:lnTo>
                    <a:pt x="236728" y="450875"/>
                  </a:lnTo>
                  <a:lnTo>
                    <a:pt x="434111" y="388213"/>
                  </a:lnTo>
                  <a:lnTo>
                    <a:pt x="451942" y="382689"/>
                  </a:lnTo>
                  <a:lnTo>
                    <a:pt x="451942" y="43611"/>
                  </a:lnTo>
                  <a:close/>
                </a:path>
                <a:path w="553084" h="451485">
                  <a:moveTo>
                    <a:pt x="552780" y="59588"/>
                  </a:moveTo>
                  <a:lnTo>
                    <a:pt x="510971" y="59588"/>
                  </a:lnTo>
                  <a:lnTo>
                    <a:pt x="510971" y="354431"/>
                  </a:lnTo>
                  <a:lnTo>
                    <a:pt x="531876" y="427532"/>
                  </a:lnTo>
                  <a:lnTo>
                    <a:pt x="552780" y="354431"/>
                  </a:lnTo>
                  <a:lnTo>
                    <a:pt x="552780" y="59588"/>
                  </a:lnTo>
                  <a:close/>
                </a:path>
                <a:path w="553084" h="451485">
                  <a:moveTo>
                    <a:pt x="552780" y="20891"/>
                  </a:moveTo>
                  <a:lnTo>
                    <a:pt x="551167" y="12700"/>
                  </a:lnTo>
                  <a:lnTo>
                    <a:pt x="546709" y="6070"/>
                  </a:lnTo>
                  <a:lnTo>
                    <a:pt x="540080" y="1625"/>
                  </a:lnTo>
                  <a:lnTo>
                    <a:pt x="531876" y="0"/>
                  </a:lnTo>
                  <a:lnTo>
                    <a:pt x="523684" y="1625"/>
                  </a:lnTo>
                  <a:lnTo>
                    <a:pt x="517042" y="6070"/>
                  </a:lnTo>
                  <a:lnTo>
                    <a:pt x="512597" y="12700"/>
                  </a:lnTo>
                  <a:lnTo>
                    <a:pt x="510971" y="20891"/>
                  </a:lnTo>
                  <a:lnTo>
                    <a:pt x="510971" y="43611"/>
                  </a:lnTo>
                  <a:lnTo>
                    <a:pt x="552780" y="43611"/>
                  </a:lnTo>
                  <a:lnTo>
                    <a:pt x="552780" y="20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18122" y="7207904"/>
              <a:ext cx="991235" cy="991235"/>
            </a:xfrm>
            <a:custGeom>
              <a:avLst/>
              <a:gdLst/>
              <a:ahLst/>
              <a:cxnLst/>
              <a:rect l="l" t="t" r="r" b="b"/>
              <a:pathLst>
                <a:path w="991234" h="991234">
                  <a:moveTo>
                    <a:pt x="495531" y="991063"/>
                  </a:moveTo>
                  <a:lnTo>
                    <a:pt x="447808" y="988795"/>
                  </a:lnTo>
                  <a:lnTo>
                    <a:pt x="401369" y="982128"/>
                  </a:lnTo>
                  <a:lnTo>
                    <a:pt x="356420" y="971271"/>
                  </a:lnTo>
                  <a:lnTo>
                    <a:pt x="313171" y="956430"/>
                  </a:lnTo>
                  <a:lnTo>
                    <a:pt x="271827" y="937814"/>
                  </a:lnTo>
                  <a:lnTo>
                    <a:pt x="232598" y="915630"/>
                  </a:lnTo>
                  <a:lnTo>
                    <a:pt x="195691" y="890087"/>
                  </a:lnTo>
                  <a:lnTo>
                    <a:pt x="161313" y="861391"/>
                  </a:lnTo>
                  <a:lnTo>
                    <a:pt x="129672" y="829750"/>
                  </a:lnTo>
                  <a:lnTo>
                    <a:pt x="100976" y="795372"/>
                  </a:lnTo>
                  <a:lnTo>
                    <a:pt x="75432" y="758464"/>
                  </a:lnTo>
                  <a:lnTo>
                    <a:pt x="53249" y="719235"/>
                  </a:lnTo>
                  <a:lnTo>
                    <a:pt x="34633" y="677892"/>
                  </a:lnTo>
                  <a:lnTo>
                    <a:pt x="19792" y="634642"/>
                  </a:lnTo>
                  <a:lnTo>
                    <a:pt x="8935" y="589694"/>
                  </a:lnTo>
                  <a:lnTo>
                    <a:pt x="2268" y="543254"/>
                  </a:lnTo>
                  <a:lnTo>
                    <a:pt x="0" y="495531"/>
                  </a:lnTo>
                  <a:lnTo>
                    <a:pt x="2268" y="447808"/>
                  </a:lnTo>
                  <a:lnTo>
                    <a:pt x="8935" y="401369"/>
                  </a:lnTo>
                  <a:lnTo>
                    <a:pt x="19792" y="356420"/>
                  </a:lnTo>
                  <a:lnTo>
                    <a:pt x="34633" y="313171"/>
                  </a:lnTo>
                  <a:lnTo>
                    <a:pt x="53249" y="271827"/>
                  </a:lnTo>
                  <a:lnTo>
                    <a:pt x="75432" y="232598"/>
                  </a:lnTo>
                  <a:lnTo>
                    <a:pt x="100976" y="195691"/>
                  </a:lnTo>
                  <a:lnTo>
                    <a:pt x="129672" y="161313"/>
                  </a:lnTo>
                  <a:lnTo>
                    <a:pt x="161313" y="129672"/>
                  </a:lnTo>
                  <a:lnTo>
                    <a:pt x="195691" y="100976"/>
                  </a:lnTo>
                  <a:lnTo>
                    <a:pt x="232598" y="75432"/>
                  </a:lnTo>
                  <a:lnTo>
                    <a:pt x="271827" y="53249"/>
                  </a:lnTo>
                  <a:lnTo>
                    <a:pt x="313171" y="34633"/>
                  </a:lnTo>
                  <a:lnTo>
                    <a:pt x="356420" y="19792"/>
                  </a:lnTo>
                  <a:lnTo>
                    <a:pt x="401369" y="8935"/>
                  </a:lnTo>
                  <a:lnTo>
                    <a:pt x="447808" y="2268"/>
                  </a:lnTo>
                  <a:lnTo>
                    <a:pt x="495531" y="0"/>
                  </a:lnTo>
                  <a:lnTo>
                    <a:pt x="543254" y="2268"/>
                  </a:lnTo>
                  <a:lnTo>
                    <a:pt x="589694" y="8935"/>
                  </a:lnTo>
                  <a:lnTo>
                    <a:pt x="634642" y="19792"/>
                  </a:lnTo>
                  <a:lnTo>
                    <a:pt x="677892" y="34633"/>
                  </a:lnTo>
                  <a:lnTo>
                    <a:pt x="719235" y="53249"/>
                  </a:lnTo>
                  <a:lnTo>
                    <a:pt x="758464" y="75432"/>
                  </a:lnTo>
                  <a:lnTo>
                    <a:pt x="795372" y="100976"/>
                  </a:lnTo>
                  <a:lnTo>
                    <a:pt x="829750" y="129672"/>
                  </a:lnTo>
                  <a:lnTo>
                    <a:pt x="861391" y="161313"/>
                  </a:lnTo>
                  <a:lnTo>
                    <a:pt x="890087" y="195691"/>
                  </a:lnTo>
                  <a:lnTo>
                    <a:pt x="915630" y="232598"/>
                  </a:lnTo>
                  <a:lnTo>
                    <a:pt x="937814" y="271827"/>
                  </a:lnTo>
                  <a:lnTo>
                    <a:pt x="956430" y="313171"/>
                  </a:lnTo>
                  <a:lnTo>
                    <a:pt x="971271" y="356420"/>
                  </a:lnTo>
                  <a:lnTo>
                    <a:pt x="982128" y="401369"/>
                  </a:lnTo>
                  <a:lnTo>
                    <a:pt x="988795" y="447808"/>
                  </a:lnTo>
                  <a:lnTo>
                    <a:pt x="991063" y="495531"/>
                  </a:lnTo>
                  <a:lnTo>
                    <a:pt x="988795" y="543254"/>
                  </a:lnTo>
                  <a:lnTo>
                    <a:pt x="982128" y="589694"/>
                  </a:lnTo>
                  <a:lnTo>
                    <a:pt x="971271" y="634642"/>
                  </a:lnTo>
                  <a:lnTo>
                    <a:pt x="956430" y="677892"/>
                  </a:lnTo>
                  <a:lnTo>
                    <a:pt x="937814" y="719235"/>
                  </a:lnTo>
                  <a:lnTo>
                    <a:pt x="915630" y="758464"/>
                  </a:lnTo>
                  <a:lnTo>
                    <a:pt x="890087" y="795372"/>
                  </a:lnTo>
                  <a:lnTo>
                    <a:pt x="861391" y="829750"/>
                  </a:lnTo>
                  <a:lnTo>
                    <a:pt x="829750" y="861391"/>
                  </a:lnTo>
                  <a:lnTo>
                    <a:pt x="795372" y="890087"/>
                  </a:lnTo>
                  <a:lnTo>
                    <a:pt x="758464" y="915630"/>
                  </a:lnTo>
                  <a:lnTo>
                    <a:pt x="719235" y="937814"/>
                  </a:lnTo>
                  <a:lnTo>
                    <a:pt x="677892" y="956430"/>
                  </a:lnTo>
                  <a:lnTo>
                    <a:pt x="634642" y="971271"/>
                  </a:lnTo>
                  <a:lnTo>
                    <a:pt x="589694" y="982128"/>
                  </a:lnTo>
                  <a:lnTo>
                    <a:pt x="543254" y="988795"/>
                  </a:lnTo>
                  <a:lnTo>
                    <a:pt x="495531" y="991063"/>
                  </a:lnTo>
                  <a:close/>
                </a:path>
              </a:pathLst>
            </a:custGeom>
            <a:solidFill>
              <a:srgbClr val="09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43881" y="7483449"/>
              <a:ext cx="544195" cy="443865"/>
            </a:xfrm>
            <a:custGeom>
              <a:avLst/>
              <a:gdLst/>
              <a:ahLst/>
              <a:cxnLst/>
              <a:rect l="l" t="t" r="r" b="b"/>
              <a:pathLst>
                <a:path w="544195" h="443865">
                  <a:moveTo>
                    <a:pt x="212331" y="129324"/>
                  </a:moveTo>
                  <a:lnTo>
                    <a:pt x="37515" y="28409"/>
                  </a:lnTo>
                  <a:lnTo>
                    <a:pt x="37515" y="354723"/>
                  </a:lnTo>
                  <a:lnTo>
                    <a:pt x="212331" y="407301"/>
                  </a:lnTo>
                  <a:lnTo>
                    <a:pt x="212331" y="129324"/>
                  </a:lnTo>
                  <a:close/>
                </a:path>
                <a:path w="544195" h="443865">
                  <a:moveTo>
                    <a:pt x="407111" y="28409"/>
                  </a:moveTo>
                  <a:lnTo>
                    <a:pt x="231076" y="129921"/>
                  </a:lnTo>
                  <a:lnTo>
                    <a:pt x="231076" y="407301"/>
                  </a:lnTo>
                  <a:lnTo>
                    <a:pt x="407111" y="354114"/>
                  </a:lnTo>
                  <a:lnTo>
                    <a:pt x="407111" y="28409"/>
                  </a:lnTo>
                  <a:close/>
                </a:path>
                <a:path w="544195" h="443865">
                  <a:moveTo>
                    <a:pt x="444614" y="42913"/>
                  </a:moveTo>
                  <a:lnTo>
                    <a:pt x="425856" y="27800"/>
                  </a:lnTo>
                  <a:lnTo>
                    <a:pt x="425856" y="363181"/>
                  </a:lnTo>
                  <a:lnTo>
                    <a:pt x="231686" y="426034"/>
                  </a:lnTo>
                  <a:lnTo>
                    <a:pt x="212331" y="426034"/>
                  </a:lnTo>
                  <a:lnTo>
                    <a:pt x="18757" y="372249"/>
                  </a:lnTo>
                  <a:lnTo>
                    <a:pt x="18757" y="27800"/>
                  </a:lnTo>
                  <a:lnTo>
                    <a:pt x="0" y="42913"/>
                  </a:lnTo>
                  <a:lnTo>
                    <a:pt x="0" y="384937"/>
                  </a:lnTo>
                  <a:lnTo>
                    <a:pt x="211124" y="443560"/>
                  </a:lnTo>
                  <a:lnTo>
                    <a:pt x="232892" y="443560"/>
                  </a:lnTo>
                  <a:lnTo>
                    <a:pt x="427075" y="381914"/>
                  </a:lnTo>
                  <a:lnTo>
                    <a:pt x="444614" y="376478"/>
                  </a:lnTo>
                  <a:lnTo>
                    <a:pt x="444614" y="42913"/>
                  </a:lnTo>
                  <a:close/>
                </a:path>
                <a:path w="544195" h="443865">
                  <a:moveTo>
                    <a:pt x="543814" y="58623"/>
                  </a:moveTo>
                  <a:lnTo>
                    <a:pt x="502691" y="58623"/>
                  </a:lnTo>
                  <a:lnTo>
                    <a:pt x="502691" y="348678"/>
                  </a:lnTo>
                  <a:lnTo>
                    <a:pt x="523252" y="420585"/>
                  </a:lnTo>
                  <a:lnTo>
                    <a:pt x="543814" y="348678"/>
                  </a:lnTo>
                  <a:lnTo>
                    <a:pt x="543814" y="58623"/>
                  </a:lnTo>
                  <a:close/>
                </a:path>
                <a:path w="544195" h="443865">
                  <a:moveTo>
                    <a:pt x="543814" y="20548"/>
                  </a:moveTo>
                  <a:lnTo>
                    <a:pt x="542226" y="12496"/>
                  </a:lnTo>
                  <a:lnTo>
                    <a:pt x="537845" y="5969"/>
                  </a:lnTo>
                  <a:lnTo>
                    <a:pt x="531317" y="1600"/>
                  </a:lnTo>
                  <a:lnTo>
                    <a:pt x="523252" y="0"/>
                  </a:lnTo>
                  <a:lnTo>
                    <a:pt x="515188" y="1600"/>
                  </a:lnTo>
                  <a:lnTo>
                    <a:pt x="508660" y="5969"/>
                  </a:lnTo>
                  <a:lnTo>
                    <a:pt x="504278" y="12496"/>
                  </a:lnTo>
                  <a:lnTo>
                    <a:pt x="502691" y="20548"/>
                  </a:lnTo>
                  <a:lnTo>
                    <a:pt x="502691" y="42913"/>
                  </a:lnTo>
                  <a:lnTo>
                    <a:pt x="543814" y="42913"/>
                  </a:lnTo>
                  <a:lnTo>
                    <a:pt x="543814" y="20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266842" y="5495764"/>
            <a:ext cx="1724660" cy="447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5 CLASSI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69136" y="7529732"/>
            <a:ext cx="2431099" cy="447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dirty="0">
                <a:solidFill>
                  <a:srgbClr val="F1EFE1"/>
                </a:solidFill>
                <a:cs typeface="Times New Roman" panose="02020603050405020304" pitchFamily="18" charset="0"/>
              </a:rPr>
              <a:t>102</a:t>
            </a:r>
            <a:r>
              <a:rPr sz="2800" b="1" dirty="0">
                <a:solidFill>
                  <a:srgbClr val="F1EFE1"/>
                </a:solidFill>
                <a:cs typeface="Arial"/>
              </a:rPr>
              <a:t> </a:t>
            </a:r>
            <a:r>
              <a:rPr sz="2800" b="1" dirty="0">
                <a:solidFill>
                  <a:srgbClr val="F1EFE1"/>
                </a:solidFill>
                <a:cs typeface="Times New Roman" panose="02020603050405020304" pitchFamily="18" charset="0"/>
              </a:rPr>
              <a:t>STUDENTI</a:t>
            </a:r>
            <a:endParaRPr sz="2800" dirty="0"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28926" y="8954136"/>
            <a:ext cx="35687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182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46500" y="702371"/>
            <a:ext cx="93503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j-lt"/>
                <a:cs typeface="Times New Roman" panose="02020603050405020304" pitchFamily="18" charset="0"/>
              </a:rPr>
              <a:t>Gli usi dell'acqua nella storia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26206" y="1872289"/>
            <a:ext cx="9650099" cy="849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Un percorso didattico rivolto scuole secondarie di primo grado sul </a:t>
            </a:r>
            <a:r>
              <a:rPr sz="2400" dirty="0" err="1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territorio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 di  competenza del Consorzio BIM dell'Adige: Noce, Adige ed </a:t>
            </a:r>
            <a:r>
              <a:rPr sz="2400" dirty="0" err="1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Avisio</a:t>
            </a:r>
            <a:r>
              <a:rPr lang="it-IT"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2923" y="8954136"/>
            <a:ext cx="2554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82953"/>
                </a:solidFill>
                <a:latin typeface="+mj-lt"/>
                <a:cs typeface="Times New Roman"/>
              </a:rPr>
              <a:t>C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45" dirty="0">
                <a:solidFill>
                  <a:srgbClr val="182953"/>
                </a:solidFill>
                <a:latin typeface="+mj-lt"/>
                <a:cs typeface="Times New Roman"/>
              </a:rPr>
              <a:t>n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s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25" dirty="0">
                <a:solidFill>
                  <a:srgbClr val="182953"/>
                </a:solidFill>
                <a:latin typeface="+mj-lt"/>
                <a:cs typeface="Times New Roman"/>
              </a:rPr>
              <a:t>r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zi</a:t>
            </a:r>
            <a:r>
              <a:rPr sz="1800" b="1" spc="25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spc="-40" dirty="0">
                <a:solidFill>
                  <a:srgbClr val="182953"/>
                </a:solidFill>
                <a:latin typeface="+mj-lt"/>
                <a:cs typeface="Times New Roman"/>
              </a:rPr>
              <a:t>B</a:t>
            </a:r>
            <a:r>
              <a:rPr sz="1800" b="1" spc="-1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-190" dirty="0">
                <a:solidFill>
                  <a:srgbClr val="182953"/>
                </a:solidFill>
                <a:latin typeface="+mj-lt"/>
                <a:cs typeface="Times New Roman"/>
              </a:rPr>
              <a:t>M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r>
              <a:rPr sz="1800" b="1" spc="5" dirty="0">
                <a:solidFill>
                  <a:srgbClr val="182953"/>
                </a:solidFill>
                <a:latin typeface="+mj-lt"/>
                <a:cs typeface="Times New Roman"/>
              </a:rPr>
              <a:t>ll</a:t>
            </a:r>
            <a:r>
              <a:rPr sz="1800" b="1" spc="-150" dirty="0">
                <a:solidFill>
                  <a:srgbClr val="182953"/>
                </a:solidFill>
                <a:latin typeface="+mj-lt"/>
                <a:cs typeface="Times New Roman"/>
              </a:rPr>
              <a:t>'</a:t>
            </a:r>
            <a:r>
              <a:rPr sz="1800" b="1" spc="-140" dirty="0">
                <a:solidFill>
                  <a:srgbClr val="182953"/>
                </a:solidFill>
                <a:latin typeface="+mj-lt"/>
                <a:cs typeface="Times New Roman"/>
              </a:rPr>
              <a:t>A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50" dirty="0">
                <a:solidFill>
                  <a:srgbClr val="182953"/>
                </a:solidFill>
                <a:latin typeface="+mj-lt"/>
                <a:cs typeface="Times New Roman"/>
              </a:rPr>
              <a:t>g</a:t>
            </a:r>
            <a:r>
              <a:rPr sz="1800" b="1" spc="30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endParaRPr sz="1800" dirty="0">
              <a:latin typeface="+mj-lt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3706" y="3442392"/>
            <a:ext cx="1956435" cy="594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b="1" i="1" spc="-30" dirty="0">
                <a:solidFill>
                  <a:srgbClr val="182953"/>
                </a:solidFill>
                <a:latin typeface="+mj-lt"/>
                <a:cs typeface="Arial"/>
              </a:rPr>
              <a:t>O</a:t>
            </a:r>
            <a:r>
              <a:rPr sz="3700" b="1" i="1" spc="-60" dirty="0">
                <a:solidFill>
                  <a:srgbClr val="182953"/>
                </a:solidFill>
                <a:latin typeface="+mj-lt"/>
                <a:cs typeface="Arial"/>
              </a:rPr>
              <a:t>b</a:t>
            </a:r>
            <a:r>
              <a:rPr sz="3700" b="1" i="1" spc="-90" dirty="0">
                <a:solidFill>
                  <a:srgbClr val="182953"/>
                </a:solidFill>
                <a:latin typeface="+mj-lt"/>
                <a:cs typeface="Arial"/>
              </a:rPr>
              <a:t>i</a:t>
            </a:r>
            <a:r>
              <a:rPr sz="3700" b="1" i="1" spc="155" dirty="0">
                <a:solidFill>
                  <a:srgbClr val="182953"/>
                </a:solidFill>
                <a:latin typeface="+mj-lt"/>
                <a:cs typeface="Arial"/>
              </a:rPr>
              <a:t>e</a:t>
            </a:r>
            <a:r>
              <a:rPr sz="3700" b="1" i="1" spc="190" dirty="0">
                <a:solidFill>
                  <a:srgbClr val="182953"/>
                </a:solidFill>
                <a:latin typeface="+mj-lt"/>
                <a:cs typeface="Arial"/>
              </a:rPr>
              <a:t>tt</a:t>
            </a:r>
            <a:r>
              <a:rPr sz="3700" b="1" i="1" spc="-90" dirty="0">
                <a:solidFill>
                  <a:srgbClr val="182953"/>
                </a:solidFill>
                <a:latin typeface="+mj-lt"/>
                <a:cs typeface="Arial"/>
              </a:rPr>
              <a:t>i</a:t>
            </a:r>
            <a:r>
              <a:rPr sz="3700" b="1" i="1" spc="155" dirty="0">
                <a:solidFill>
                  <a:srgbClr val="182953"/>
                </a:solidFill>
                <a:latin typeface="+mj-lt"/>
                <a:cs typeface="Arial"/>
              </a:rPr>
              <a:t>v</a:t>
            </a:r>
            <a:r>
              <a:rPr sz="3700" b="1" i="1" spc="-85" dirty="0">
                <a:solidFill>
                  <a:srgbClr val="182953"/>
                </a:solidFill>
                <a:latin typeface="+mj-lt"/>
                <a:cs typeface="Arial"/>
              </a:rPr>
              <a:t>i</a:t>
            </a:r>
            <a:endParaRPr sz="3700" dirty="0">
              <a:latin typeface="+mj-lt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DF55566F-1355-1A7F-6580-4697EFD60575}"/>
              </a:ext>
            </a:extLst>
          </p:cNvPr>
          <p:cNvSpPr txBox="1"/>
          <p:nvPr/>
        </p:nvSpPr>
        <p:spPr>
          <a:xfrm>
            <a:off x="1285985" y="4407205"/>
            <a:ext cx="9590320" cy="3061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Far conoscere il Consorzio BIM dell'Adige e le sue attività sul territorio.</a:t>
            </a:r>
          </a:p>
          <a:p>
            <a:pPr marL="355600" marR="5080" indent="-342900">
              <a:lnSpc>
                <a:spcPct val="117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Aumentare la consapevolezza sul tema dell’acqua come risorsa ambientale, culturale ed economica.</a:t>
            </a:r>
          </a:p>
          <a:p>
            <a:pPr marL="355600" marR="5080" indent="-342900">
              <a:lnSpc>
                <a:spcPct val="117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Promuovere comportamenti responsabili e buone pratiche di sostenibilità.</a:t>
            </a:r>
          </a:p>
          <a:p>
            <a:pPr marL="355600" marR="5080" indent="-342900">
              <a:lnSpc>
                <a:spcPct val="117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Rendere i ragazzi protagonisti attraverso il loro coinvolgimento in un concorso.</a:t>
            </a:r>
          </a:p>
          <a:p>
            <a:pPr marL="12700" marR="5080">
              <a:lnSpc>
                <a:spcPct val="117300"/>
              </a:lnSpc>
              <a:spcBef>
                <a:spcPts val="95"/>
              </a:spcBef>
            </a:pP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601440" cy="10287000"/>
            <a:chOff x="0" y="0"/>
            <a:chExt cx="1660144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709275" cy="10287000"/>
            </a:xfrm>
            <a:custGeom>
              <a:avLst/>
              <a:gdLst/>
              <a:ahLst/>
              <a:cxnLst/>
              <a:rect l="l" t="t" r="r" b="b"/>
              <a:pathLst>
                <a:path w="10709275" h="10287000">
                  <a:moveTo>
                    <a:pt x="0" y="0"/>
                  </a:moveTo>
                  <a:lnTo>
                    <a:pt x="10708647" y="0"/>
                  </a:lnTo>
                  <a:lnTo>
                    <a:pt x="6137606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9737" y="8663052"/>
              <a:ext cx="14907260" cy="0"/>
            </a:xfrm>
            <a:custGeom>
              <a:avLst/>
              <a:gdLst/>
              <a:ahLst/>
              <a:cxnLst/>
              <a:rect l="l" t="t" r="r" b="b"/>
              <a:pathLst>
                <a:path w="14907260">
                  <a:moveTo>
                    <a:pt x="0" y="0"/>
                  </a:moveTo>
                  <a:lnTo>
                    <a:pt x="1490673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28418" y="3036290"/>
              <a:ext cx="4962525" cy="3556635"/>
            </a:xfrm>
            <a:custGeom>
              <a:avLst/>
              <a:gdLst/>
              <a:ahLst/>
              <a:cxnLst/>
              <a:rect l="l" t="t" r="r" b="b"/>
              <a:pathLst>
                <a:path w="4962525" h="3556634">
                  <a:moveTo>
                    <a:pt x="4955464" y="0"/>
                  </a:moveTo>
                  <a:lnTo>
                    <a:pt x="355244" y="0"/>
                  </a:lnTo>
                  <a:lnTo>
                    <a:pt x="355244" y="990600"/>
                  </a:lnTo>
                  <a:lnTo>
                    <a:pt x="4955464" y="990600"/>
                  </a:lnTo>
                  <a:lnTo>
                    <a:pt x="4955464" y="0"/>
                  </a:lnTo>
                  <a:close/>
                </a:path>
                <a:path w="4962525" h="3556634">
                  <a:moveTo>
                    <a:pt x="4962245" y="2565577"/>
                  </a:moveTo>
                  <a:lnTo>
                    <a:pt x="0" y="2565577"/>
                  </a:lnTo>
                  <a:lnTo>
                    <a:pt x="0" y="3556177"/>
                  </a:lnTo>
                  <a:lnTo>
                    <a:pt x="4962245" y="3556177"/>
                  </a:lnTo>
                  <a:lnTo>
                    <a:pt x="4962245" y="2565577"/>
                  </a:lnTo>
                  <a:close/>
                </a:path>
              </a:pathLst>
            </a:custGeom>
            <a:solidFill>
              <a:srgbClr val="182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27524" y="5469513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5" y="1216218"/>
                  </a:lnTo>
                  <a:lnTo>
                    <a:pt x="363626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1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5"/>
                  </a:lnTo>
                  <a:lnTo>
                    <a:pt x="58428" y="363626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1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1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6" y="58428"/>
                  </a:lnTo>
                  <a:lnTo>
                    <a:pt x="404645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1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6"/>
                  </a:lnTo>
                  <a:lnTo>
                    <a:pt x="1216218" y="404645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rgbClr val="FD69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28282" y="2903949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5" y="1216218"/>
                  </a:lnTo>
                  <a:lnTo>
                    <a:pt x="363626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1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5"/>
                  </a:lnTo>
                  <a:lnTo>
                    <a:pt x="58428" y="363626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1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1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6" y="58428"/>
                  </a:lnTo>
                  <a:lnTo>
                    <a:pt x="404645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1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6"/>
                  </a:lnTo>
                  <a:lnTo>
                    <a:pt x="1216218" y="404645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28787" y="2827006"/>
              <a:ext cx="1275715" cy="1314450"/>
            </a:xfrm>
            <a:custGeom>
              <a:avLst/>
              <a:gdLst/>
              <a:ahLst/>
              <a:cxnLst/>
              <a:rect l="l" t="t" r="r" b="b"/>
              <a:pathLst>
                <a:path w="1275715" h="1314450">
                  <a:moveTo>
                    <a:pt x="1245768" y="693623"/>
                  </a:moveTo>
                  <a:lnTo>
                    <a:pt x="1243444" y="638924"/>
                  </a:lnTo>
                  <a:lnTo>
                    <a:pt x="1236586" y="585787"/>
                  </a:lnTo>
                  <a:lnTo>
                    <a:pt x="1225372" y="534314"/>
                  </a:lnTo>
                  <a:lnTo>
                    <a:pt x="1209992" y="484593"/>
                  </a:lnTo>
                  <a:lnTo>
                    <a:pt x="1190612" y="436727"/>
                  </a:lnTo>
                  <a:lnTo>
                    <a:pt x="1167409" y="390817"/>
                  </a:lnTo>
                  <a:lnTo>
                    <a:pt x="1140561" y="346951"/>
                  </a:lnTo>
                  <a:lnTo>
                    <a:pt x="1110246" y="305219"/>
                  </a:lnTo>
                  <a:lnTo>
                    <a:pt x="1051598" y="374459"/>
                  </a:lnTo>
                  <a:lnTo>
                    <a:pt x="1080744" y="414210"/>
                  </a:lnTo>
                  <a:lnTo>
                    <a:pt x="1104620" y="455447"/>
                  </a:lnTo>
                  <a:lnTo>
                    <a:pt x="1123530" y="498462"/>
                  </a:lnTo>
                  <a:lnTo>
                    <a:pt x="1137754" y="543521"/>
                  </a:lnTo>
                  <a:lnTo>
                    <a:pt x="1147546" y="590892"/>
                  </a:lnTo>
                  <a:lnTo>
                    <a:pt x="1153223" y="640829"/>
                  </a:lnTo>
                  <a:lnTo>
                    <a:pt x="1155052" y="693623"/>
                  </a:lnTo>
                  <a:lnTo>
                    <a:pt x="1152880" y="741921"/>
                  </a:lnTo>
                  <a:lnTo>
                    <a:pt x="1146492" y="788987"/>
                  </a:lnTo>
                  <a:lnTo>
                    <a:pt x="1136065" y="834644"/>
                  </a:lnTo>
                  <a:lnTo>
                    <a:pt x="1121803" y="878700"/>
                  </a:lnTo>
                  <a:lnTo>
                    <a:pt x="1103871" y="920978"/>
                  </a:lnTo>
                  <a:lnTo>
                    <a:pt x="1082471" y="961275"/>
                  </a:lnTo>
                  <a:lnTo>
                    <a:pt x="1057783" y="999426"/>
                  </a:lnTo>
                  <a:lnTo>
                    <a:pt x="1029995" y="1035227"/>
                  </a:lnTo>
                  <a:lnTo>
                    <a:pt x="999299" y="1068514"/>
                  </a:lnTo>
                  <a:lnTo>
                    <a:pt x="965885" y="1099070"/>
                  </a:lnTo>
                  <a:lnTo>
                    <a:pt x="929932" y="1126744"/>
                  </a:lnTo>
                  <a:lnTo>
                    <a:pt x="891616" y="1151318"/>
                  </a:lnTo>
                  <a:lnTo>
                    <a:pt x="851154" y="1172629"/>
                  </a:lnTo>
                  <a:lnTo>
                    <a:pt x="808697" y="1190472"/>
                  </a:lnTo>
                  <a:lnTo>
                    <a:pt x="764463" y="1204683"/>
                  </a:lnTo>
                  <a:lnTo>
                    <a:pt x="718629" y="1215059"/>
                  </a:lnTo>
                  <a:lnTo>
                    <a:pt x="671360" y="1221422"/>
                  </a:lnTo>
                  <a:lnTo>
                    <a:pt x="622884" y="1223581"/>
                  </a:lnTo>
                  <a:lnTo>
                    <a:pt x="574395" y="1221422"/>
                  </a:lnTo>
                  <a:lnTo>
                    <a:pt x="527138" y="1215059"/>
                  </a:lnTo>
                  <a:lnTo>
                    <a:pt x="481291" y="1204683"/>
                  </a:lnTo>
                  <a:lnTo>
                    <a:pt x="437057" y="1190472"/>
                  </a:lnTo>
                  <a:lnTo>
                    <a:pt x="394614" y="1172629"/>
                  </a:lnTo>
                  <a:lnTo>
                    <a:pt x="354139" y="1151318"/>
                  </a:lnTo>
                  <a:lnTo>
                    <a:pt x="315836" y="1126744"/>
                  </a:lnTo>
                  <a:lnTo>
                    <a:pt x="279869" y="1099070"/>
                  </a:lnTo>
                  <a:lnTo>
                    <a:pt x="246456" y="1068514"/>
                  </a:lnTo>
                  <a:lnTo>
                    <a:pt x="215760" y="1035227"/>
                  </a:lnTo>
                  <a:lnTo>
                    <a:pt x="187972" y="999426"/>
                  </a:lnTo>
                  <a:lnTo>
                    <a:pt x="163296" y="961275"/>
                  </a:lnTo>
                  <a:lnTo>
                    <a:pt x="141884" y="920978"/>
                  </a:lnTo>
                  <a:lnTo>
                    <a:pt x="123964" y="878700"/>
                  </a:lnTo>
                  <a:lnTo>
                    <a:pt x="109689" y="834644"/>
                  </a:lnTo>
                  <a:lnTo>
                    <a:pt x="99263" y="788987"/>
                  </a:lnTo>
                  <a:lnTo>
                    <a:pt x="92875" y="741921"/>
                  </a:lnTo>
                  <a:lnTo>
                    <a:pt x="90703" y="693623"/>
                  </a:lnTo>
                  <a:lnTo>
                    <a:pt x="92875" y="645325"/>
                  </a:lnTo>
                  <a:lnTo>
                    <a:pt x="99263" y="598246"/>
                  </a:lnTo>
                  <a:lnTo>
                    <a:pt x="109689" y="552589"/>
                  </a:lnTo>
                  <a:lnTo>
                    <a:pt x="123964" y="508520"/>
                  </a:lnTo>
                  <a:lnTo>
                    <a:pt x="141884" y="466242"/>
                  </a:lnTo>
                  <a:lnTo>
                    <a:pt x="163296" y="425919"/>
                  </a:lnTo>
                  <a:lnTo>
                    <a:pt x="187972" y="387769"/>
                  </a:lnTo>
                  <a:lnTo>
                    <a:pt x="215760" y="351955"/>
                  </a:lnTo>
                  <a:lnTo>
                    <a:pt x="246456" y="318655"/>
                  </a:lnTo>
                  <a:lnTo>
                    <a:pt x="279869" y="288086"/>
                  </a:lnTo>
                  <a:lnTo>
                    <a:pt x="315836" y="260413"/>
                  </a:lnTo>
                  <a:lnTo>
                    <a:pt x="354139" y="235813"/>
                  </a:lnTo>
                  <a:lnTo>
                    <a:pt x="394614" y="214503"/>
                  </a:lnTo>
                  <a:lnTo>
                    <a:pt x="437057" y="196646"/>
                  </a:lnTo>
                  <a:lnTo>
                    <a:pt x="481291" y="182422"/>
                  </a:lnTo>
                  <a:lnTo>
                    <a:pt x="527138" y="172046"/>
                  </a:lnTo>
                  <a:lnTo>
                    <a:pt x="574395" y="165671"/>
                  </a:lnTo>
                  <a:lnTo>
                    <a:pt x="622884" y="163512"/>
                  </a:lnTo>
                  <a:lnTo>
                    <a:pt x="676236" y="165239"/>
                  </a:lnTo>
                  <a:lnTo>
                    <a:pt x="725398" y="170891"/>
                  </a:lnTo>
                  <a:lnTo>
                    <a:pt x="771779" y="181216"/>
                  </a:lnTo>
                  <a:lnTo>
                    <a:pt x="816825" y="196913"/>
                  </a:lnTo>
                  <a:lnTo>
                    <a:pt x="861974" y="218744"/>
                  </a:lnTo>
                  <a:lnTo>
                    <a:pt x="917702" y="145859"/>
                  </a:lnTo>
                  <a:lnTo>
                    <a:pt x="872464" y="123444"/>
                  </a:lnTo>
                  <a:lnTo>
                    <a:pt x="825830" y="105219"/>
                  </a:lnTo>
                  <a:lnTo>
                    <a:pt x="777659" y="91122"/>
                  </a:lnTo>
                  <a:lnTo>
                    <a:pt x="727862" y="81114"/>
                  </a:lnTo>
                  <a:lnTo>
                    <a:pt x="676313" y="75133"/>
                  </a:lnTo>
                  <a:lnTo>
                    <a:pt x="622884" y="73164"/>
                  </a:lnTo>
                  <a:lnTo>
                    <a:pt x="574294" y="75031"/>
                  </a:lnTo>
                  <a:lnTo>
                    <a:pt x="526707" y="80556"/>
                  </a:lnTo>
                  <a:lnTo>
                    <a:pt x="480275" y="89585"/>
                  </a:lnTo>
                  <a:lnTo>
                    <a:pt x="435127" y="101981"/>
                  </a:lnTo>
                  <a:lnTo>
                    <a:pt x="391401" y="117614"/>
                  </a:lnTo>
                  <a:lnTo>
                    <a:pt x="349250" y="136347"/>
                  </a:lnTo>
                  <a:lnTo>
                    <a:pt x="308800" y="158026"/>
                  </a:lnTo>
                  <a:lnTo>
                    <a:pt x="270205" y="182511"/>
                  </a:lnTo>
                  <a:lnTo>
                    <a:pt x="233591" y="209677"/>
                  </a:lnTo>
                  <a:lnTo>
                    <a:pt x="199097" y="239382"/>
                  </a:lnTo>
                  <a:lnTo>
                    <a:pt x="166878" y="271475"/>
                  </a:lnTo>
                  <a:lnTo>
                    <a:pt x="137058" y="305841"/>
                  </a:lnTo>
                  <a:lnTo>
                    <a:pt x="109778" y="342303"/>
                  </a:lnTo>
                  <a:lnTo>
                    <a:pt x="85191" y="380758"/>
                  </a:lnTo>
                  <a:lnTo>
                    <a:pt x="63436" y="421055"/>
                  </a:lnTo>
                  <a:lnTo>
                    <a:pt x="44627" y="463042"/>
                  </a:lnTo>
                  <a:lnTo>
                    <a:pt x="28943" y="506590"/>
                  </a:lnTo>
                  <a:lnTo>
                    <a:pt x="16484" y="551561"/>
                  </a:lnTo>
                  <a:lnTo>
                    <a:pt x="7429" y="597827"/>
                  </a:lnTo>
                  <a:lnTo>
                    <a:pt x="1879" y="645223"/>
                  </a:lnTo>
                  <a:lnTo>
                    <a:pt x="0" y="693623"/>
                  </a:lnTo>
                  <a:lnTo>
                    <a:pt x="1879" y="742022"/>
                  </a:lnTo>
                  <a:lnTo>
                    <a:pt x="7429" y="789419"/>
                  </a:lnTo>
                  <a:lnTo>
                    <a:pt x="16484" y="835672"/>
                  </a:lnTo>
                  <a:lnTo>
                    <a:pt x="28943" y="880656"/>
                  </a:lnTo>
                  <a:lnTo>
                    <a:pt x="44627" y="924204"/>
                  </a:lnTo>
                  <a:lnTo>
                    <a:pt x="63436" y="966190"/>
                  </a:lnTo>
                  <a:lnTo>
                    <a:pt x="85191" y="1006487"/>
                  </a:lnTo>
                  <a:lnTo>
                    <a:pt x="109778" y="1044930"/>
                  </a:lnTo>
                  <a:lnTo>
                    <a:pt x="137058" y="1081405"/>
                  </a:lnTo>
                  <a:lnTo>
                    <a:pt x="166878" y="1115758"/>
                  </a:lnTo>
                  <a:lnTo>
                    <a:pt x="199097" y="1147864"/>
                  </a:lnTo>
                  <a:lnTo>
                    <a:pt x="233591" y="1177556"/>
                  </a:lnTo>
                  <a:lnTo>
                    <a:pt x="270205" y="1204734"/>
                  </a:lnTo>
                  <a:lnTo>
                    <a:pt x="308800" y="1229220"/>
                  </a:lnTo>
                  <a:lnTo>
                    <a:pt x="349250" y="1250899"/>
                  </a:lnTo>
                  <a:lnTo>
                    <a:pt x="391401" y="1269619"/>
                  </a:lnTo>
                  <a:lnTo>
                    <a:pt x="435127" y="1285252"/>
                  </a:lnTo>
                  <a:lnTo>
                    <a:pt x="480275" y="1297660"/>
                  </a:lnTo>
                  <a:lnTo>
                    <a:pt x="526707" y="1306690"/>
                  </a:lnTo>
                  <a:lnTo>
                    <a:pt x="574294" y="1312214"/>
                  </a:lnTo>
                  <a:lnTo>
                    <a:pt x="622884" y="1314081"/>
                  </a:lnTo>
                  <a:lnTo>
                    <a:pt x="671474" y="1312214"/>
                  </a:lnTo>
                  <a:lnTo>
                    <a:pt x="719061" y="1306690"/>
                  </a:lnTo>
                  <a:lnTo>
                    <a:pt x="765492" y="1297660"/>
                  </a:lnTo>
                  <a:lnTo>
                    <a:pt x="810641" y="1285252"/>
                  </a:lnTo>
                  <a:lnTo>
                    <a:pt x="854367" y="1269619"/>
                  </a:lnTo>
                  <a:lnTo>
                    <a:pt x="896518" y="1250899"/>
                  </a:lnTo>
                  <a:lnTo>
                    <a:pt x="936967" y="1229220"/>
                  </a:lnTo>
                  <a:lnTo>
                    <a:pt x="975575" y="1204734"/>
                  </a:lnTo>
                  <a:lnTo>
                    <a:pt x="1012190" y="1177556"/>
                  </a:lnTo>
                  <a:lnTo>
                    <a:pt x="1046670" y="1147864"/>
                  </a:lnTo>
                  <a:lnTo>
                    <a:pt x="1078903" y="1115758"/>
                  </a:lnTo>
                  <a:lnTo>
                    <a:pt x="1108710" y="1081405"/>
                  </a:lnTo>
                  <a:lnTo>
                    <a:pt x="1135989" y="1044930"/>
                  </a:lnTo>
                  <a:lnTo>
                    <a:pt x="1160576" y="1006487"/>
                  </a:lnTo>
                  <a:lnTo>
                    <a:pt x="1182344" y="966190"/>
                  </a:lnTo>
                  <a:lnTo>
                    <a:pt x="1201140" y="924204"/>
                  </a:lnTo>
                  <a:lnTo>
                    <a:pt x="1216837" y="880656"/>
                  </a:lnTo>
                  <a:lnTo>
                    <a:pt x="1229283" y="835672"/>
                  </a:lnTo>
                  <a:lnTo>
                    <a:pt x="1238351" y="789419"/>
                  </a:lnTo>
                  <a:lnTo>
                    <a:pt x="1243888" y="742022"/>
                  </a:lnTo>
                  <a:lnTo>
                    <a:pt x="1245768" y="693623"/>
                  </a:lnTo>
                  <a:close/>
                </a:path>
                <a:path w="1275715" h="1314450">
                  <a:moveTo>
                    <a:pt x="1275334" y="14439"/>
                  </a:moveTo>
                  <a:lnTo>
                    <a:pt x="1237348" y="355"/>
                  </a:lnTo>
                  <a:lnTo>
                    <a:pt x="1223162" y="0"/>
                  </a:lnTo>
                  <a:lnTo>
                    <a:pt x="1162354" y="4330"/>
                  </a:lnTo>
                  <a:lnTo>
                    <a:pt x="1110373" y="17322"/>
                  </a:lnTo>
                  <a:lnTo>
                    <a:pt x="1067206" y="38976"/>
                  </a:lnTo>
                  <a:lnTo>
                    <a:pt x="1032852" y="69278"/>
                  </a:lnTo>
                  <a:lnTo>
                    <a:pt x="1005547" y="101333"/>
                  </a:lnTo>
                  <a:lnTo>
                    <a:pt x="977963" y="134518"/>
                  </a:lnTo>
                  <a:lnTo>
                    <a:pt x="950099" y="168859"/>
                  </a:lnTo>
                  <a:lnTo>
                    <a:pt x="921943" y="204343"/>
                  </a:lnTo>
                  <a:lnTo>
                    <a:pt x="893521" y="240969"/>
                  </a:lnTo>
                  <a:lnTo>
                    <a:pt x="864819" y="278739"/>
                  </a:lnTo>
                  <a:lnTo>
                    <a:pt x="835825" y="317652"/>
                  </a:lnTo>
                  <a:lnTo>
                    <a:pt x="806551" y="357720"/>
                  </a:lnTo>
                  <a:lnTo>
                    <a:pt x="777011" y="398932"/>
                  </a:lnTo>
                  <a:lnTo>
                    <a:pt x="747179" y="441286"/>
                  </a:lnTo>
                  <a:lnTo>
                    <a:pt x="717067" y="484784"/>
                  </a:lnTo>
                  <a:lnTo>
                    <a:pt x="686676" y="529424"/>
                  </a:lnTo>
                  <a:lnTo>
                    <a:pt x="656005" y="575221"/>
                  </a:lnTo>
                  <a:lnTo>
                    <a:pt x="625043" y="622160"/>
                  </a:lnTo>
                  <a:lnTo>
                    <a:pt x="593813" y="670242"/>
                  </a:lnTo>
                  <a:lnTo>
                    <a:pt x="562292" y="719467"/>
                  </a:lnTo>
                  <a:lnTo>
                    <a:pt x="530504" y="769835"/>
                  </a:lnTo>
                  <a:lnTo>
                    <a:pt x="523798" y="778256"/>
                  </a:lnTo>
                  <a:lnTo>
                    <a:pt x="517220" y="784275"/>
                  </a:lnTo>
                  <a:lnTo>
                    <a:pt x="510755" y="787882"/>
                  </a:lnTo>
                  <a:lnTo>
                    <a:pt x="504418" y="789076"/>
                  </a:lnTo>
                  <a:lnTo>
                    <a:pt x="494817" y="781862"/>
                  </a:lnTo>
                  <a:lnTo>
                    <a:pt x="482434" y="760209"/>
                  </a:lnTo>
                  <a:lnTo>
                    <a:pt x="467283" y="724128"/>
                  </a:lnTo>
                  <a:lnTo>
                    <a:pt x="449351" y="673608"/>
                  </a:lnTo>
                  <a:lnTo>
                    <a:pt x="438543" y="646658"/>
                  </a:lnTo>
                  <a:lnTo>
                    <a:pt x="425437" y="627418"/>
                  </a:lnTo>
                  <a:lnTo>
                    <a:pt x="410044" y="615873"/>
                  </a:lnTo>
                  <a:lnTo>
                    <a:pt x="392353" y="612025"/>
                  </a:lnTo>
                  <a:lnTo>
                    <a:pt x="375805" y="613460"/>
                  </a:lnTo>
                  <a:lnTo>
                    <a:pt x="339102" y="625005"/>
                  </a:lnTo>
                  <a:lnTo>
                    <a:pt x="289344" y="654062"/>
                  </a:lnTo>
                  <a:lnTo>
                    <a:pt x="255536" y="693039"/>
                  </a:lnTo>
                  <a:lnTo>
                    <a:pt x="251307" y="713054"/>
                  </a:lnTo>
                  <a:lnTo>
                    <a:pt x="254444" y="738682"/>
                  </a:lnTo>
                  <a:lnTo>
                    <a:pt x="263867" y="778014"/>
                  </a:lnTo>
                  <a:lnTo>
                    <a:pt x="279565" y="831062"/>
                  </a:lnTo>
                  <a:lnTo>
                    <a:pt x="301548" y="897826"/>
                  </a:lnTo>
                  <a:lnTo>
                    <a:pt x="323037" y="956830"/>
                  </a:lnTo>
                  <a:lnTo>
                    <a:pt x="343077" y="1001026"/>
                  </a:lnTo>
                  <a:lnTo>
                    <a:pt x="378828" y="1045057"/>
                  </a:lnTo>
                  <a:lnTo>
                    <a:pt x="429729" y="1050467"/>
                  </a:lnTo>
                  <a:lnTo>
                    <a:pt x="460946" y="1050836"/>
                  </a:lnTo>
                  <a:lnTo>
                    <a:pt x="492340" y="1048664"/>
                  </a:lnTo>
                  <a:lnTo>
                    <a:pt x="517944" y="1042174"/>
                  </a:lnTo>
                  <a:lnTo>
                    <a:pt x="537743" y="1031341"/>
                  </a:lnTo>
                  <a:lnTo>
                    <a:pt x="551751" y="1016190"/>
                  </a:lnTo>
                  <a:lnTo>
                    <a:pt x="579577" y="973112"/>
                  </a:lnTo>
                  <a:lnTo>
                    <a:pt x="607606" y="930211"/>
                  </a:lnTo>
                  <a:lnTo>
                    <a:pt x="635838" y="887501"/>
                  </a:lnTo>
                  <a:lnTo>
                    <a:pt x="664273" y="844994"/>
                  </a:lnTo>
                  <a:lnTo>
                    <a:pt x="692912" y="802665"/>
                  </a:lnTo>
                  <a:lnTo>
                    <a:pt x="721766" y="760526"/>
                  </a:lnTo>
                  <a:lnTo>
                    <a:pt x="750811" y="718578"/>
                  </a:lnTo>
                  <a:lnTo>
                    <a:pt x="780072" y="676821"/>
                  </a:lnTo>
                  <a:lnTo>
                    <a:pt x="809536" y="635254"/>
                  </a:lnTo>
                  <a:lnTo>
                    <a:pt x="839190" y="593864"/>
                  </a:lnTo>
                  <a:lnTo>
                    <a:pt x="869061" y="552678"/>
                  </a:lnTo>
                  <a:lnTo>
                    <a:pt x="899134" y="511670"/>
                  </a:lnTo>
                  <a:lnTo>
                    <a:pt x="929411" y="470865"/>
                  </a:lnTo>
                  <a:lnTo>
                    <a:pt x="959904" y="430237"/>
                  </a:lnTo>
                  <a:lnTo>
                    <a:pt x="990587" y="389801"/>
                  </a:lnTo>
                  <a:lnTo>
                    <a:pt x="1021473" y="349554"/>
                  </a:lnTo>
                  <a:lnTo>
                    <a:pt x="1052576" y="309499"/>
                  </a:lnTo>
                  <a:lnTo>
                    <a:pt x="1083881" y="269633"/>
                  </a:lnTo>
                  <a:lnTo>
                    <a:pt x="1115377" y="229958"/>
                  </a:lnTo>
                  <a:lnTo>
                    <a:pt x="1147089" y="190461"/>
                  </a:lnTo>
                  <a:lnTo>
                    <a:pt x="1179004" y="151168"/>
                  </a:lnTo>
                  <a:lnTo>
                    <a:pt x="1211122" y="112052"/>
                  </a:lnTo>
                  <a:lnTo>
                    <a:pt x="1243444" y="73139"/>
                  </a:lnTo>
                  <a:lnTo>
                    <a:pt x="1257401" y="55029"/>
                  </a:lnTo>
                  <a:lnTo>
                    <a:pt x="1267358" y="40170"/>
                  </a:lnTo>
                  <a:lnTo>
                    <a:pt x="1273340" y="28562"/>
                  </a:lnTo>
                  <a:lnTo>
                    <a:pt x="1275334" y="20205"/>
                  </a:lnTo>
                  <a:lnTo>
                    <a:pt x="1275334" y="144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81938" y="3294230"/>
            <a:ext cx="29121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SENSIBILIZZARE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58135" y="5859795"/>
            <a:ext cx="3086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BUONE PRATICHE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59266" y="8979927"/>
            <a:ext cx="35687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182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2276" y="3007101"/>
            <a:ext cx="5008540" cy="4685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/>
              </a:rPr>
              <a:t>Gli studenti appartenenti alle classi che hanno aderito al percorso didattico saranno coinvolti nell’ideazione e realizzazione di uno </a:t>
            </a:r>
            <a:r>
              <a:rPr lang="it-IT" sz="2400" b="1" dirty="0">
                <a:solidFill>
                  <a:srgbClr val="182953"/>
                </a:solidFill>
                <a:latin typeface="+mj-lt"/>
                <a:cs typeface="Times New Roman"/>
              </a:rPr>
              <a:t>slogan</a:t>
            </a:r>
            <a:r>
              <a:rPr lang="it-IT" sz="2400" dirty="0">
                <a:solidFill>
                  <a:srgbClr val="182953"/>
                </a:solidFill>
                <a:latin typeface="+mj-lt"/>
                <a:cs typeface="Times New Roman"/>
              </a:rPr>
              <a:t> e di un </a:t>
            </a:r>
            <a:r>
              <a:rPr lang="it-IT" sz="2400" b="1" dirty="0">
                <a:solidFill>
                  <a:srgbClr val="182953"/>
                </a:solidFill>
                <a:latin typeface="+mj-lt"/>
                <a:cs typeface="Times New Roman"/>
              </a:rPr>
              <a:t>logo</a:t>
            </a:r>
            <a:r>
              <a:rPr lang="it-IT" sz="2400" dirty="0">
                <a:solidFill>
                  <a:srgbClr val="182953"/>
                </a:solidFill>
                <a:latin typeface="+mj-lt"/>
                <a:cs typeface="Times New Roman"/>
              </a:rPr>
              <a:t> che richiami il tema “acqua come risorsa e bene comune”. </a:t>
            </a: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endParaRPr lang="it-IT" sz="2400" dirty="0">
              <a:solidFill>
                <a:srgbClr val="182953"/>
              </a:solidFill>
              <a:latin typeface="+mj-lt"/>
              <a:cs typeface="Times New Roman"/>
            </a:endParaRPr>
          </a:p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it-IT" sz="2400" dirty="0">
                <a:solidFill>
                  <a:srgbClr val="182953"/>
                </a:solidFill>
                <a:latin typeface="+mj-lt"/>
                <a:cs typeface="Times New Roman"/>
              </a:rPr>
              <a:t>Lo slogan e il logo vincitori andranno a personalizzare delle </a:t>
            </a:r>
            <a:r>
              <a:rPr lang="it-IT" sz="2400" b="1" dirty="0">
                <a:solidFill>
                  <a:srgbClr val="182953"/>
                </a:solidFill>
                <a:latin typeface="+mj-lt"/>
                <a:cs typeface="Times New Roman"/>
              </a:rPr>
              <a:t>borracce termiche </a:t>
            </a:r>
            <a:r>
              <a:rPr lang="it-IT" sz="2400" dirty="0">
                <a:solidFill>
                  <a:srgbClr val="182953"/>
                </a:solidFill>
                <a:latin typeface="+mj-lt"/>
                <a:cs typeface="Times New Roman"/>
              </a:rPr>
              <a:t>che saranno distribuite a tutte le classi che hanno aderito all’iniziativa. </a:t>
            </a:r>
            <a:endParaRPr sz="2400" dirty="0">
              <a:latin typeface="+mj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33386" y="2564285"/>
            <a:ext cx="3285490" cy="2145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lang="it-IT" sz="2400" b="1" dirty="0">
                <a:solidFill>
                  <a:srgbClr val="182953"/>
                </a:solidFill>
                <a:latin typeface="Times New Roman"/>
                <a:cs typeface="Times New Roman"/>
              </a:rPr>
              <a:t>I</a:t>
            </a:r>
            <a:r>
              <a:rPr sz="2400" b="1" dirty="0" err="1">
                <a:solidFill>
                  <a:srgbClr val="182953"/>
                </a:solidFill>
                <a:latin typeface="+mj-lt"/>
                <a:cs typeface="Times New Roman"/>
              </a:rPr>
              <a:t>nformare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/>
              </a:rPr>
              <a:t> e sensibilizzare  la cittadinanza rispetto  all’unicità e fragilità e al  valore storico e culturale  dell’acqua</a:t>
            </a:r>
            <a:endParaRPr sz="2400" dirty="0">
              <a:latin typeface="+mj-lt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33386" y="5319891"/>
            <a:ext cx="3291840" cy="25780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2400" b="1" dirty="0">
                <a:solidFill>
                  <a:srgbClr val="182953"/>
                </a:solidFill>
                <a:latin typeface="+mj-lt"/>
                <a:cs typeface="Times New Roman"/>
              </a:rPr>
              <a:t>Favorire la diffusione di  buone pratiche da mettere  in atto per salvaguardare  questa risorsa e l’intero  ecosistema naturale</a:t>
            </a:r>
            <a:r>
              <a:rPr sz="2250" b="1" dirty="0">
                <a:solidFill>
                  <a:srgbClr val="182953"/>
                </a:solidFill>
                <a:latin typeface="Times New Roman"/>
                <a:cs typeface="Times New Roman"/>
              </a:rPr>
              <a:t>.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72276" y="987279"/>
            <a:ext cx="5855248" cy="157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915"/>
              </a:lnSpc>
              <a:spcBef>
                <a:spcPts val="100"/>
              </a:spcBef>
            </a:pPr>
            <a:r>
              <a:rPr sz="5300" b="0" dirty="0">
                <a:latin typeface="+mj-lt"/>
                <a:cs typeface="Times New Roman" panose="02020603050405020304" pitchFamily="18" charset="0"/>
              </a:rPr>
              <a:t>Concorso</a:t>
            </a:r>
            <a:endParaRPr sz="5300" dirty="0">
              <a:latin typeface="+mj-lt"/>
              <a:cs typeface="Times New Roman" panose="02020603050405020304" pitchFamily="18" charset="0"/>
            </a:endParaRPr>
          </a:p>
          <a:p>
            <a:pPr marL="12700">
              <a:lnSpc>
                <a:spcPts val="6280"/>
              </a:lnSpc>
            </a:pPr>
            <a:r>
              <a:rPr dirty="0">
                <a:latin typeface="+mj-lt"/>
                <a:cs typeface="Times New Roman" panose="02020603050405020304" pitchFamily="18" charset="0"/>
              </a:rPr>
              <a:t>"Un fiume di idee"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95199" y="8954134"/>
            <a:ext cx="2554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82953"/>
                </a:solidFill>
                <a:latin typeface="+mj-lt"/>
                <a:cs typeface="Times New Roman"/>
              </a:rPr>
              <a:t>C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45" dirty="0">
                <a:solidFill>
                  <a:srgbClr val="182953"/>
                </a:solidFill>
                <a:latin typeface="+mj-lt"/>
                <a:cs typeface="Times New Roman"/>
              </a:rPr>
              <a:t>n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s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25" dirty="0">
                <a:solidFill>
                  <a:srgbClr val="182953"/>
                </a:solidFill>
                <a:latin typeface="+mj-lt"/>
                <a:cs typeface="Times New Roman"/>
              </a:rPr>
              <a:t>r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zi</a:t>
            </a:r>
            <a:r>
              <a:rPr sz="1800" b="1" spc="25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spc="-40" dirty="0">
                <a:solidFill>
                  <a:srgbClr val="182953"/>
                </a:solidFill>
                <a:latin typeface="+mj-lt"/>
                <a:cs typeface="Times New Roman"/>
              </a:rPr>
              <a:t>B</a:t>
            </a:r>
            <a:r>
              <a:rPr sz="1800" b="1" spc="-1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-190" dirty="0">
                <a:solidFill>
                  <a:srgbClr val="182953"/>
                </a:solidFill>
                <a:latin typeface="+mj-lt"/>
                <a:cs typeface="Times New Roman"/>
              </a:rPr>
              <a:t>M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r>
              <a:rPr sz="1800" b="1" spc="5" dirty="0">
                <a:solidFill>
                  <a:srgbClr val="182953"/>
                </a:solidFill>
                <a:latin typeface="+mj-lt"/>
                <a:cs typeface="Times New Roman"/>
              </a:rPr>
              <a:t>ll</a:t>
            </a:r>
            <a:r>
              <a:rPr sz="1800" b="1" spc="-150" dirty="0">
                <a:solidFill>
                  <a:srgbClr val="182953"/>
                </a:solidFill>
                <a:latin typeface="+mj-lt"/>
                <a:cs typeface="Times New Roman"/>
              </a:rPr>
              <a:t>'</a:t>
            </a:r>
            <a:r>
              <a:rPr sz="1800" b="1" spc="-140" dirty="0">
                <a:solidFill>
                  <a:srgbClr val="182953"/>
                </a:solidFill>
                <a:latin typeface="+mj-lt"/>
                <a:cs typeface="Times New Roman"/>
              </a:rPr>
              <a:t>A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50" dirty="0">
                <a:solidFill>
                  <a:srgbClr val="182953"/>
                </a:solidFill>
                <a:latin typeface="+mj-lt"/>
                <a:cs typeface="Times New Roman"/>
              </a:rPr>
              <a:t>g</a:t>
            </a:r>
            <a:r>
              <a:rPr sz="1800" b="1" spc="30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endParaRPr sz="1800" dirty="0">
              <a:latin typeface="+mj-lt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28027" y="5408751"/>
            <a:ext cx="1275715" cy="1314450"/>
          </a:xfrm>
          <a:custGeom>
            <a:avLst/>
            <a:gdLst/>
            <a:ahLst/>
            <a:cxnLst/>
            <a:rect l="l" t="t" r="r" b="b"/>
            <a:pathLst>
              <a:path w="1275715" h="1314450">
                <a:moveTo>
                  <a:pt x="1245768" y="693623"/>
                </a:moveTo>
                <a:lnTo>
                  <a:pt x="1243444" y="638924"/>
                </a:lnTo>
                <a:lnTo>
                  <a:pt x="1236586" y="585787"/>
                </a:lnTo>
                <a:lnTo>
                  <a:pt x="1225372" y="534314"/>
                </a:lnTo>
                <a:lnTo>
                  <a:pt x="1209992" y="484593"/>
                </a:lnTo>
                <a:lnTo>
                  <a:pt x="1190612" y="436727"/>
                </a:lnTo>
                <a:lnTo>
                  <a:pt x="1167409" y="390817"/>
                </a:lnTo>
                <a:lnTo>
                  <a:pt x="1140561" y="346938"/>
                </a:lnTo>
                <a:lnTo>
                  <a:pt x="1110246" y="305219"/>
                </a:lnTo>
                <a:lnTo>
                  <a:pt x="1051598" y="374459"/>
                </a:lnTo>
                <a:lnTo>
                  <a:pt x="1080744" y="414197"/>
                </a:lnTo>
                <a:lnTo>
                  <a:pt x="1104620" y="455447"/>
                </a:lnTo>
                <a:lnTo>
                  <a:pt x="1123530" y="498462"/>
                </a:lnTo>
                <a:lnTo>
                  <a:pt x="1137754" y="543521"/>
                </a:lnTo>
                <a:lnTo>
                  <a:pt x="1147559" y="590880"/>
                </a:lnTo>
                <a:lnTo>
                  <a:pt x="1153223" y="640829"/>
                </a:lnTo>
                <a:lnTo>
                  <a:pt x="1155052" y="693623"/>
                </a:lnTo>
                <a:lnTo>
                  <a:pt x="1152880" y="741908"/>
                </a:lnTo>
                <a:lnTo>
                  <a:pt x="1146492" y="788987"/>
                </a:lnTo>
                <a:lnTo>
                  <a:pt x="1136065" y="834644"/>
                </a:lnTo>
                <a:lnTo>
                  <a:pt x="1121803" y="878700"/>
                </a:lnTo>
                <a:lnTo>
                  <a:pt x="1103871" y="920978"/>
                </a:lnTo>
                <a:lnTo>
                  <a:pt x="1082471" y="961275"/>
                </a:lnTo>
                <a:lnTo>
                  <a:pt x="1057783" y="999426"/>
                </a:lnTo>
                <a:lnTo>
                  <a:pt x="1029995" y="1035227"/>
                </a:lnTo>
                <a:lnTo>
                  <a:pt x="999299" y="1068501"/>
                </a:lnTo>
                <a:lnTo>
                  <a:pt x="965885" y="1099070"/>
                </a:lnTo>
                <a:lnTo>
                  <a:pt x="929932" y="1126731"/>
                </a:lnTo>
                <a:lnTo>
                  <a:pt x="891616" y="1151318"/>
                </a:lnTo>
                <a:lnTo>
                  <a:pt x="851154" y="1172616"/>
                </a:lnTo>
                <a:lnTo>
                  <a:pt x="808697" y="1190472"/>
                </a:lnTo>
                <a:lnTo>
                  <a:pt x="764463" y="1204683"/>
                </a:lnTo>
                <a:lnTo>
                  <a:pt x="718629" y="1215059"/>
                </a:lnTo>
                <a:lnTo>
                  <a:pt x="671372" y="1221422"/>
                </a:lnTo>
                <a:lnTo>
                  <a:pt x="622884" y="1223581"/>
                </a:lnTo>
                <a:lnTo>
                  <a:pt x="574395" y="1221422"/>
                </a:lnTo>
                <a:lnTo>
                  <a:pt x="527138" y="1215059"/>
                </a:lnTo>
                <a:lnTo>
                  <a:pt x="481291" y="1204683"/>
                </a:lnTo>
                <a:lnTo>
                  <a:pt x="437057" y="1190472"/>
                </a:lnTo>
                <a:lnTo>
                  <a:pt x="394614" y="1172616"/>
                </a:lnTo>
                <a:lnTo>
                  <a:pt x="354139" y="1151318"/>
                </a:lnTo>
                <a:lnTo>
                  <a:pt x="315836" y="1126731"/>
                </a:lnTo>
                <a:lnTo>
                  <a:pt x="279869" y="1099070"/>
                </a:lnTo>
                <a:lnTo>
                  <a:pt x="246456" y="1068501"/>
                </a:lnTo>
                <a:lnTo>
                  <a:pt x="215760" y="1035227"/>
                </a:lnTo>
                <a:lnTo>
                  <a:pt x="187972" y="999426"/>
                </a:lnTo>
                <a:lnTo>
                  <a:pt x="163296" y="961275"/>
                </a:lnTo>
                <a:lnTo>
                  <a:pt x="141897" y="920978"/>
                </a:lnTo>
                <a:lnTo>
                  <a:pt x="123964" y="878700"/>
                </a:lnTo>
                <a:lnTo>
                  <a:pt x="109689" y="834644"/>
                </a:lnTo>
                <a:lnTo>
                  <a:pt x="99263" y="788987"/>
                </a:lnTo>
                <a:lnTo>
                  <a:pt x="92875" y="741908"/>
                </a:lnTo>
                <a:lnTo>
                  <a:pt x="90703" y="693623"/>
                </a:lnTo>
                <a:lnTo>
                  <a:pt x="92875" y="645325"/>
                </a:lnTo>
                <a:lnTo>
                  <a:pt x="99263" y="598246"/>
                </a:lnTo>
                <a:lnTo>
                  <a:pt x="109689" y="552589"/>
                </a:lnTo>
                <a:lnTo>
                  <a:pt x="123964" y="508520"/>
                </a:lnTo>
                <a:lnTo>
                  <a:pt x="141897" y="466229"/>
                </a:lnTo>
                <a:lnTo>
                  <a:pt x="163296" y="425919"/>
                </a:lnTo>
                <a:lnTo>
                  <a:pt x="187972" y="387769"/>
                </a:lnTo>
                <a:lnTo>
                  <a:pt x="215760" y="351942"/>
                </a:lnTo>
                <a:lnTo>
                  <a:pt x="246456" y="318655"/>
                </a:lnTo>
                <a:lnTo>
                  <a:pt x="279869" y="288086"/>
                </a:lnTo>
                <a:lnTo>
                  <a:pt x="315836" y="260400"/>
                </a:lnTo>
                <a:lnTo>
                  <a:pt x="354139" y="235813"/>
                </a:lnTo>
                <a:lnTo>
                  <a:pt x="394614" y="214503"/>
                </a:lnTo>
                <a:lnTo>
                  <a:pt x="437057" y="196634"/>
                </a:lnTo>
                <a:lnTo>
                  <a:pt x="481291" y="182422"/>
                </a:lnTo>
                <a:lnTo>
                  <a:pt x="527138" y="172046"/>
                </a:lnTo>
                <a:lnTo>
                  <a:pt x="574395" y="165671"/>
                </a:lnTo>
                <a:lnTo>
                  <a:pt x="622884" y="163512"/>
                </a:lnTo>
                <a:lnTo>
                  <a:pt x="676236" y="165239"/>
                </a:lnTo>
                <a:lnTo>
                  <a:pt x="725398" y="170891"/>
                </a:lnTo>
                <a:lnTo>
                  <a:pt x="771779" y="181203"/>
                </a:lnTo>
                <a:lnTo>
                  <a:pt x="816825" y="196913"/>
                </a:lnTo>
                <a:lnTo>
                  <a:pt x="861987" y="218744"/>
                </a:lnTo>
                <a:lnTo>
                  <a:pt x="917702" y="145859"/>
                </a:lnTo>
                <a:lnTo>
                  <a:pt x="872464" y="123444"/>
                </a:lnTo>
                <a:lnTo>
                  <a:pt x="825830" y="105206"/>
                </a:lnTo>
                <a:lnTo>
                  <a:pt x="777659" y="91122"/>
                </a:lnTo>
                <a:lnTo>
                  <a:pt x="727862" y="81102"/>
                </a:lnTo>
                <a:lnTo>
                  <a:pt x="676313" y="75133"/>
                </a:lnTo>
                <a:lnTo>
                  <a:pt x="622884" y="73152"/>
                </a:lnTo>
                <a:lnTo>
                  <a:pt x="574294" y="75031"/>
                </a:lnTo>
                <a:lnTo>
                  <a:pt x="526707" y="80556"/>
                </a:lnTo>
                <a:lnTo>
                  <a:pt x="480275" y="89585"/>
                </a:lnTo>
                <a:lnTo>
                  <a:pt x="435127" y="101981"/>
                </a:lnTo>
                <a:lnTo>
                  <a:pt x="391401" y="117614"/>
                </a:lnTo>
                <a:lnTo>
                  <a:pt x="349250" y="136334"/>
                </a:lnTo>
                <a:lnTo>
                  <a:pt x="308800" y="158013"/>
                </a:lnTo>
                <a:lnTo>
                  <a:pt x="270205" y="182511"/>
                </a:lnTo>
                <a:lnTo>
                  <a:pt x="233591" y="209677"/>
                </a:lnTo>
                <a:lnTo>
                  <a:pt x="199097" y="239382"/>
                </a:lnTo>
                <a:lnTo>
                  <a:pt x="166878" y="271475"/>
                </a:lnTo>
                <a:lnTo>
                  <a:pt x="137058" y="305828"/>
                </a:lnTo>
                <a:lnTo>
                  <a:pt x="109778" y="342303"/>
                </a:lnTo>
                <a:lnTo>
                  <a:pt x="85191" y="380758"/>
                </a:lnTo>
                <a:lnTo>
                  <a:pt x="63436" y="421043"/>
                </a:lnTo>
                <a:lnTo>
                  <a:pt x="44640" y="463042"/>
                </a:lnTo>
                <a:lnTo>
                  <a:pt x="28943" y="506590"/>
                </a:lnTo>
                <a:lnTo>
                  <a:pt x="16497" y="551561"/>
                </a:lnTo>
                <a:lnTo>
                  <a:pt x="7429" y="597814"/>
                </a:lnTo>
                <a:lnTo>
                  <a:pt x="1879" y="645210"/>
                </a:lnTo>
                <a:lnTo>
                  <a:pt x="0" y="693623"/>
                </a:lnTo>
                <a:lnTo>
                  <a:pt x="1879" y="742022"/>
                </a:lnTo>
                <a:lnTo>
                  <a:pt x="7429" y="789419"/>
                </a:lnTo>
                <a:lnTo>
                  <a:pt x="16497" y="835672"/>
                </a:lnTo>
                <a:lnTo>
                  <a:pt x="28943" y="880643"/>
                </a:lnTo>
                <a:lnTo>
                  <a:pt x="44640" y="924204"/>
                </a:lnTo>
                <a:lnTo>
                  <a:pt x="63436" y="966190"/>
                </a:lnTo>
                <a:lnTo>
                  <a:pt x="85191" y="1006475"/>
                </a:lnTo>
                <a:lnTo>
                  <a:pt x="109778" y="1044930"/>
                </a:lnTo>
                <a:lnTo>
                  <a:pt x="137058" y="1081405"/>
                </a:lnTo>
                <a:lnTo>
                  <a:pt x="166878" y="1115758"/>
                </a:lnTo>
                <a:lnTo>
                  <a:pt x="199097" y="1147864"/>
                </a:lnTo>
                <a:lnTo>
                  <a:pt x="233591" y="1177556"/>
                </a:lnTo>
                <a:lnTo>
                  <a:pt x="270205" y="1204722"/>
                </a:lnTo>
                <a:lnTo>
                  <a:pt x="308800" y="1229220"/>
                </a:lnTo>
                <a:lnTo>
                  <a:pt x="349250" y="1250899"/>
                </a:lnTo>
                <a:lnTo>
                  <a:pt x="391401" y="1269619"/>
                </a:lnTo>
                <a:lnTo>
                  <a:pt x="435127" y="1285252"/>
                </a:lnTo>
                <a:lnTo>
                  <a:pt x="480275" y="1297660"/>
                </a:lnTo>
                <a:lnTo>
                  <a:pt x="526707" y="1306690"/>
                </a:lnTo>
                <a:lnTo>
                  <a:pt x="574294" y="1312202"/>
                </a:lnTo>
                <a:lnTo>
                  <a:pt x="622884" y="1314081"/>
                </a:lnTo>
                <a:lnTo>
                  <a:pt x="671474" y="1312202"/>
                </a:lnTo>
                <a:lnTo>
                  <a:pt x="719061" y="1306690"/>
                </a:lnTo>
                <a:lnTo>
                  <a:pt x="765492" y="1297660"/>
                </a:lnTo>
                <a:lnTo>
                  <a:pt x="810641" y="1285252"/>
                </a:lnTo>
                <a:lnTo>
                  <a:pt x="854367" y="1269619"/>
                </a:lnTo>
                <a:lnTo>
                  <a:pt x="896518" y="1250899"/>
                </a:lnTo>
                <a:lnTo>
                  <a:pt x="936967" y="1229220"/>
                </a:lnTo>
                <a:lnTo>
                  <a:pt x="975575" y="1204722"/>
                </a:lnTo>
                <a:lnTo>
                  <a:pt x="1012190" y="1177556"/>
                </a:lnTo>
                <a:lnTo>
                  <a:pt x="1046670" y="1147864"/>
                </a:lnTo>
                <a:lnTo>
                  <a:pt x="1078903" y="1115758"/>
                </a:lnTo>
                <a:lnTo>
                  <a:pt x="1108722" y="1081405"/>
                </a:lnTo>
                <a:lnTo>
                  <a:pt x="1135989" y="1044930"/>
                </a:lnTo>
                <a:lnTo>
                  <a:pt x="1160576" y="1006475"/>
                </a:lnTo>
                <a:lnTo>
                  <a:pt x="1182344" y="966190"/>
                </a:lnTo>
                <a:lnTo>
                  <a:pt x="1201140" y="924204"/>
                </a:lnTo>
                <a:lnTo>
                  <a:pt x="1216837" y="880643"/>
                </a:lnTo>
                <a:lnTo>
                  <a:pt x="1229283" y="835672"/>
                </a:lnTo>
                <a:lnTo>
                  <a:pt x="1238351" y="789419"/>
                </a:lnTo>
                <a:lnTo>
                  <a:pt x="1243888" y="742022"/>
                </a:lnTo>
                <a:lnTo>
                  <a:pt x="1245768" y="693623"/>
                </a:lnTo>
                <a:close/>
              </a:path>
              <a:path w="1275715" h="1314450">
                <a:moveTo>
                  <a:pt x="1275334" y="14427"/>
                </a:moveTo>
                <a:lnTo>
                  <a:pt x="1237348" y="355"/>
                </a:lnTo>
                <a:lnTo>
                  <a:pt x="1223162" y="0"/>
                </a:lnTo>
                <a:lnTo>
                  <a:pt x="1162367" y="4330"/>
                </a:lnTo>
                <a:lnTo>
                  <a:pt x="1110373" y="17322"/>
                </a:lnTo>
                <a:lnTo>
                  <a:pt x="1067206" y="38976"/>
                </a:lnTo>
                <a:lnTo>
                  <a:pt x="1032852" y="69278"/>
                </a:lnTo>
                <a:lnTo>
                  <a:pt x="1005547" y="101333"/>
                </a:lnTo>
                <a:lnTo>
                  <a:pt x="977963" y="134518"/>
                </a:lnTo>
                <a:lnTo>
                  <a:pt x="950099" y="168859"/>
                </a:lnTo>
                <a:lnTo>
                  <a:pt x="921956" y="204330"/>
                </a:lnTo>
                <a:lnTo>
                  <a:pt x="893521" y="240957"/>
                </a:lnTo>
                <a:lnTo>
                  <a:pt x="864819" y="278739"/>
                </a:lnTo>
                <a:lnTo>
                  <a:pt x="835825" y="317652"/>
                </a:lnTo>
                <a:lnTo>
                  <a:pt x="806564" y="357720"/>
                </a:lnTo>
                <a:lnTo>
                  <a:pt x="777011" y="398932"/>
                </a:lnTo>
                <a:lnTo>
                  <a:pt x="747179" y="441286"/>
                </a:lnTo>
                <a:lnTo>
                  <a:pt x="717067" y="484784"/>
                </a:lnTo>
                <a:lnTo>
                  <a:pt x="686676" y="529424"/>
                </a:lnTo>
                <a:lnTo>
                  <a:pt x="656005" y="575221"/>
                </a:lnTo>
                <a:lnTo>
                  <a:pt x="625043" y="622147"/>
                </a:lnTo>
                <a:lnTo>
                  <a:pt x="593813" y="670229"/>
                </a:lnTo>
                <a:lnTo>
                  <a:pt x="562292" y="719467"/>
                </a:lnTo>
                <a:lnTo>
                  <a:pt x="530504" y="769835"/>
                </a:lnTo>
                <a:lnTo>
                  <a:pt x="523798" y="778256"/>
                </a:lnTo>
                <a:lnTo>
                  <a:pt x="517220" y="784263"/>
                </a:lnTo>
                <a:lnTo>
                  <a:pt x="510755" y="787882"/>
                </a:lnTo>
                <a:lnTo>
                  <a:pt x="504418" y="789076"/>
                </a:lnTo>
                <a:lnTo>
                  <a:pt x="494817" y="781862"/>
                </a:lnTo>
                <a:lnTo>
                  <a:pt x="482434" y="760209"/>
                </a:lnTo>
                <a:lnTo>
                  <a:pt x="467283" y="724128"/>
                </a:lnTo>
                <a:lnTo>
                  <a:pt x="449351" y="673608"/>
                </a:lnTo>
                <a:lnTo>
                  <a:pt x="438543" y="646658"/>
                </a:lnTo>
                <a:lnTo>
                  <a:pt x="425437" y="627418"/>
                </a:lnTo>
                <a:lnTo>
                  <a:pt x="410044" y="615861"/>
                </a:lnTo>
                <a:lnTo>
                  <a:pt x="392353" y="612013"/>
                </a:lnTo>
                <a:lnTo>
                  <a:pt x="375805" y="613460"/>
                </a:lnTo>
                <a:lnTo>
                  <a:pt x="339102" y="625005"/>
                </a:lnTo>
                <a:lnTo>
                  <a:pt x="289344" y="654050"/>
                </a:lnTo>
                <a:lnTo>
                  <a:pt x="255536" y="693026"/>
                </a:lnTo>
                <a:lnTo>
                  <a:pt x="251307" y="713054"/>
                </a:lnTo>
                <a:lnTo>
                  <a:pt x="254444" y="738682"/>
                </a:lnTo>
                <a:lnTo>
                  <a:pt x="263867" y="778014"/>
                </a:lnTo>
                <a:lnTo>
                  <a:pt x="279565" y="831062"/>
                </a:lnTo>
                <a:lnTo>
                  <a:pt x="301548" y="897826"/>
                </a:lnTo>
                <a:lnTo>
                  <a:pt x="323037" y="956818"/>
                </a:lnTo>
                <a:lnTo>
                  <a:pt x="343090" y="1001026"/>
                </a:lnTo>
                <a:lnTo>
                  <a:pt x="378828" y="1045057"/>
                </a:lnTo>
                <a:lnTo>
                  <a:pt x="429729" y="1050467"/>
                </a:lnTo>
                <a:lnTo>
                  <a:pt x="460946" y="1050823"/>
                </a:lnTo>
                <a:lnTo>
                  <a:pt x="492340" y="1048664"/>
                </a:lnTo>
                <a:lnTo>
                  <a:pt x="517944" y="1042174"/>
                </a:lnTo>
                <a:lnTo>
                  <a:pt x="537743" y="1031341"/>
                </a:lnTo>
                <a:lnTo>
                  <a:pt x="551751" y="1016190"/>
                </a:lnTo>
                <a:lnTo>
                  <a:pt x="579577" y="973099"/>
                </a:lnTo>
                <a:lnTo>
                  <a:pt x="607606" y="930211"/>
                </a:lnTo>
                <a:lnTo>
                  <a:pt x="635838" y="887501"/>
                </a:lnTo>
                <a:lnTo>
                  <a:pt x="664273" y="844981"/>
                </a:lnTo>
                <a:lnTo>
                  <a:pt x="692912" y="802665"/>
                </a:lnTo>
                <a:lnTo>
                  <a:pt x="721766" y="760526"/>
                </a:lnTo>
                <a:lnTo>
                  <a:pt x="750811" y="718578"/>
                </a:lnTo>
                <a:lnTo>
                  <a:pt x="780072" y="676821"/>
                </a:lnTo>
                <a:lnTo>
                  <a:pt x="809536" y="635241"/>
                </a:lnTo>
                <a:lnTo>
                  <a:pt x="839190" y="593864"/>
                </a:lnTo>
                <a:lnTo>
                  <a:pt x="869061" y="552678"/>
                </a:lnTo>
                <a:lnTo>
                  <a:pt x="899134" y="511670"/>
                </a:lnTo>
                <a:lnTo>
                  <a:pt x="929424" y="470852"/>
                </a:lnTo>
                <a:lnTo>
                  <a:pt x="959904" y="430237"/>
                </a:lnTo>
                <a:lnTo>
                  <a:pt x="990587" y="389801"/>
                </a:lnTo>
                <a:lnTo>
                  <a:pt x="1021486" y="349554"/>
                </a:lnTo>
                <a:lnTo>
                  <a:pt x="1052576" y="309499"/>
                </a:lnTo>
                <a:lnTo>
                  <a:pt x="1083881" y="269633"/>
                </a:lnTo>
                <a:lnTo>
                  <a:pt x="1115377" y="229946"/>
                </a:lnTo>
                <a:lnTo>
                  <a:pt x="1147089" y="190461"/>
                </a:lnTo>
                <a:lnTo>
                  <a:pt x="1179004" y="151168"/>
                </a:lnTo>
                <a:lnTo>
                  <a:pt x="1211122" y="112052"/>
                </a:lnTo>
                <a:lnTo>
                  <a:pt x="1243457" y="73126"/>
                </a:lnTo>
                <a:lnTo>
                  <a:pt x="1257401" y="55029"/>
                </a:lnTo>
                <a:lnTo>
                  <a:pt x="1267358" y="40170"/>
                </a:lnTo>
                <a:lnTo>
                  <a:pt x="1273340" y="28562"/>
                </a:lnTo>
                <a:lnTo>
                  <a:pt x="1275334" y="20205"/>
                </a:lnTo>
                <a:lnTo>
                  <a:pt x="1275334" y="14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360741"/>
            <a:ext cx="6861175" cy="44342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20700"/>
              </a:lnSpc>
              <a:spcBef>
                <a:spcPts val="125"/>
              </a:spcBef>
            </a:pP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Il concorso mira a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promuovere e valorizzare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il fiume Avisio,  Noce e Adige, i loro affluenti e le intere vallate afferenti al BIM dal  punto di vista storico, economico, culturale e come luoghi di  biodiversità. Il concorso fotografico prevede il coinvolgimento  dei 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giovani dai 14 ai 25 anni 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residenti nelle vallate afferenti al  </a:t>
            </a:r>
            <a:r>
              <a:rPr sz="2400" dirty="0" err="1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Consorzio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12700" marR="255904" algn="just">
              <a:lnSpc>
                <a:spcPct val="119200"/>
              </a:lnSpc>
            </a:pP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I partecipanti dovranno inviare una fotografia ispirandosi nello  scatto all’</a:t>
            </a:r>
            <a:r>
              <a:rPr sz="24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acqua nelle sue diverse declinazioni</a:t>
            </a:r>
            <a:r>
              <a:rPr sz="2400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662893"/>
            <a:ext cx="8890000" cy="155940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960"/>
              </a:spcBef>
            </a:pPr>
            <a:r>
              <a:rPr sz="5300" dirty="0">
                <a:latin typeface="+mj-lt"/>
                <a:cs typeface="Times New Roman" panose="02020603050405020304" pitchFamily="18" charset="0"/>
              </a:rPr>
              <a:t>Concorso fotografico  "Acqua trentina:  sostenibilità a 360°"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1" y="1910154"/>
            <a:ext cx="5377030" cy="4003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0230" marR="5080" indent="-558165" algn="ctr">
              <a:lnSpc>
                <a:spcPct val="110700"/>
              </a:lnSpc>
              <a:spcBef>
                <a:spcPts val="90"/>
              </a:spcBef>
            </a:pPr>
            <a:r>
              <a:rPr sz="2400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ACQUA COME BELLEZZA  NATURALISTICA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78720" y="3662443"/>
            <a:ext cx="55283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ACQUA E SOSTENIBILITÀ AMBIENTALE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80642" y="5295639"/>
            <a:ext cx="2724785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ACQUA ED ENERGIA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5542" y="9002445"/>
            <a:ext cx="35687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182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75121" y="6874409"/>
            <a:ext cx="305943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F1EFE1"/>
                </a:solidFill>
                <a:latin typeface="+mj-lt"/>
                <a:cs typeface="Times New Roman" panose="02020603050405020304" pitchFamily="18" charset="0"/>
              </a:rPr>
              <a:t>ACQUA NELLA STORIA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8807137"/>
            <a:ext cx="2554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82953"/>
                </a:solidFill>
                <a:latin typeface="+mj-lt"/>
                <a:cs typeface="Times New Roman"/>
              </a:rPr>
              <a:t>C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45" dirty="0">
                <a:solidFill>
                  <a:srgbClr val="182953"/>
                </a:solidFill>
                <a:latin typeface="+mj-lt"/>
                <a:cs typeface="Times New Roman"/>
              </a:rPr>
              <a:t>n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s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25" dirty="0">
                <a:solidFill>
                  <a:srgbClr val="182953"/>
                </a:solidFill>
                <a:latin typeface="+mj-lt"/>
                <a:cs typeface="Times New Roman"/>
              </a:rPr>
              <a:t>r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zi</a:t>
            </a:r>
            <a:r>
              <a:rPr sz="1800" b="1" spc="25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spc="-40" dirty="0">
                <a:solidFill>
                  <a:srgbClr val="182953"/>
                </a:solidFill>
                <a:latin typeface="+mj-lt"/>
                <a:cs typeface="Times New Roman"/>
              </a:rPr>
              <a:t>B</a:t>
            </a:r>
            <a:r>
              <a:rPr sz="1800" b="1" spc="-1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-190" dirty="0">
                <a:solidFill>
                  <a:srgbClr val="182953"/>
                </a:solidFill>
                <a:latin typeface="+mj-lt"/>
                <a:cs typeface="Times New Roman"/>
              </a:rPr>
              <a:t>M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r>
              <a:rPr sz="1800" b="1" spc="5" dirty="0">
                <a:solidFill>
                  <a:srgbClr val="182953"/>
                </a:solidFill>
                <a:latin typeface="+mj-lt"/>
                <a:cs typeface="Times New Roman"/>
              </a:rPr>
              <a:t>ll</a:t>
            </a:r>
            <a:r>
              <a:rPr sz="1800" b="1" spc="-150" dirty="0">
                <a:solidFill>
                  <a:srgbClr val="182953"/>
                </a:solidFill>
                <a:latin typeface="+mj-lt"/>
                <a:cs typeface="Times New Roman"/>
              </a:rPr>
              <a:t>'</a:t>
            </a:r>
            <a:r>
              <a:rPr sz="1800" b="1" spc="-140" dirty="0">
                <a:solidFill>
                  <a:srgbClr val="182953"/>
                </a:solidFill>
                <a:latin typeface="+mj-lt"/>
                <a:cs typeface="Times New Roman"/>
              </a:rPr>
              <a:t>A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50" dirty="0">
                <a:solidFill>
                  <a:srgbClr val="182953"/>
                </a:solidFill>
                <a:latin typeface="+mj-lt"/>
                <a:cs typeface="Times New Roman"/>
              </a:rPr>
              <a:t>g</a:t>
            </a:r>
            <a:r>
              <a:rPr sz="1800" b="1" spc="30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endParaRPr sz="1800" dirty="0">
              <a:latin typeface="+mj-lt"/>
              <a:cs typeface="Times New Roma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59BD02-DF6F-AEAF-6D00-B0B441B8FFA5}"/>
              </a:ext>
            </a:extLst>
          </p:cNvPr>
          <p:cNvSpPr txBox="1"/>
          <p:nvPr/>
        </p:nvSpPr>
        <p:spPr>
          <a:xfrm>
            <a:off x="1016000" y="2476500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DAL 01 GIUGNO AL 31 LUGLIO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9456" y="2459269"/>
            <a:ext cx="8185150" cy="3913892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065" marR="5080" indent="-635" algn="ctr">
              <a:lnSpc>
                <a:spcPts val="5850"/>
              </a:lnSpc>
              <a:spcBef>
                <a:spcPts val="1020"/>
              </a:spcBef>
            </a:pPr>
            <a:r>
              <a:rPr sz="5600" b="1" dirty="0">
                <a:solidFill>
                  <a:srgbClr val="182953"/>
                </a:solidFill>
                <a:latin typeface="+mj-lt"/>
                <a:cs typeface="Times New Roman" panose="02020603050405020304" pitchFamily="18" charset="0"/>
              </a:rPr>
              <a:t>Vi diamo appuntamento  in autunno per  l'inaugurazione della  mostra fotografica e la  premiazione dei ragazzi!</a:t>
            </a:r>
            <a:endParaRPr sz="5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9266" y="8979927"/>
            <a:ext cx="35687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1829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2276" y="8898604"/>
            <a:ext cx="2554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solidFill>
                  <a:srgbClr val="182953"/>
                </a:solidFill>
                <a:latin typeface="+mj-lt"/>
                <a:cs typeface="Times New Roman"/>
              </a:rPr>
              <a:t>C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45" dirty="0">
                <a:solidFill>
                  <a:srgbClr val="182953"/>
                </a:solidFill>
                <a:latin typeface="+mj-lt"/>
                <a:cs typeface="Times New Roman"/>
              </a:rPr>
              <a:t>n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s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25" dirty="0">
                <a:solidFill>
                  <a:srgbClr val="182953"/>
                </a:solidFill>
                <a:latin typeface="+mj-lt"/>
                <a:cs typeface="Times New Roman"/>
              </a:rPr>
              <a:t>r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zi</a:t>
            </a:r>
            <a:r>
              <a:rPr sz="1800" b="1" spc="25" dirty="0">
                <a:solidFill>
                  <a:srgbClr val="182953"/>
                </a:solidFill>
                <a:latin typeface="+mj-lt"/>
                <a:cs typeface="Times New Roman"/>
              </a:rPr>
              <a:t>o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spc="-40" dirty="0">
                <a:solidFill>
                  <a:srgbClr val="182953"/>
                </a:solidFill>
                <a:latin typeface="+mj-lt"/>
                <a:cs typeface="Times New Roman"/>
              </a:rPr>
              <a:t>B</a:t>
            </a:r>
            <a:r>
              <a:rPr sz="1800" b="1" spc="-1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-190" dirty="0">
                <a:solidFill>
                  <a:srgbClr val="182953"/>
                </a:solidFill>
                <a:latin typeface="+mj-lt"/>
                <a:cs typeface="Times New Roman"/>
              </a:rPr>
              <a:t>M</a:t>
            </a:r>
            <a:r>
              <a:rPr sz="1800" b="1" spc="-65" dirty="0">
                <a:solidFill>
                  <a:srgbClr val="182953"/>
                </a:solidFill>
                <a:latin typeface="+mj-lt"/>
                <a:cs typeface="Times New Roman"/>
              </a:rPr>
              <a:t> 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5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r>
              <a:rPr sz="1800" b="1" spc="5" dirty="0">
                <a:solidFill>
                  <a:srgbClr val="182953"/>
                </a:solidFill>
                <a:latin typeface="+mj-lt"/>
                <a:cs typeface="Times New Roman"/>
              </a:rPr>
              <a:t>ll</a:t>
            </a:r>
            <a:r>
              <a:rPr sz="1800" b="1" spc="-150" dirty="0">
                <a:solidFill>
                  <a:srgbClr val="182953"/>
                </a:solidFill>
                <a:latin typeface="+mj-lt"/>
                <a:cs typeface="Times New Roman"/>
              </a:rPr>
              <a:t>'</a:t>
            </a:r>
            <a:r>
              <a:rPr sz="1800" b="1" spc="-140" dirty="0">
                <a:solidFill>
                  <a:srgbClr val="182953"/>
                </a:solidFill>
                <a:latin typeface="+mj-lt"/>
                <a:cs typeface="Times New Roman"/>
              </a:rPr>
              <a:t>A</a:t>
            </a:r>
            <a:r>
              <a:rPr sz="1800" b="1" dirty="0">
                <a:solidFill>
                  <a:srgbClr val="182953"/>
                </a:solidFill>
                <a:latin typeface="+mj-lt"/>
                <a:cs typeface="Times New Roman"/>
              </a:rPr>
              <a:t>d</a:t>
            </a:r>
            <a:r>
              <a:rPr sz="1800" b="1" spc="60" dirty="0">
                <a:solidFill>
                  <a:srgbClr val="182953"/>
                </a:solidFill>
                <a:latin typeface="+mj-lt"/>
                <a:cs typeface="Times New Roman"/>
              </a:rPr>
              <a:t>i</a:t>
            </a:r>
            <a:r>
              <a:rPr sz="1800" b="1" spc="50" dirty="0">
                <a:solidFill>
                  <a:srgbClr val="182953"/>
                </a:solidFill>
                <a:latin typeface="+mj-lt"/>
                <a:cs typeface="Times New Roman"/>
              </a:rPr>
              <a:t>g</a:t>
            </a:r>
            <a:r>
              <a:rPr sz="1800" b="1" spc="30" dirty="0">
                <a:solidFill>
                  <a:srgbClr val="182953"/>
                </a:solidFill>
                <a:latin typeface="+mj-lt"/>
                <a:cs typeface="Times New Roman"/>
              </a:rPr>
              <a:t>e</a:t>
            </a:r>
            <a:endParaRPr sz="18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454</Words>
  <Application>Microsoft Office PowerPoint</Application>
  <PresentationFormat>Personalizzato</PresentationFormat>
  <Paragraphs>47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ACQUA  E  I GIOVANI</vt:lpstr>
      <vt:lpstr>Anno Europeo della  gioventù</vt:lpstr>
      <vt:lpstr>Gli usi dell'acqua nella storia</vt:lpstr>
      <vt:lpstr>Concorso "Un fiume di idee"</vt:lpstr>
      <vt:lpstr>Concorso fotografico  "Acqua trentina:  sostenibilità a 360°"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 E I GIOVANI</dc:title>
  <dc:creator>Lara Bontempelli</dc:creator>
  <cp:keywords>DAE_FkfUca8,BAE6Thgqgtg</cp:keywords>
  <cp:lastModifiedBy>Lara Bontempelli</cp:lastModifiedBy>
  <cp:revision>12</cp:revision>
  <dcterms:created xsi:type="dcterms:W3CDTF">2022-04-28T08:03:03Z</dcterms:created>
  <dcterms:modified xsi:type="dcterms:W3CDTF">2022-05-16T11:55:51Z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2022-04-28T00:00:00Z</vt:filetime>
  </property>
</Properties>
</file>